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3" r:id="rId4"/>
    <p:sldMasterId id="2147483704" r:id="rId5"/>
    <p:sldMasterId id="214748370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Lst>
  <p:sldSz cy="13716000" cx="24384000"/>
  <p:notesSz cx="6858000" cy="9144000"/>
  <p:embeddedFontLst>
    <p:embeddedFont>
      <p:font typeface="Montserrat SemiBold"/>
      <p:regular r:id="rId47"/>
      <p:bold r:id="rId48"/>
      <p:italic r:id="rId49"/>
      <p:boldItalic r:id="rId50"/>
    </p:embeddedFont>
    <p:embeddedFont>
      <p:font typeface="Montserrat"/>
      <p:regular r:id="rId51"/>
      <p:bold r:id="rId52"/>
      <p:italic r:id="rId53"/>
      <p:boldItalic r:id="rId54"/>
    </p:embeddedFont>
    <p:embeddedFont>
      <p:font typeface="Source Code Pro"/>
      <p:regular r:id="rId55"/>
      <p:bold r:id="rId56"/>
      <p:italic r:id="rId57"/>
      <p:boldItalic r:id="rId58"/>
    </p:embeddedFont>
    <p:embeddedFont>
      <p:font typeface="Montserrat Medium"/>
      <p:regular r:id="rId59"/>
      <p:bold r:id="rId60"/>
      <p:italic r:id="rId61"/>
      <p:boldItalic r:id="rId62"/>
    </p:embeddedFont>
    <p:embeddedFont>
      <p:font typeface="Montserrat Light"/>
      <p:regular r:id="rId63"/>
      <p:bold r:id="rId64"/>
      <p:italic r:id="rId65"/>
      <p:boldItalic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344BA62-BCC8-4619-9E83-1A777FA3CFD2}">
  <a:tblStyle styleId="{7344BA62-BCC8-4619-9E83-1A777FA3CFD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0ADA2E3A-221D-4D2E-A11A-FFFA7ADA25A2}"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font" Target="fonts/MontserratSemiBold-bold.fntdata"/><Relationship Id="rId47" Type="http://schemas.openxmlformats.org/officeDocument/2006/relationships/font" Target="fonts/MontserratSemiBold-regular.fntdata"/><Relationship Id="rId49" Type="http://schemas.openxmlformats.org/officeDocument/2006/relationships/font" Target="fonts/MontserratSemiBol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MontserratMedium-boldItalic.fntdata"/><Relationship Id="rId61" Type="http://schemas.openxmlformats.org/officeDocument/2006/relationships/font" Target="fonts/MontserratMedium-italic.fntdata"/><Relationship Id="rId20" Type="http://schemas.openxmlformats.org/officeDocument/2006/relationships/slide" Target="slides/slide13.xml"/><Relationship Id="rId64" Type="http://schemas.openxmlformats.org/officeDocument/2006/relationships/font" Target="fonts/MontserratLight-bold.fntdata"/><Relationship Id="rId63" Type="http://schemas.openxmlformats.org/officeDocument/2006/relationships/font" Target="fonts/MontserratLight-regular.fntdata"/><Relationship Id="rId22" Type="http://schemas.openxmlformats.org/officeDocument/2006/relationships/slide" Target="slides/slide15.xml"/><Relationship Id="rId66" Type="http://schemas.openxmlformats.org/officeDocument/2006/relationships/font" Target="fonts/MontserratLight-boldItalic.fntdata"/><Relationship Id="rId21" Type="http://schemas.openxmlformats.org/officeDocument/2006/relationships/slide" Target="slides/slide14.xml"/><Relationship Id="rId65" Type="http://schemas.openxmlformats.org/officeDocument/2006/relationships/font" Target="fonts/MontserratLight-italic.fntdata"/><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font" Target="fonts/MontserratMedium-bold.fnt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Montserrat-regular.fntdata"/><Relationship Id="rId50" Type="http://schemas.openxmlformats.org/officeDocument/2006/relationships/font" Target="fonts/MontserratSemiBold-boldItalic.fntdata"/><Relationship Id="rId53" Type="http://schemas.openxmlformats.org/officeDocument/2006/relationships/font" Target="fonts/Montserrat-italic.fntdata"/><Relationship Id="rId52" Type="http://schemas.openxmlformats.org/officeDocument/2006/relationships/font" Target="fonts/Montserrat-bold.fntdata"/><Relationship Id="rId11" Type="http://schemas.openxmlformats.org/officeDocument/2006/relationships/slide" Target="slides/slide4.xml"/><Relationship Id="rId55" Type="http://schemas.openxmlformats.org/officeDocument/2006/relationships/font" Target="fonts/SourceCodePro-regular.fntdata"/><Relationship Id="rId10" Type="http://schemas.openxmlformats.org/officeDocument/2006/relationships/slide" Target="slides/slide3.xml"/><Relationship Id="rId54" Type="http://schemas.openxmlformats.org/officeDocument/2006/relationships/font" Target="fonts/Montserrat-boldItalic.fntdata"/><Relationship Id="rId13" Type="http://schemas.openxmlformats.org/officeDocument/2006/relationships/slide" Target="slides/slide6.xml"/><Relationship Id="rId57" Type="http://schemas.openxmlformats.org/officeDocument/2006/relationships/font" Target="fonts/SourceCodePro-italic.fntdata"/><Relationship Id="rId12" Type="http://schemas.openxmlformats.org/officeDocument/2006/relationships/slide" Target="slides/slide5.xml"/><Relationship Id="rId56" Type="http://schemas.openxmlformats.org/officeDocument/2006/relationships/font" Target="fonts/SourceCodePro-bold.fntdata"/><Relationship Id="rId15" Type="http://schemas.openxmlformats.org/officeDocument/2006/relationships/slide" Target="slides/slide8.xml"/><Relationship Id="rId59" Type="http://schemas.openxmlformats.org/officeDocument/2006/relationships/font" Target="fonts/MontserratMedium-regular.fntdata"/><Relationship Id="rId14" Type="http://schemas.openxmlformats.org/officeDocument/2006/relationships/slide" Target="slides/slide7.xml"/><Relationship Id="rId58" Type="http://schemas.openxmlformats.org/officeDocument/2006/relationships/font" Target="fonts/SourceCodePro-bold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d1f880bd5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d1f880bd5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359" name="Google Shape;359;gd1f880bd58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d1f880bd58_0_7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26" name="Google Shape;626;gd1f880bd58_0_77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800"/>
              </a:spcBef>
              <a:spcAft>
                <a:spcPts val="0"/>
              </a:spcAft>
              <a:buClr>
                <a:schemeClr val="dk1"/>
              </a:buClr>
              <a:buSzPts val="1100"/>
              <a:buFont typeface="Arial"/>
              <a:buNone/>
            </a:pPr>
            <a:r>
              <a:rPr lang="en-US" sz="1000">
                <a:solidFill>
                  <a:srgbClr val="231F20"/>
                </a:solidFill>
                <a:latin typeface="Montserrat"/>
                <a:ea typeface="Montserrat"/>
                <a:cs typeface="Montserrat"/>
                <a:sym typeface="Montserrat"/>
              </a:rPr>
              <a:t>In the first method you go through all the pieces on the chess board, one by one, and record the their position as x and y coordinates. So White King is at coordinates E1, White Rook 1 is at coordinates e2, and so on. </a:t>
            </a:r>
            <a:endParaRPr sz="1000">
              <a:solidFill>
                <a:srgbClr val="231F20"/>
              </a:solidFill>
              <a:latin typeface="Montserrat"/>
              <a:ea typeface="Montserrat"/>
              <a:cs typeface="Montserrat"/>
              <a:sym typeface="Montserrat"/>
            </a:endParaRPr>
          </a:p>
          <a:p>
            <a:pPr indent="0" lvl="0" marL="0" rtl="0" algn="l">
              <a:lnSpc>
                <a:spcPct val="115000"/>
              </a:lnSpc>
              <a:spcBef>
                <a:spcPts val="800"/>
              </a:spcBef>
              <a:spcAft>
                <a:spcPts val="0"/>
              </a:spcAft>
              <a:buNone/>
            </a:pPr>
            <a:r>
              <a:rPr lang="en-US" sz="1000">
                <a:solidFill>
                  <a:srgbClr val="231F20"/>
                </a:solidFill>
                <a:latin typeface="Montserrat"/>
                <a:ea typeface="Montserrat"/>
                <a:cs typeface="Montserrat"/>
                <a:sym typeface="Montserrat"/>
              </a:rPr>
              <a:t>We’re essentially taking a kind of snapshot of the state of the board which can be saved for later and this is exactly analogous to how state-based modelling works using a database. We record the current position of all the actors in the system and store those positions in a database table. </a:t>
            </a:r>
            <a:endParaRPr sz="1000">
              <a:latin typeface="Montserrat"/>
              <a:ea typeface="Montserrat"/>
              <a:cs typeface="Montserrat"/>
              <a:sym typeface="Montserrat"/>
            </a:endParaRPr>
          </a:p>
        </p:txBody>
      </p:sp>
      <p:sp>
        <p:nvSpPr>
          <p:cNvPr id="627" name="Google Shape;627;gd1f880bd58_0_77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d1f880bd58_0_7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36" name="Google Shape;636;gd1f880bd58_0_77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Event-modelling is different. Rather than taking a snapshot of the whole board we notice that the game of chess has a known starting state: The starting position. From there a number of moves are made so if we replay all the moves, from the starting position, we can recreate any point in the game. </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000">
              <a:latin typeface="Montserrat"/>
              <a:ea typeface="Montserrat"/>
              <a:cs typeface="Montserrat"/>
              <a:sym typeface="Montserrat"/>
            </a:endParaRPr>
          </a:p>
          <a:p>
            <a:pPr indent="0" lvl="0" marL="0" rtl="0" algn="l">
              <a:spcBef>
                <a:spcPts val="0"/>
              </a:spcBef>
              <a:spcAft>
                <a:spcPts val="0"/>
              </a:spcAft>
              <a:buNone/>
            </a:pPr>
            <a:r>
              <a:rPr lang="en-US" sz="1000">
                <a:latin typeface="Montserrat"/>
                <a:ea typeface="Montserrat"/>
                <a:cs typeface="Montserrat"/>
                <a:sym typeface="Montserrat"/>
              </a:rPr>
              <a:t>Each chess move is an event: A transition from one state to the next. The event doesn’t need to contain information about the positions of other pieces on the board (although there is nothing to stop it doing so). But, unlike the state-based approach, the whole stream of events is required to derive the current position. </a:t>
            </a:r>
            <a:endParaRPr sz="1000">
              <a:latin typeface="Montserrat"/>
              <a:ea typeface="Montserrat"/>
              <a:cs typeface="Montserrat"/>
              <a:sym typeface="Montserrat"/>
            </a:endParaRPr>
          </a:p>
        </p:txBody>
      </p:sp>
      <p:sp>
        <p:nvSpPr>
          <p:cNvPr id="637" name="Google Shape;637;gd1f880bd58_0_77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d1f880bd58_0_8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67" name="Google Shape;667;gd1f880bd58_0_80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So in summary, we have two coordinate systems for modelling real world problems in software. One uses state and is coordinate based, the other uses events and is transition based. </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000">
              <a:latin typeface="Montserrat"/>
              <a:ea typeface="Montserrat"/>
              <a:cs typeface="Montserrat"/>
              <a:sym typeface="Montserrat"/>
            </a:endParaRPr>
          </a:p>
          <a:p>
            <a:pPr indent="0" lvl="0" marL="0" rtl="0" algn="l">
              <a:spcBef>
                <a:spcPts val="0"/>
              </a:spcBef>
              <a:spcAft>
                <a:spcPts val="0"/>
              </a:spcAft>
              <a:buNone/>
            </a:pPr>
            <a:r>
              <a:rPr lang="en-US" sz="1000">
                <a:latin typeface="Montserrat"/>
                <a:ea typeface="Montserrat"/>
                <a:cs typeface="Montserrat"/>
                <a:sym typeface="Montserrat"/>
              </a:rPr>
              <a:t>You are likely very familiar with the state-based approach if you’re familiar with database development. But the event-modelling approach, although less popular, is better suited to many of today’s problems, particularly as systems get larger and incorporate a greater number of separate parts.</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000">
              <a:latin typeface="Montserrat"/>
              <a:ea typeface="Montserrat"/>
              <a:cs typeface="Montserrat"/>
              <a:sym typeface="Montserrat"/>
            </a:endParaRPr>
          </a:p>
          <a:p>
            <a:pPr indent="0" lvl="0" marL="0" rtl="0" algn="l">
              <a:spcBef>
                <a:spcPts val="0"/>
              </a:spcBef>
              <a:spcAft>
                <a:spcPts val="0"/>
              </a:spcAft>
              <a:buNone/>
            </a:pPr>
            <a:r>
              <a:rPr lang="en-US" sz="1000">
                <a:latin typeface="Montserrat"/>
                <a:ea typeface="Montserrat"/>
                <a:cs typeface="Montserrat"/>
                <a:sym typeface="Montserrat"/>
              </a:rPr>
              <a:t>As a final point we should ask ourselves the question, why do I need this other approach at all? The answer lies in the chess game itself. If you use events, you naturally map out the game as it is played. This can be done with a database, but it’s far less natural to do so. Transitions and events work best when you’re modelling how something evolves over time.</a:t>
            </a:r>
            <a:endParaRPr sz="1000">
              <a:latin typeface="Montserrat"/>
              <a:ea typeface="Montserrat"/>
              <a:cs typeface="Montserrat"/>
              <a:sym typeface="Montserrat"/>
            </a:endParaRPr>
          </a:p>
        </p:txBody>
      </p:sp>
      <p:sp>
        <p:nvSpPr>
          <p:cNvPr id="668" name="Google Shape;668;gd1f880bd58_0_80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d1f83cd6e6_2_7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d1f83cd6e6_2_7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000">
                <a:solidFill>
                  <a:srgbClr val="231F20"/>
                </a:solidFill>
                <a:latin typeface="Montserrat"/>
                <a:ea typeface="Montserrat"/>
                <a:cs typeface="Montserrat"/>
                <a:sym typeface="Montserrat"/>
              </a:rPr>
              <a:t>The course will have exercises that will have you produce data to and consume data from Confluent Cloud. If you haven’t already signed up for Confluent Cloud, sign up now so when your first exercise asks you to log in, you are ready to do so. Be sure to use the promo code EVENTS101 when signing up to get the $101 of free usage that it provides.</a:t>
            </a:r>
            <a:endParaRPr sz="1000">
              <a:solidFill>
                <a:srgbClr val="17336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000">
              <a:solidFill>
                <a:srgbClr val="231F20"/>
              </a:solidFill>
              <a:highlight>
                <a:schemeClr val="lt1"/>
              </a:highlight>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i="1" lang="en-US" sz="1000">
                <a:solidFill>
                  <a:srgbClr val="231F20"/>
                </a:solidFill>
                <a:latin typeface="Montserrat"/>
                <a:ea typeface="Montserrat"/>
                <a:cs typeface="Montserrat"/>
                <a:sym typeface="Montserrat"/>
              </a:rPr>
              <a:t>Walk through signup process:</a:t>
            </a:r>
            <a:endParaRPr i="1" sz="1000">
              <a:solidFill>
                <a:srgbClr val="231F20"/>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Initial page (name, email, etc.)</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Click Start Free button</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Check for confirmation email and click the link to continue</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Page for guided tutorial comes up, we’ll skip that for now</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Create Cluster page comes up, we can see different cluster types</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Choose Basic cluster and click Begin configuration button</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Cloud Provider settings: Choose GCP, US-Central1, single AZ</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Review / launch page: review charges and give cluster a name</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Click Launch Cluster</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Cluster completed page comes up</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Expand menu and choose Billing &amp; payment, then click on Payment details</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See that you have $400 in free Confluent Cloud usage Expand Promo code field</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Enter promo code EVENTS101 for an additional $101 of free usage and click save</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Back to Cluster completed page, click “I’m not ready yet, let me explore”</a:t>
            </a:r>
            <a:endParaRPr sz="1000">
              <a:solidFill>
                <a:srgbClr val="1A1718"/>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1A1718"/>
              </a:buClr>
              <a:buSzPts val="1000"/>
              <a:buFont typeface="Montserrat"/>
              <a:buChar char="●"/>
            </a:pPr>
            <a:r>
              <a:rPr lang="en-US" sz="1000">
                <a:solidFill>
                  <a:srgbClr val="1A1718"/>
                </a:solidFill>
                <a:latin typeface="Montserrat"/>
                <a:ea typeface="Montserrat"/>
                <a:cs typeface="Montserrat"/>
                <a:sym typeface="Montserrat"/>
              </a:rPr>
              <a:t>Explore our new cluster</a:t>
            </a:r>
            <a:endParaRPr sz="1000">
              <a:solidFill>
                <a:srgbClr val="231F20"/>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000">
              <a:solidFill>
                <a:srgbClr val="231F20"/>
              </a:solidFill>
              <a:latin typeface="Montserrat"/>
              <a:ea typeface="Montserrat"/>
              <a:cs typeface="Montserrat"/>
              <a:sym typeface="Montserrat"/>
            </a:endParaRPr>
          </a:p>
          <a:p>
            <a:pPr indent="0" lvl="0" marL="0" marR="381000" rtl="0" algn="l">
              <a:spcBef>
                <a:spcPts val="0"/>
              </a:spcBef>
              <a:spcAft>
                <a:spcPts val="0"/>
              </a:spcAft>
              <a:buClr>
                <a:schemeClr val="dk1"/>
              </a:buClr>
              <a:buSzPts val="1100"/>
              <a:buFont typeface="Arial"/>
              <a:buNone/>
            </a:pPr>
            <a:r>
              <a:rPr lang="en-US" sz="1000">
                <a:highlight>
                  <a:schemeClr val="lt1"/>
                </a:highlight>
                <a:latin typeface="Montserrat"/>
                <a:ea typeface="Montserrat"/>
                <a:cs typeface="Montserrat"/>
                <a:sym typeface="Montserrat"/>
              </a:rPr>
              <a:t>The "promo code" must be activated before December 31st, 2024, directly within the Confluent Cloud billing interface. Once activated, the promo value will be available for consumption for 90 days, beginning on the date of activation. Promo value will automatically be applied to any usage charges incurred after activation. Any unused promo value on the expiration date will be forfeited. If you receive an invalid promo code error when trying to activate a code, this means that all promo codes have already been claimed.</a:t>
            </a:r>
            <a:endParaRPr sz="1000">
              <a:solidFill>
                <a:srgbClr val="231F20"/>
              </a:solidFill>
              <a:latin typeface="Montserrat"/>
              <a:ea typeface="Montserrat"/>
              <a:cs typeface="Montserrat"/>
              <a:sym typeface="Montserrat"/>
            </a:endParaRPr>
          </a:p>
          <a:p>
            <a:pPr indent="0" lvl="0" marL="0" marR="381000" rtl="0" algn="l">
              <a:spcBef>
                <a:spcPts val="0"/>
              </a:spcBef>
              <a:spcAft>
                <a:spcPts val="0"/>
              </a:spcAft>
              <a:buClr>
                <a:schemeClr val="dk1"/>
              </a:buClr>
              <a:buSzPts val="1100"/>
              <a:buFont typeface="Arial"/>
              <a:buNone/>
            </a:pPr>
            <a:r>
              <a:t/>
            </a:r>
            <a:endParaRPr sz="1000">
              <a:highlight>
                <a:schemeClr val="lt1"/>
              </a:highlight>
              <a:latin typeface="Montserrat"/>
              <a:ea typeface="Montserrat"/>
              <a:cs typeface="Montserrat"/>
              <a:sym typeface="Montserrat"/>
            </a:endParaRPr>
          </a:p>
          <a:p>
            <a:pPr indent="0" lvl="0" marL="0" marR="381000" rtl="0" algn="l">
              <a:spcBef>
                <a:spcPts val="0"/>
              </a:spcBef>
              <a:spcAft>
                <a:spcPts val="0"/>
              </a:spcAft>
              <a:buNone/>
            </a:pPr>
            <a:r>
              <a:t/>
            </a:r>
            <a:endParaRPr>
              <a:solidFill>
                <a:srgbClr val="231F20"/>
              </a:solidFill>
              <a:highlight>
                <a:schemeClr val="lt1"/>
              </a:highlight>
              <a:latin typeface="Montserrat"/>
              <a:ea typeface="Montserrat"/>
              <a:cs typeface="Montserrat"/>
              <a:sym typeface="Montserrat"/>
            </a:endParaRPr>
          </a:p>
        </p:txBody>
      </p:sp>
      <p:sp>
        <p:nvSpPr>
          <p:cNvPr id="686" name="Google Shape;686;gd1f83cd6e6_2_7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gd1f880bd58_0_8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93" name="Google Shape;693;gd1f880bd58_0_8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Montserrat"/>
                <a:ea typeface="Montserrat"/>
                <a:cs typeface="Montserrat"/>
                <a:sym typeface="Montserrat"/>
              </a:rPr>
              <a:t>Welcome to module 2 of the Event Sourcing course. In this module we’re going to cover what event sourcing is. </a:t>
            </a:r>
            <a:endParaRPr sz="1000">
              <a:latin typeface="Montserrat"/>
              <a:ea typeface="Montserrat"/>
              <a:cs typeface="Montserrat"/>
              <a:sym typeface="Montserrat"/>
            </a:endParaRPr>
          </a:p>
        </p:txBody>
      </p:sp>
      <p:sp>
        <p:nvSpPr>
          <p:cNvPr id="694" name="Google Shape;694;gd1f880bd58_0_8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gd1f880bd58_0_8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00" name="Google Shape;700;gd1f880bd58_0_8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000">
                <a:latin typeface="Montserrat"/>
                <a:ea typeface="Montserrat"/>
                <a:cs typeface="Montserrat"/>
                <a:sym typeface="Montserrat"/>
              </a:rPr>
              <a:t>Let’s start with a simple example. Imagine we have an e-commerce application. A user, we’ll call her Sanjana, has added a few items to her shopping cart: a t-shirt, some pants, and a hat. The shopping cart is stored in a database table and that table looks just like the shopping cart does. The table has rows and columns stored in the database that exactly match the rows deployed on the screen when the user clicks their cart. </a:t>
            </a:r>
            <a:endParaRPr sz="1000">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000">
              <a:latin typeface="Montserrat"/>
              <a:ea typeface="Montserrat"/>
              <a:cs typeface="Montserrat"/>
              <a:sym typeface="Montserrat"/>
            </a:endParaRPr>
          </a:p>
          <a:p>
            <a:pPr indent="0" lvl="0" marL="0" rtl="0" algn="l">
              <a:lnSpc>
                <a:spcPct val="115000"/>
              </a:lnSpc>
              <a:spcBef>
                <a:spcPts val="0"/>
              </a:spcBef>
              <a:spcAft>
                <a:spcPts val="0"/>
              </a:spcAft>
              <a:buNone/>
            </a:pPr>
            <a:r>
              <a:rPr lang="en-US" sz="1000">
                <a:latin typeface="Montserrat"/>
                <a:ea typeface="Montserrat"/>
                <a:cs typeface="Montserrat"/>
                <a:sym typeface="Montserrat"/>
              </a:rPr>
              <a:t>Adding a new item adds a new row to the screen and a new row to the database table. If you add more than one item the item count goes up on the screen and is saved to the database. This approach is known as the CRUD as you can Create, Read, Update or Delete any row in the table you wish. You should find this very familiar if you’ve used databases before.</a:t>
            </a:r>
            <a:endParaRPr sz="1000">
              <a:latin typeface="Montserrat"/>
              <a:ea typeface="Montserrat"/>
              <a:cs typeface="Montserrat"/>
              <a:sym typeface="Montserrat"/>
            </a:endParaRPr>
          </a:p>
        </p:txBody>
      </p:sp>
      <p:sp>
        <p:nvSpPr>
          <p:cNvPr id="701" name="Google Shape;701;gd1f880bd58_0_8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gd1f880bd58_0_8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20" name="Google Shape;720;gd1f880bd58_0_88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000">
                <a:solidFill>
                  <a:srgbClr val="231F20"/>
                </a:solidFill>
                <a:latin typeface="Montserrat"/>
                <a:ea typeface="Montserrat"/>
                <a:cs typeface="Montserrat"/>
                <a:sym typeface="Montserrat"/>
              </a:rPr>
              <a:t>When we apply Event Sourcing we achieve the same goal – storing the shopping cart safely to disk–but in a different way. Like the CRUD method we can Create new entries and Read them back, but we never Update a value and we never Delete a value. The two destructive operations, the methods that delete or change data in the table, are not allowed. The lack of any destructive operations makes event source systems behave more like the version control systems you store your code in.</a:t>
            </a:r>
            <a:endParaRPr sz="1000">
              <a:latin typeface="Montserrat"/>
              <a:ea typeface="Montserrat"/>
              <a:cs typeface="Montserrat"/>
              <a:sym typeface="Montserrat"/>
            </a:endParaRPr>
          </a:p>
        </p:txBody>
      </p:sp>
      <p:sp>
        <p:nvSpPr>
          <p:cNvPr id="721" name="Google Shape;721;gd1f880bd58_0_88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gd1f880bd58_0_8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36" name="Google Shape;736;gd1f880bd58_0_89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000">
                <a:solidFill>
                  <a:srgbClr val="231F20"/>
                </a:solidFill>
                <a:latin typeface="Montserrat"/>
                <a:ea typeface="Montserrat"/>
                <a:cs typeface="Montserrat"/>
                <a:sym typeface="Montserrat"/>
              </a:rPr>
              <a:t>The lack of destructive methods means event sourcing records every action a user makes as it happens and stores that action forever. Each action is an event and the collection of actions that build up over time are called event streams. </a:t>
            </a:r>
            <a:endParaRPr sz="1000">
              <a:solidFill>
                <a:srgbClr val="231F20"/>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000">
              <a:solidFill>
                <a:srgbClr val="231F20"/>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US" sz="1000">
                <a:solidFill>
                  <a:srgbClr val="231F20"/>
                </a:solidFill>
                <a:latin typeface="Montserrat"/>
                <a:ea typeface="Montserrat"/>
                <a:cs typeface="Montserrat"/>
                <a:sym typeface="Montserrat"/>
              </a:rPr>
              <a:t>So, adding a new t-shirt to the shopping cart is an event. Adding another is another event. Checking out is an event. As the events build up they create a timeline of the user’s activity. We can see the user adding items, removing items, and finally checking out at different points in time in the event stream: a kind of customer journey tracking exactly what the customer did. </a:t>
            </a:r>
            <a:endParaRPr sz="1000">
              <a:solidFill>
                <a:srgbClr val="231F20"/>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000">
              <a:solidFill>
                <a:srgbClr val="231F20"/>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US" sz="1000">
                <a:solidFill>
                  <a:srgbClr val="231F20"/>
                </a:solidFill>
                <a:latin typeface="Montserrat"/>
                <a:ea typeface="Montserrat"/>
                <a:cs typeface="Montserrat"/>
                <a:sym typeface="Montserrat"/>
              </a:rPr>
              <a:t>But the stream of events isn’t a great resource for reading the current state from. Say we want to know how many pants are in the shopping cart, that information is spread over multiple events - two add events and one remove event, all created at different times). Event sourced systems solve this problem by reading all the events into the client and performing a computation that derives the current state. In this case it’s a chronological reduce. By transforming the event view on the left into the table view on the right we can then display our shopping cart easily. </a:t>
            </a:r>
            <a:endParaRPr sz="1000">
              <a:solidFill>
                <a:srgbClr val="231F20"/>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000">
              <a:solidFill>
                <a:srgbClr val="231F20"/>
              </a:solidFill>
              <a:latin typeface="Montserrat"/>
              <a:ea typeface="Montserrat"/>
              <a:cs typeface="Montserrat"/>
              <a:sym typeface="Montserrat"/>
            </a:endParaRPr>
          </a:p>
          <a:p>
            <a:pPr indent="0" lvl="0" marL="0" rtl="0" algn="l">
              <a:lnSpc>
                <a:spcPct val="115000"/>
              </a:lnSpc>
              <a:spcBef>
                <a:spcPts val="0"/>
              </a:spcBef>
              <a:spcAft>
                <a:spcPts val="0"/>
              </a:spcAft>
              <a:buNone/>
            </a:pPr>
            <a:r>
              <a:rPr lang="en-US" sz="1000">
                <a:solidFill>
                  <a:srgbClr val="231F20"/>
                </a:solidFill>
                <a:latin typeface="Montserrat"/>
                <a:ea typeface="Montserrat"/>
                <a:cs typeface="Montserrat"/>
                <a:sym typeface="Montserrat"/>
              </a:rPr>
              <a:t>Finally, note how the event based view, on the  left hand side of the image, has more information than the table view on the right. The transformation is unidirectional so you can go from events view to the table view but not back again as information is lost as we move left to right. This is why event sourcing is so powerful. It retains extra data about what really happened in the world. That would traditionally –if we’re using the CRUD approach- be thrown away. </a:t>
            </a:r>
            <a:endParaRPr sz="1000">
              <a:latin typeface="Montserrat"/>
              <a:ea typeface="Montserrat"/>
              <a:cs typeface="Montserrat"/>
              <a:sym typeface="Montserrat"/>
            </a:endParaRPr>
          </a:p>
        </p:txBody>
      </p:sp>
      <p:sp>
        <p:nvSpPr>
          <p:cNvPr id="737" name="Google Shape;737;gd1f880bd58_0_89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gd1f880bd58_0_9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67" name="Google Shape;767;gd1f880bd58_0_9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000">
                <a:solidFill>
                  <a:srgbClr val="231F20"/>
                </a:solidFill>
                <a:latin typeface="Montserrat"/>
                <a:ea typeface="Montserrat"/>
                <a:cs typeface="Montserrat"/>
                <a:sym typeface="Montserrat"/>
              </a:rPr>
              <a:t>Let’s walk through how we actually do this in practice. First we store the events into a table in a database, or alternatively you can use Kafka. Basically, you create a table and append events in the order that they occur.</a:t>
            </a:r>
            <a:endParaRPr sz="1000">
              <a:latin typeface="Montserrat"/>
              <a:ea typeface="Montserrat"/>
              <a:cs typeface="Montserrat"/>
              <a:sym typeface="Montserrat"/>
            </a:endParaRPr>
          </a:p>
        </p:txBody>
      </p:sp>
      <p:sp>
        <p:nvSpPr>
          <p:cNvPr id="768" name="Google Shape;768;gd1f880bd58_0_95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gd1f880bd58_0_9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85" name="Google Shape;785;gd1f880bd58_0_97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000">
                <a:solidFill>
                  <a:srgbClr val="231F20"/>
                </a:solidFill>
                <a:latin typeface="Montserrat"/>
                <a:ea typeface="Montserrat"/>
                <a:cs typeface="Montserrat"/>
                <a:sym typeface="Montserrat"/>
              </a:rPr>
              <a:t>When you need to query for the latest shopping cart, you run a query that returns events, most likely aggregated by customer id or session id, and then you perform a “chronological reduce” to filter the events that are relevant for the view you’d like to serve. So the stream of 5 events is turned into the three rows of the more ‘traditional’ database table. </a:t>
            </a:r>
            <a:endParaRPr sz="1000">
              <a:solidFill>
                <a:srgbClr val="231F20"/>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000">
              <a:solidFill>
                <a:srgbClr val="231F20"/>
              </a:solidFill>
              <a:latin typeface="Montserrat"/>
              <a:ea typeface="Montserrat"/>
              <a:cs typeface="Montserrat"/>
              <a:sym typeface="Montserrat"/>
            </a:endParaRPr>
          </a:p>
          <a:p>
            <a:pPr indent="0" lvl="0" marL="0" rtl="0" algn="l">
              <a:lnSpc>
                <a:spcPct val="115000"/>
              </a:lnSpc>
              <a:spcBef>
                <a:spcPts val="0"/>
              </a:spcBef>
              <a:spcAft>
                <a:spcPts val="0"/>
              </a:spcAft>
              <a:buNone/>
            </a:pPr>
            <a:r>
              <a:rPr lang="en-US" sz="1000">
                <a:solidFill>
                  <a:srgbClr val="231F20"/>
                </a:solidFill>
                <a:latin typeface="Montserrat"/>
                <a:ea typeface="Montserrat"/>
                <a:cs typeface="Montserrat"/>
                <a:sym typeface="Montserrat"/>
              </a:rPr>
              <a:t>So, we got to see how event sourcing is different from traditional forms of data management because the source of truth is an event log rather than a table you can mutate. This may seem a little odd though. Why go to all that trouble. In the next module we’ll explain why storing data in an event-centric form like this is so valuable. </a:t>
            </a:r>
            <a:endParaRPr sz="1000">
              <a:latin typeface="Montserrat"/>
              <a:ea typeface="Montserrat"/>
              <a:cs typeface="Montserrat"/>
              <a:sym typeface="Montserrat"/>
            </a:endParaRPr>
          </a:p>
        </p:txBody>
      </p:sp>
      <p:sp>
        <p:nvSpPr>
          <p:cNvPr id="786" name="Google Shape;786;gd1f880bd58_0_97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d1f880bd58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d1f880bd58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366" name="Google Shape;366;gd1f880bd58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gd1f880bd58_0_10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07" name="Google Shape;807;gd1f880bd58_0_100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808" name="Google Shape;808;gd1f880bd58_0_100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gd1f880bd58_0_10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14" name="Google Shape;814;gd1f880bd58_0_10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000">
                <a:solidFill>
                  <a:srgbClr val="231F20"/>
                </a:solidFill>
                <a:latin typeface="Montserrat"/>
                <a:ea typeface="Montserrat"/>
                <a:cs typeface="Montserrat"/>
                <a:sym typeface="Montserrat"/>
              </a:rPr>
              <a:t>In module 2 we discussed the basics of event sourcing. But, you might wonder: we’ve been building systems with traditional databases for decades, why should we change? Storing data as events rather than in mutable tables has three main advantages which we’re going to cover in this module.</a:t>
            </a:r>
            <a:endParaRPr sz="1000">
              <a:solidFill>
                <a:srgbClr val="231F20"/>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000">
              <a:solidFill>
                <a:srgbClr val="231F20"/>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US" sz="1000">
                <a:solidFill>
                  <a:srgbClr val="231F20"/>
                </a:solidFill>
                <a:latin typeface="Montserrat"/>
                <a:ea typeface="Montserrat"/>
                <a:cs typeface="Montserrat"/>
                <a:sym typeface="Montserrat"/>
              </a:rPr>
              <a:t>The first is that events are evidentiary. So what does that mean, exactly? One reason is that events are immutable, they never change. So, unlike a database table where we update different rows with new values, events simply accumulate in an event log so we can feel safe in the knowledge that they can never ever change. This provides the perfect evidentiary basis for a system. One that allows you to look back at what happened at a previous time.</a:t>
            </a:r>
            <a:endParaRPr sz="1000">
              <a:solidFill>
                <a:srgbClr val="231F20"/>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000">
              <a:solidFill>
                <a:srgbClr val="231F20"/>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US" sz="1000">
                <a:solidFill>
                  <a:srgbClr val="231F20"/>
                </a:solidFill>
                <a:latin typeface="Montserrat"/>
                <a:ea typeface="Montserrat"/>
                <a:cs typeface="Montserrat"/>
                <a:sym typeface="Montserrat"/>
              </a:rPr>
              <a:t>This approach is quite similar to the way accountants do double entry bookkeeping. A method where no numbers are changed, ever. Instead entries are always appended to the ledger. This is where the old adage “accountants don’t use erasers.” comes from. Accountants do this because it is evidentiary. If a calculation goes wrong for whatever reason they can always go back and figure out why because all the data for the previous steps remains present. </a:t>
            </a:r>
            <a:endParaRPr sz="1000">
              <a:solidFill>
                <a:srgbClr val="231F20"/>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000">
              <a:solidFill>
                <a:srgbClr val="231F20"/>
              </a:solidFill>
              <a:latin typeface="Montserrat"/>
              <a:ea typeface="Montserrat"/>
              <a:cs typeface="Montserrat"/>
              <a:sym typeface="Montserrat"/>
            </a:endParaRPr>
          </a:p>
          <a:p>
            <a:pPr indent="0" lvl="0" marL="0" rtl="0" algn="l">
              <a:lnSpc>
                <a:spcPct val="115000"/>
              </a:lnSpc>
              <a:spcBef>
                <a:spcPts val="0"/>
              </a:spcBef>
              <a:spcAft>
                <a:spcPts val="0"/>
              </a:spcAft>
              <a:buNone/>
            </a:pPr>
            <a:r>
              <a:rPr lang="en-US" sz="1000">
                <a:solidFill>
                  <a:srgbClr val="231F20"/>
                </a:solidFill>
                <a:latin typeface="Montserrat"/>
                <a:ea typeface="Montserrat"/>
                <a:cs typeface="Montserrat"/>
                <a:sym typeface="Montserrat"/>
              </a:rPr>
              <a:t>Being append only, event sourcing is similar. We can look back in time at the event log and figure out what really happened, or why things went wrong. This is a huge advantage when trying to figure out why a problem occurred or why some result has the incorrect figures.</a:t>
            </a:r>
            <a:endParaRPr sz="1000">
              <a:latin typeface="Montserrat"/>
              <a:ea typeface="Montserrat"/>
              <a:cs typeface="Montserrat"/>
              <a:sym typeface="Montserrat"/>
            </a:endParaRPr>
          </a:p>
        </p:txBody>
      </p:sp>
      <p:sp>
        <p:nvSpPr>
          <p:cNvPr id="815" name="Google Shape;815;gd1f880bd58_0_10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gd1f880bd58_0_10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22" name="Google Shape;822;gd1f880bd58_0_10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000">
                <a:solidFill>
                  <a:srgbClr val="1A1718"/>
                </a:solidFill>
                <a:latin typeface="Montserrat"/>
                <a:ea typeface="Montserrat"/>
                <a:cs typeface="Montserrat"/>
                <a:sym typeface="Montserrat"/>
              </a:rPr>
              <a:t>The second advantage of event sourcing is “replayability” and this is of particular importance for data systems. </a:t>
            </a:r>
            <a:endParaRPr sz="1000">
              <a:solidFill>
                <a:srgbClr val="1A1718"/>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000">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US" sz="1000">
                <a:solidFill>
                  <a:srgbClr val="1A1718"/>
                </a:solidFill>
                <a:latin typeface="Montserrat"/>
                <a:ea typeface="Montserrat"/>
                <a:cs typeface="Montserrat"/>
                <a:sym typeface="Montserrat"/>
              </a:rPr>
              <a:t>To understand this, first consider the typical bug. Say a formatting failure in one of the input forms of a web application. This kind of bug is usually pretty easy to fix. You change the code, fix the bug, and release it. </a:t>
            </a:r>
            <a:endParaRPr sz="1000">
              <a:solidFill>
                <a:srgbClr val="1A1718"/>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000">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US" sz="1000">
                <a:solidFill>
                  <a:srgbClr val="1A1718"/>
                </a:solidFill>
                <a:latin typeface="Montserrat"/>
                <a:ea typeface="Montserrat"/>
                <a:cs typeface="Montserrat"/>
                <a:sym typeface="Montserrat"/>
              </a:rPr>
              <a:t>But data related problems are often not so easy to fix. If your service does a computation, for example calculating interest on an account, and there is a bug in the computation, fixing and releasing the software likely isn’t enough. There will be a whole number of accounts whose data has been corrupted as a result of the bug.  </a:t>
            </a:r>
            <a:endParaRPr sz="1000">
              <a:solidFill>
                <a:srgbClr val="1A1718"/>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000">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US" sz="1000">
                <a:solidFill>
                  <a:srgbClr val="1A1718"/>
                </a:solidFill>
                <a:latin typeface="Montserrat"/>
                <a:ea typeface="Montserrat"/>
                <a:cs typeface="Montserrat"/>
                <a:sym typeface="Montserrat"/>
              </a:rPr>
              <a:t>But with an event based model the problem is simple to fix. First fix the bug, then rewind back to a point before the bug surfaced, and replay the old events. Thus both the software and the resulting data are fixed in one go.</a:t>
            </a:r>
            <a:endParaRPr sz="1000">
              <a:solidFill>
                <a:srgbClr val="1A1718"/>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000">
              <a:latin typeface="Montserrat"/>
              <a:ea typeface="Montserrat"/>
              <a:cs typeface="Montserrat"/>
              <a:sym typeface="Montserrat"/>
            </a:endParaRPr>
          </a:p>
        </p:txBody>
      </p:sp>
      <p:sp>
        <p:nvSpPr>
          <p:cNvPr id="823" name="Google Shape;823;gd1f880bd58_0_10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gd1f880bd58_0_10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30" name="Google Shape;830;gd1f880bd58_0_10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000">
                <a:solidFill>
                  <a:srgbClr val="1A1718"/>
                </a:solidFill>
                <a:latin typeface="Montserrat"/>
                <a:ea typeface="Montserrat"/>
                <a:cs typeface="Montserrat"/>
                <a:sym typeface="Montserrat"/>
              </a:rPr>
              <a:t>The final advantage comes from collecting such detailed event-level data which can feed it into analytics systems, whether for machine learning or for other types of analysis. To return to the shopping cart we used an example in module 2, using events to represent the cart gives an accurate, truthful record of the user’s behaviour. </a:t>
            </a:r>
            <a:endParaRPr sz="1000">
              <a:solidFill>
                <a:srgbClr val="1A1718"/>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000">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US" sz="1000">
                <a:solidFill>
                  <a:srgbClr val="1A1718"/>
                </a:solidFill>
                <a:latin typeface="Montserrat"/>
                <a:ea typeface="Montserrat"/>
                <a:cs typeface="Montserrat"/>
                <a:sym typeface="Montserrat"/>
              </a:rPr>
              <a:t>Just like the chess game from module 1, we’re tracking the whole game, not just the end state. This let’s us solve useful problems that would be hard to solve otherwise. For example, figuring out why people aren’t buying that much in our shop at a particular time or within a given category. </a:t>
            </a:r>
            <a:endParaRPr sz="1000">
              <a:solidFill>
                <a:srgbClr val="1A1718"/>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000">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US" sz="1000">
                <a:solidFill>
                  <a:srgbClr val="1A1718"/>
                </a:solidFill>
                <a:latin typeface="Montserrat"/>
                <a:ea typeface="Montserrat"/>
                <a:cs typeface="Montserrat"/>
                <a:sym typeface="Montserrat"/>
              </a:rPr>
              <a:t>This sort of analysis is possible with the event based model because the user’s shopping behaviour has been captured: i.e. exactly what they did: add to the shopping cart, remove from the shopping cart etc. This is in stark contrast to the what a CRUD data model is capable of: simply representing the end state. </a:t>
            </a:r>
            <a:endParaRPr sz="1000">
              <a:solidFill>
                <a:srgbClr val="1A1718"/>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000">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US" sz="1000">
                <a:solidFill>
                  <a:srgbClr val="1A1718"/>
                </a:solidFill>
                <a:latin typeface="Montserrat"/>
                <a:ea typeface="Montserrat"/>
                <a:cs typeface="Montserrat"/>
                <a:sym typeface="Montserrat"/>
              </a:rPr>
              <a:t>So, storing data as events comes with significant benefits, but the context thus far has been simple monolithic applications. But what happens when our architectures grow larger? What happens when we incorporate event streaming as the storage media? </a:t>
            </a:r>
            <a:endParaRPr sz="1000">
              <a:solidFill>
                <a:srgbClr val="1A1718"/>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000">
              <a:solidFill>
                <a:srgbClr val="1A1718"/>
              </a:solidFill>
              <a:latin typeface="Montserrat"/>
              <a:ea typeface="Montserrat"/>
              <a:cs typeface="Montserrat"/>
              <a:sym typeface="Montserrat"/>
            </a:endParaRPr>
          </a:p>
          <a:p>
            <a:pPr indent="0" lvl="0" marL="0" rtl="0" algn="l">
              <a:lnSpc>
                <a:spcPct val="115000"/>
              </a:lnSpc>
              <a:spcBef>
                <a:spcPts val="0"/>
              </a:spcBef>
              <a:spcAft>
                <a:spcPts val="0"/>
              </a:spcAft>
              <a:buNone/>
            </a:pPr>
            <a:r>
              <a:rPr lang="en-US" sz="1000">
                <a:solidFill>
                  <a:srgbClr val="1A1718"/>
                </a:solidFill>
                <a:latin typeface="Montserrat"/>
                <a:ea typeface="Montserrat"/>
                <a:cs typeface="Montserrat"/>
                <a:sym typeface="Montserrat"/>
              </a:rPr>
              <a:t>We’ll find all this out in Module 4 when we discuss Event Sourcing with Kafka.</a:t>
            </a:r>
            <a:endParaRPr sz="1000">
              <a:latin typeface="Montserrat"/>
              <a:ea typeface="Montserrat"/>
              <a:cs typeface="Montserrat"/>
              <a:sym typeface="Montserrat"/>
            </a:endParaRPr>
          </a:p>
        </p:txBody>
      </p:sp>
      <p:sp>
        <p:nvSpPr>
          <p:cNvPr id="831" name="Google Shape;831;gd1f880bd58_0_10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gd1f880bd58_0_10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39" name="Google Shape;839;gd1f880bd58_0_10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840" name="Google Shape;840;gd1f880bd58_0_103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gd1f880bd58_0_10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46" name="Google Shape;846;gd1f880bd58_0_106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000">
                <a:solidFill>
                  <a:srgbClr val="231F20"/>
                </a:solidFill>
                <a:latin typeface="Montserrat"/>
                <a:ea typeface="Montserrat"/>
                <a:cs typeface="Montserrat"/>
                <a:sym typeface="Montserrat"/>
              </a:rPr>
              <a:t>As we covered in modules 1 and 2, event sourcing is an alternate means of storing data, using a log of events, rather than a table that is updated, read and deleted: that approach you’re no doubt familiar with from building systems that use databases in a traditional way. In event sourcing you create a table and append events to it as they occur, building up your event log. But with event sourcing, reading data has an additional step. First you read the data in (points 1 and 2 on the diagram) then you combine the events together at runtime, a kind of chronological reduce, that gets you the current state (as denoted in point 3 on the diagram).  </a:t>
            </a:r>
            <a:endParaRPr sz="1000">
              <a:solidFill>
                <a:srgbClr val="231F20"/>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000">
              <a:solidFill>
                <a:srgbClr val="231F20"/>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US" sz="1000">
                <a:solidFill>
                  <a:srgbClr val="231F20"/>
                </a:solidFill>
                <a:latin typeface="Montserrat"/>
                <a:ea typeface="Montserrat"/>
                <a:cs typeface="Montserrat"/>
                <a:sym typeface="Montserrat"/>
              </a:rPr>
              <a:t>The key point is that your data is physically stored in event-format, and you get all the benefits that come with that. The transformation step ensures your application logic also gets the data in the shape it needs: i.e. the tidy table-shaped description of what’s in your shopping cart.</a:t>
            </a:r>
            <a:endParaRPr sz="1000">
              <a:solidFill>
                <a:srgbClr val="231F20"/>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000">
              <a:solidFill>
                <a:srgbClr val="231F20"/>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US" sz="1000">
                <a:solidFill>
                  <a:srgbClr val="231F20"/>
                </a:solidFill>
                <a:latin typeface="Montserrat"/>
                <a:ea typeface="Montserrat"/>
                <a:cs typeface="Montserrat"/>
                <a:sym typeface="Montserrat"/>
              </a:rPr>
              <a:t>One problem with this approach occurs when the number of events gets very large. Lots of events will make the reduce operation take a long time to execute and use more clock cycles in the process than you might be comfortable with. This probably isn’t an issue for a shopping cart but other use cases that incorporate larger numbers events, for example displaying the balance of a checking account, that’s a chronological reduce over your entire payment history, can take a while to compute. Not great if you’re clicking buttons and expecting things to happen then and there.</a:t>
            </a:r>
            <a:endParaRPr sz="1000">
              <a:solidFill>
                <a:srgbClr val="231F20"/>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000">
              <a:solidFill>
                <a:srgbClr val="231F20"/>
              </a:solidFill>
              <a:latin typeface="Montserrat"/>
              <a:ea typeface="Montserrat"/>
              <a:cs typeface="Montserrat"/>
              <a:sym typeface="Montserrat"/>
            </a:endParaRPr>
          </a:p>
          <a:p>
            <a:pPr indent="0" lvl="0" marL="0" rtl="0" algn="l">
              <a:spcBef>
                <a:spcPts val="0"/>
              </a:spcBef>
              <a:spcAft>
                <a:spcPts val="0"/>
              </a:spcAft>
              <a:buNone/>
            </a:pPr>
            <a:r>
              <a:rPr lang="en-US" sz="1000">
                <a:solidFill>
                  <a:srgbClr val="231F20"/>
                </a:solidFill>
                <a:latin typeface="Montserrat"/>
                <a:ea typeface="Montserrat"/>
                <a:cs typeface="Montserrat"/>
                <a:sym typeface="Montserrat"/>
              </a:rPr>
              <a:t>A solution to this problem is to do the computation when data is written, not at the time that it is read. This way each computation is done just once no matter how many times the value is read in the future. This is a technique called CQRS (Command, query responsibility segregation) and is by far the most common way in which event sourcing is implemented in real world applications. Let’s look at an example.</a:t>
            </a:r>
            <a:endParaRPr sz="1000">
              <a:latin typeface="Montserrat"/>
              <a:ea typeface="Montserrat"/>
              <a:cs typeface="Montserrat"/>
              <a:sym typeface="Montserrat"/>
            </a:endParaRPr>
          </a:p>
        </p:txBody>
      </p:sp>
      <p:sp>
        <p:nvSpPr>
          <p:cNvPr id="847" name="Google Shape;847;gd1f880bd58_0_106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gd1f880bd58_0_10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68" name="Google Shape;868;gd1f880bd58_0_108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sz="1000">
                <a:latin typeface="Montserrat"/>
                <a:ea typeface="Montserrat"/>
                <a:cs typeface="Montserrat"/>
                <a:sym typeface="Montserrat"/>
              </a:rPr>
              <a:t>CQRS implementations always have two sides, a write-side and a read side. When we implement CQRS with Kafka, it is Kafka that provides the segregation between the two sides. In the write-side, on the left of the figure, you send commands or events which are stored reliably. The read-side, on the right hand side of the figure, is where you run queries to get data back. Unlike in the event sourcing case, the translation between event format and table format now happens at write time, albeit asynchronously. </a:t>
            </a:r>
            <a:endParaRPr sz="1000">
              <a:latin typeface="Montserrat"/>
              <a:ea typeface="Montserrat"/>
              <a:cs typeface="Montserrat"/>
              <a:sym typeface="Montserrat"/>
            </a:endParaRPr>
          </a:p>
          <a:p>
            <a:pPr indent="0" lvl="0" marL="0" rtl="0" algn="l">
              <a:spcBef>
                <a:spcPts val="0"/>
              </a:spcBef>
              <a:spcAft>
                <a:spcPts val="0"/>
              </a:spcAft>
              <a:buClr>
                <a:schemeClr val="dk1"/>
              </a:buClr>
              <a:buFont typeface="Arial"/>
              <a:buNone/>
            </a:pPr>
            <a:r>
              <a:t/>
            </a:r>
            <a:endParaRPr sz="1000">
              <a:latin typeface="Montserrat"/>
              <a:ea typeface="Montserrat"/>
              <a:cs typeface="Montserrat"/>
              <a:sym typeface="Montserrat"/>
            </a:endParaRPr>
          </a:p>
          <a:p>
            <a:pPr indent="0" lvl="0" marL="0" rtl="0" algn="l">
              <a:spcBef>
                <a:spcPts val="0"/>
              </a:spcBef>
              <a:spcAft>
                <a:spcPts val="0"/>
              </a:spcAft>
              <a:buClr>
                <a:schemeClr val="dk1"/>
              </a:buClr>
              <a:buFont typeface="Arial"/>
              <a:buNone/>
            </a:pPr>
            <a:r>
              <a:rPr lang="en-US" sz="1000">
                <a:latin typeface="Montserrat"/>
                <a:ea typeface="Montserrat"/>
                <a:cs typeface="Montserrat"/>
                <a:sym typeface="Montserrat"/>
              </a:rPr>
              <a:t>In a database both of these concerns are conflated into a single layer. CQRS segregates the two from one another, hence the name: Command Query Responsibility Segregation. </a:t>
            </a:r>
            <a:endParaRPr sz="1000">
              <a:latin typeface="Montserrat"/>
              <a:ea typeface="Montserrat"/>
              <a:cs typeface="Montserrat"/>
              <a:sym typeface="Montserrat"/>
            </a:endParaRPr>
          </a:p>
          <a:p>
            <a:pPr indent="0" lvl="0" marL="0" rtl="0" algn="l">
              <a:spcBef>
                <a:spcPts val="0"/>
              </a:spcBef>
              <a:spcAft>
                <a:spcPts val="0"/>
              </a:spcAft>
              <a:buClr>
                <a:schemeClr val="dk1"/>
              </a:buClr>
              <a:buFont typeface="Arial"/>
              <a:buNone/>
            </a:pPr>
            <a:r>
              <a:t/>
            </a:r>
            <a:endParaRPr sz="1000">
              <a:latin typeface="Montserrat"/>
              <a:ea typeface="Montserrat"/>
              <a:cs typeface="Montserrat"/>
              <a:sym typeface="Montserrat"/>
            </a:endParaRPr>
          </a:p>
          <a:p>
            <a:pPr indent="0" lvl="0" marL="0" rtl="0" algn="l">
              <a:spcBef>
                <a:spcPts val="0"/>
              </a:spcBef>
              <a:spcAft>
                <a:spcPts val="0"/>
              </a:spcAft>
              <a:buClr>
                <a:schemeClr val="dk1"/>
              </a:buClr>
              <a:buFont typeface="Arial"/>
              <a:buNone/>
            </a:pPr>
            <a:r>
              <a:rPr lang="en-US" sz="1000">
                <a:latin typeface="Montserrat"/>
                <a:ea typeface="Montserrat"/>
                <a:cs typeface="Montserrat"/>
                <a:sym typeface="Montserrat"/>
              </a:rPr>
              <a:t>Segregating reads from writes has some notable advantages. We get the benefits of event-level storage, as we discussed in module 3. We also get much higher performance as the write layer and read layer are decoupled. Of course this is a trade off and there is a price to be paid for both fast reads and writes: The system becomes eventually consistent, so a read might not be possible immediately after an event was written. This is something that must be taken into account when designing the system. </a:t>
            </a:r>
            <a:endParaRPr sz="1000">
              <a:latin typeface="Montserrat"/>
              <a:ea typeface="Montserrat"/>
              <a:cs typeface="Montserrat"/>
              <a:sym typeface="Montserrat"/>
            </a:endParaRPr>
          </a:p>
          <a:p>
            <a:pPr indent="0" lvl="0" marL="0" rtl="0" algn="l">
              <a:spcBef>
                <a:spcPts val="0"/>
              </a:spcBef>
              <a:spcAft>
                <a:spcPts val="0"/>
              </a:spcAft>
              <a:buClr>
                <a:schemeClr val="dk1"/>
              </a:buClr>
              <a:buFont typeface="Arial"/>
              <a:buNone/>
            </a:pPr>
            <a:r>
              <a:t/>
            </a:r>
            <a:endParaRPr sz="1000">
              <a:latin typeface="Montserrat"/>
              <a:ea typeface="Montserrat"/>
              <a:cs typeface="Montserrat"/>
              <a:sym typeface="Montserrat"/>
            </a:endParaRPr>
          </a:p>
          <a:p>
            <a:pPr indent="0" lvl="0" marL="0" rtl="0" algn="l">
              <a:spcBef>
                <a:spcPts val="0"/>
              </a:spcBef>
              <a:spcAft>
                <a:spcPts val="0"/>
              </a:spcAft>
              <a:buClr>
                <a:schemeClr val="dk1"/>
              </a:buClr>
              <a:buFont typeface="Arial"/>
              <a:buNone/>
            </a:pPr>
            <a:r>
              <a:rPr lang="en-US" sz="1000">
                <a:latin typeface="Montserrat"/>
                <a:ea typeface="Montserrat"/>
                <a:cs typeface="Montserrat"/>
                <a:sym typeface="Montserrat"/>
              </a:rPr>
              <a:t>To implement CQRS with kafka we write directly to a topic creating a log of events. This is a fast mechanism for storing data compared to writing to a database which has indexes that must be updated – a time consuming operation. </a:t>
            </a:r>
            <a:r>
              <a:rPr lang="en-US" sz="1000">
                <a:solidFill>
                  <a:srgbClr val="231F20"/>
                </a:solidFill>
                <a:latin typeface="Montserrat"/>
                <a:ea typeface="Montserrat"/>
                <a:cs typeface="Montserrat"/>
                <a:sym typeface="Montserrat"/>
              </a:rPr>
              <a:t>The events are then pushed from Kafka into a view on the read side from where they can be queried. The chronological reduce we discussed previously is performed before the data is inserted into the view. </a:t>
            </a:r>
            <a:endParaRPr sz="1000">
              <a:solidFill>
                <a:srgbClr val="231F20"/>
              </a:solidFill>
              <a:latin typeface="Montserrat"/>
              <a:ea typeface="Montserrat"/>
              <a:cs typeface="Montserrat"/>
              <a:sym typeface="Montserrat"/>
            </a:endParaRPr>
          </a:p>
          <a:p>
            <a:pPr indent="0" lvl="0" marL="0" rtl="0" algn="l">
              <a:spcBef>
                <a:spcPts val="0"/>
              </a:spcBef>
              <a:spcAft>
                <a:spcPts val="0"/>
              </a:spcAft>
              <a:buClr>
                <a:schemeClr val="dk1"/>
              </a:buClr>
              <a:buFont typeface="Arial"/>
              <a:buNone/>
            </a:pPr>
            <a:r>
              <a:t/>
            </a:r>
            <a:endParaRPr sz="1000">
              <a:solidFill>
                <a:srgbClr val="231F20"/>
              </a:solidFill>
              <a:latin typeface="Montserrat"/>
              <a:ea typeface="Montserrat"/>
              <a:cs typeface="Montserrat"/>
              <a:sym typeface="Montserrat"/>
            </a:endParaRPr>
          </a:p>
          <a:p>
            <a:pPr indent="0" lvl="0" marL="0" rtl="0" algn="l">
              <a:spcBef>
                <a:spcPts val="0"/>
              </a:spcBef>
              <a:spcAft>
                <a:spcPts val="0"/>
              </a:spcAft>
              <a:buClr>
                <a:schemeClr val="dk1"/>
              </a:buClr>
              <a:buFont typeface="Arial"/>
              <a:buNone/>
            </a:pPr>
            <a:r>
              <a:rPr lang="en-US" sz="1000">
                <a:solidFill>
                  <a:srgbClr val="231F20"/>
                </a:solidFill>
                <a:latin typeface="Montserrat"/>
                <a:ea typeface="Montserrat"/>
                <a:cs typeface="Montserrat"/>
                <a:sym typeface="Montserrat"/>
              </a:rPr>
              <a:t>This process makes the event log the system of record. The read-optimized view is created to specifically suit the use case we have. If we have multiple use cases with different read requirements, it’s common to create multiple views for these different use cases all from the same event log. </a:t>
            </a:r>
            <a:endParaRPr sz="1000">
              <a:solidFill>
                <a:srgbClr val="231F20"/>
              </a:solidFill>
              <a:latin typeface="Montserrat"/>
              <a:ea typeface="Montserrat"/>
              <a:cs typeface="Montserrat"/>
              <a:sym typeface="Montserrat"/>
            </a:endParaRPr>
          </a:p>
          <a:p>
            <a:pPr indent="0" lvl="0" marL="0" rtl="0" algn="l">
              <a:spcBef>
                <a:spcPts val="0"/>
              </a:spcBef>
              <a:spcAft>
                <a:spcPts val="0"/>
              </a:spcAft>
              <a:buClr>
                <a:schemeClr val="dk1"/>
              </a:buClr>
              <a:buFont typeface="Arial"/>
              <a:buNone/>
            </a:pPr>
            <a:r>
              <a:t/>
            </a:r>
            <a:endParaRPr sz="1000">
              <a:latin typeface="Montserrat"/>
              <a:ea typeface="Montserrat"/>
              <a:cs typeface="Montserrat"/>
              <a:sym typeface="Montserrat"/>
            </a:endParaRPr>
          </a:p>
          <a:p>
            <a:pPr indent="0" lvl="0" marL="0" rtl="0" algn="l">
              <a:spcBef>
                <a:spcPts val="0"/>
              </a:spcBef>
              <a:spcAft>
                <a:spcPts val="0"/>
              </a:spcAft>
              <a:buClr>
                <a:schemeClr val="dk1"/>
              </a:buClr>
              <a:buFont typeface="Arial"/>
              <a:buNone/>
            </a:pPr>
            <a:r>
              <a:rPr lang="en-US" sz="1000">
                <a:latin typeface="Montserrat"/>
                <a:ea typeface="Montserrat"/>
                <a:cs typeface="Montserrat"/>
                <a:sym typeface="Montserrat"/>
              </a:rPr>
              <a:t>To ensure this is possible, events should be stored in an infinite retention Kafka topic so they’re available to these different use cases, should the read side need to be rebuilt or a new view created from scratch.</a:t>
            </a:r>
            <a:endParaRPr sz="1000">
              <a:latin typeface="Montserrat"/>
              <a:ea typeface="Montserrat"/>
              <a:cs typeface="Montserrat"/>
              <a:sym typeface="Montserrat"/>
            </a:endParaRPr>
          </a:p>
          <a:p>
            <a:pPr indent="0" lvl="0" marL="0" rtl="0" algn="l">
              <a:spcBef>
                <a:spcPts val="0"/>
              </a:spcBef>
              <a:spcAft>
                <a:spcPts val="0"/>
              </a:spcAft>
              <a:buClr>
                <a:schemeClr val="dk1"/>
              </a:buClr>
              <a:buFont typeface="Arial"/>
              <a:buNone/>
            </a:pPr>
            <a:r>
              <a:t/>
            </a:r>
            <a:endParaRPr sz="1000">
              <a:latin typeface="Montserrat"/>
              <a:ea typeface="Montserrat"/>
              <a:cs typeface="Montserrat"/>
              <a:sym typeface="Montserrat"/>
            </a:endParaRPr>
          </a:p>
          <a:p>
            <a:pPr indent="0" lvl="0" marL="0" rtl="0" algn="l">
              <a:spcBef>
                <a:spcPts val="0"/>
              </a:spcBef>
              <a:spcAft>
                <a:spcPts val="0"/>
              </a:spcAft>
              <a:buClr>
                <a:schemeClr val="dk1"/>
              </a:buClr>
              <a:buFont typeface="Arial"/>
              <a:buNone/>
            </a:pPr>
            <a:r>
              <a:rPr lang="en-US" sz="1000">
                <a:latin typeface="Montserrat"/>
                <a:ea typeface="Montserrat"/>
                <a:cs typeface="Montserrat"/>
                <a:sym typeface="Montserrat"/>
              </a:rPr>
              <a:t>To physically implement CQRS you can use Kafka with Kafka Connect and a database of your choice, or you can simply use Kafka with ksqlDB. here ksqlDB performs both the required streaming computation–the chronological reduce–as well as materializing the view we read from, all within one, tidy package. </a:t>
            </a:r>
            <a:endParaRPr sz="1000">
              <a:latin typeface="Montserrat"/>
              <a:ea typeface="Montserrat"/>
              <a:cs typeface="Montserrat"/>
              <a:sym typeface="Montserrat"/>
            </a:endParaRPr>
          </a:p>
          <a:p>
            <a:pPr indent="0" lvl="0" marL="0" rtl="0" algn="l">
              <a:spcBef>
                <a:spcPts val="0"/>
              </a:spcBef>
              <a:spcAft>
                <a:spcPts val="0"/>
              </a:spcAft>
              <a:buClr>
                <a:schemeClr val="dk1"/>
              </a:buClr>
              <a:buFont typeface="Arial"/>
              <a:buNone/>
            </a:pPr>
            <a:r>
              <a:t/>
            </a:r>
            <a:endParaRPr sz="1000">
              <a:latin typeface="Montserrat"/>
              <a:ea typeface="Montserrat"/>
              <a:cs typeface="Montserrat"/>
              <a:sym typeface="Montserrat"/>
            </a:endParaRPr>
          </a:p>
          <a:p>
            <a:pPr indent="0" lvl="0" marL="0" rtl="0" algn="l">
              <a:spcBef>
                <a:spcPts val="0"/>
              </a:spcBef>
              <a:spcAft>
                <a:spcPts val="0"/>
              </a:spcAft>
              <a:buClr>
                <a:schemeClr val="dk1"/>
              </a:buClr>
              <a:buFont typeface="Arial"/>
              <a:buNone/>
            </a:pPr>
            <a:r>
              <a:rPr lang="en-US" sz="1000">
                <a:latin typeface="Montserrat"/>
                <a:ea typeface="Montserrat"/>
                <a:cs typeface="Montserrat"/>
                <a:sym typeface="Montserrat"/>
              </a:rPr>
              <a:t>Note that, in contrast to the original event sourcing example, the reduce computation is done at write time not read time. So as we write a new event, the effect of that event is immediately incorporated in the view. This means the contents of the shopping cart are calculated once, and updated every time you add, remove or delete an item from the shopping cart, much like you might use a regular database. However, unlike a database, all the events are held in the event log in Kafka, preserving all the wonderful event-level detail. </a:t>
            </a:r>
            <a:endParaRPr sz="1000">
              <a:latin typeface="Montserrat"/>
              <a:ea typeface="Montserrat"/>
              <a:cs typeface="Montserrat"/>
              <a:sym typeface="Montserrat"/>
            </a:endParaRPr>
          </a:p>
          <a:p>
            <a:pPr indent="0" lvl="0" marL="0" rtl="0" algn="l">
              <a:spcBef>
                <a:spcPts val="0"/>
              </a:spcBef>
              <a:spcAft>
                <a:spcPts val="0"/>
              </a:spcAft>
              <a:buClr>
                <a:schemeClr val="dk1"/>
              </a:buClr>
              <a:buFont typeface="Arial"/>
              <a:buNone/>
            </a:pPr>
            <a:r>
              <a:t/>
            </a:r>
            <a:endParaRPr sz="1000">
              <a:latin typeface="Montserrat"/>
              <a:ea typeface="Montserrat"/>
              <a:cs typeface="Montserrat"/>
              <a:sym typeface="Montserrat"/>
            </a:endParaRPr>
          </a:p>
          <a:p>
            <a:pPr indent="0" lvl="0" marL="0" rtl="0" algn="l">
              <a:spcBef>
                <a:spcPts val="0"/>
              </a:spcBef>
              <a:spcAft>
                <a:spcPts val="0"/>
              </a:spcAft>
              <a:buClr>
                <a:schemeClr val="dk1"/>
              </a:buClr>
              <a:buFont typeface="Arial"/>
              <a:buNone/>
            </a:pPr>
            <a:r>
              <a:rPr lang="en-US" sz="1000">
                <a:latin typeface="Montserrat"/>
                <a:ea typeface="Montserrat"/>
                <a:cs typeface="Montserrat"/>
                <a:sym typeface="Montserrat"/>
              </a:rPr>
              <a:t>Now you’ve got all the basics, it’s time to try this out, and you can can do this in a few minutes using Confluent Cloud. Just follow the steps in the next module and you’ll create your first event sourcing application. </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869" name="Google Shape;869;gd1f880bd58_0_108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5" name="Shape 905"/>
        <p:cNvGrpSpPr/>
        <p:nvPr/>
      </p:nvGrpSpPr>
      <p:grpSpPr>
        <a:xfrm>
          <a:off x="0" y="0"/>
          <a:ext cx="0" cy="0"/>
          <a:chOff x="0" y="0"/>
          <a:chExt cx="0" cy="0"/>
        </a:xfrm>
      </p:grpSpPr>
      <p:sp>
        <p:nvSpPr>
          <p:cNvPr id="906" name="Google Shape;906;gd1f880bd58_0_11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07" name="Google Shape;907;gd1f880bd58_0_11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908" name="Google Shape;908;gd1f880bd58_0_11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2" name="Shape 912"/>
        <p:cNvGrpSpPr/>
        <p:nvPr/>
      </p:nvGrpSpPr>
      <p:grpSpPr>
        <a:xfrm>
          <a:off x="0" y="0"/>
          <a:ext cx="0" cy="0"/>
          <a:chOff x="0" y="0"/>
          <a:chExt cx="0" cy="0"/>
        </a:xfrm>
      </p:grpSpPr>
      <p:sp>
        <p:nvSpPr>
          <p:cNvPr id="913" name="Google Shape;913;gd1f880bd58_0_18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14" name="Google Shape;914;gd1f880bd58_0_188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0:05</a:t>
            </a:r>
            <a:r>
              <a:rPr lang="en-US" sz="1000">
                <a:latin typeface="Montserrat"/>
                <a:ea typeface="Montserrat"/>
                <a:cs typeface="Montserrat"/>
                <a:sym typeface="Montserrat"/>
              </a:rPr>
              <a:t> Open the shopping cart database.</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0:15</a:t>
            </a:r>
            <a:r>
              <a:rPr lang="en-US" sz="1000">
                <a:latin typeface="Montserrat"/>
                <a:ea typeface="Montserrat"/>
                <a:cs typeface="Montserrat"/>
                <a:sym typeface="Montserrat"/>
              </a:rPr>
              <a:t> Set two configuration parameters. The offset reset should be set to “earliest”. </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0:25</a:t>
            </a:r>
            <a:r>
              <a:rPr lang="en-US" sz="1000">
                <a:latin typeface="Montserrat"/>
                <a:ea typeface="Montserrat"/>
                <a:cs typeface="Montserrat"/>
                <a:sym typeface="Montserrat"/>
              </a:rPr>
              <a:t> Set the parameter ksql.streams.interval.milliseconds which we’ll configure to 3 seconds.</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0:38</a:t>
            </a:r>
            <a:r>
              <a:rPr lang="en-US" sz="1000">
                <a:latin typeface="Montserrat"/>
                <a:ea typeface="Montserrat"/>
                <a:cs typeface="Montserrat"/>
                <a:sym typeface="Montserrat"/>
              </a:rPr>
              <a:t> Create a stream to hold our shopping cart events. </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0:45</a:t>
            </a:r>
            <a:r>
              <a:rPr lang="en-US" sz="1000">
                <a:latin typeface="Montserrat"/>
                <a:ea typeface="Montserrat"/>
                <a:cs typeface="Montserrat"/>
                <a:sym typeface="Montserrat"/>
              </a:rPr>
              <a:t> Run query and confirm the shopping cart event stream was created.</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1:09</a:t>
            </a:r>
            <a:r>
              <a:rPr lang="en-US" sz="1000">
                <a:latin typeface="Montserrat"/>
                <a:ea typeface="Montserrat"/>
                <a:cs typeface="Montserrat"/>
                <a:sym typeface="Montserrat"/>
              </a:rPr>
              <a:t> Select the first statement and Run that query.</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1:12</a:t>
            </a:r>
            <a:r>
              <a:rPr lang="en-US" sz="1000">
                <a:latin typeface="Montserrat"/>
                <a:ea typeface="Montserrat"/>
                <a:cs typeface="Montserrat"/>
                <a:sym typeface="Montserrat"/>
              </a:rPr>
              <a:t> Run the “Select” statement and confirm 4 events were returned. </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1:20</a:t>
            </a:r>
            <a:r>
              <a:rPr lang="en-US" sz="1000">
                <a:latin typeface="Montserrat"/>
                <a:ea typeface="Montserrat"/>
                <a:cs typeface="Montserrat"/>
                <a:sym typeface="Montserrat"/>
              </a:rPr>
              <a:t> We create the ksqlDB query that transforms the events into the summary table.  To do this we must include a SUM on the quantity field with an associated group  by that aggregates the events by item.</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1:33</a:t>
            </a:r>
            <a:r>
              <a:rPr lang="en-US" sz="1000">
                <a:latin typeface="Montserrat"/>
                <a:ea typeface="Montserrat"/>
                <a:cs typeface="Montserrat"/>
                <a:sym typeface="Montserrat"/>
              </a:rPr>
              <a:t> The result will be a table that reflects how many items are in the shopping cart right now. So the removals should cancel the items we added. </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1:40</a:t>
            </a:r>
            <a:r>
              <a:rPr lang="en-US" sz="1000">
                <a:latin typeface="Montserrat"/>
                <a:ea typeface="Montserrat"/>
                <a:cs typeface="Montserrat"/>
                <a:sym typeface="Montserrat"/>
              </a:rPr>
              <a:t> Run that query. </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1:44</a:t>
            </a:r>
            <a:r>
              <a:rPr lang="en-US" sz="1000">
                <a:latin typeface="Montserrat"/>
                <a:ea typeface="Montserrat"/>
                <a:cs typeface="Montserrat"/>
                <a:sym typeface="Montserrat"/>
              </a:rPr>
              <a:t> Current Shopping Cart summary table has been created</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1:49</a:t>
            </a:r>
            <a:r>
              <a:rPr lang="en-US" sz="1000">
                <a:latin typeface="Montserrat"/>
                <a:ea typeface="Montserrat"/>
                <a:cs typeface="Montserrat"/>
                <a:sym typeface="Montserrat"/>
              </a:rPr>
              <a:t> Run a query against the table. Select * from current shopping cart emitting changes. So we expect to see three records not four. One record per item. More than one of the same events get summarized into one row.</a:t>
            </a:r>
            <a:endParaRPr sz="10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US" sz="1000">
                <a:latin typeface="Montserrat"/>
                <a:ea typeface="Montserrat"/>
                <a:cs typeface="Montserrat"/>
                <a:sym typeface="Montserrat"/>
              </a:rPr>
              <a:t>2:11</a:t>
            </a:r>
            <a:r>
              <a:rPr lang="en-US" sz="1000">
                <a:latin typeface="Montserrat"/>
                <a:ea typeface="Montserrat"/>
                <a:cs typeface="Montserrat"/>
                <a:sym typeface="Montserrat"/>
              </a:rPr>
              <a:t> So in summary, we simulate events coming from the user adding and removing items from their shopping cart. We store those events in a Kafka Topic. We then create a streaming query to transform them into a table in ksqlDB. Finally, we query the summary table to get the contents of the shopping cart back to our application </a:t>
            </a:r>
            <a:endParaRPr sz="1000">
              <a:latin typeface="Montserrat"/>
              <a:ea typeface="Montserrat"/>
              <a:cs typeface="Montserrat"/>
              <a:sym typeface="Montserrat"/>
            </a:endParaRPr>
          </a:p>
        </p:txBody>
      </p:sp>
      <p:sp>
        <p:nvSpPr>
          <p:cNvPr id="915" name="Google Shape;915;gd1f880bd58_0_188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gd1f880bd58_0_11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21" name="Google Shape;921;gd1f880bd58_0_11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922" name="Google Shape;922;gd1f880bd58_0_11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d1f880bd58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d1f880bd58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000">
                <a:solidFill>
                  <a:srgbClr val="231F20"/>
                </a:solidFill>
                <a:latin typeface="Montserrat"/>
                <a:ea typeface="Montserrat"/>
                <a:cs typeface="Montserrat"/>
                <a:sym typeface="Montserrat"/>
              </a:rPr>
              <a:t>Welcome to this course on event sourcing and event storage with Apache Kafka. In it we’ll learn about how events can be used as a storage model for the applications we build, be they individual applications or an ecosystem of microservices. </a:t>
            </a:r>
            <a:endParaRPr sz="1000">
              <a:solidFill>
                <a:srgbClr val="231F20"/>
              </a:solidFill>
              <a:latin typeface="Montserrat"/>
              <a:ea typeface="Montserrat"/>
              <a:cs typeface="Montserrat"/>
              <a:sym typeface="Montserrat"/>
            </a:endParaRPr>
          </a:p>
          <a:p>
            <a:pPr indent="0" lvl="0" marL="0" rtl="0" algn="l">
              <a:lnSpc>
                <a:spcPct val="115000"/>
              </a:lnSpc>
              <a:spcBef>
                <a:spcPts val="0"/>
              </a:spcBef>
              <a:spcAft>
                <a:spcPts val="0"/>
              </a:spcAft>
              <a:buClr>
                <a:srgbClr val="231F20"/>
              </a:buClr>
              <a:buSzPts val="1100"/>
              <a:buFont typeface="Arial"/>
              <a:buNone/>
            </a:pPr>
            <a:r>
              <a:t/>
            </a:r>
            <a:endParaRPr sz="1000">
              <a:solidFill>
                <a:srgbClr val="231F20"/>
              </a:solidFill>
              <a:latin typeface="Montserrat"/>
              <a:ea typeface="Montserrat"/>
              <a:cs typeface="Montserrat"/>
              <a:sym typeface="Montserrat"/>
            </a:endParaRPr>
          </a:p>
          <a:p>
            <a:pPr indent="0" lvl="0" marL="0" rtl="0" algn="l">
              <a:lnSpc>
                <a:spcPct val="115000"/>
              </a:lnSpc>
              <a:spcBef>
                <a:spcPts val="0"/>
              </a:spcBef>
              <a:spcAft>
                <a:spcPts val="0"/>
              </a:spcAft>
              <a:buNone/>
            </a:pPr>
            <a:r>
              <a:rPr lang="en-US" sz="1000">
                <a:solidFill>
                  <a:srgbClr val="231F20"/>
                </a:solidFill>
                <a:latin typeface="Montserrat"/>
                <a:ea typeface="Montserrat"/>
                <a:cs typeface="Montserrat"/>
                <a:sym typeface="Montserrat"/>
              </a:rPr>
              <a:t>In this first module we’re going to introduce a different way of thinking about system design than the more traditional one you may be used to. </a:t>
            </a:r>
            <a:endParaRPr sz="1000">
              <a:latin typeface="Montserrat"/>
              <a:ea typeface="Montserrat"/>
              <a:cs typeface="Montserrat"/>
              <a:sym typeface="Montserrat"/>
            </a:endParaRPr>
          </a:p>
        </p:txBody>
      </p:sp>
      <p:sp>
        <p:nvSpPr>
          <p:cNvPr id="374" name="Google Shape;374;gd1f880bd58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6" name="Shape 926"/>
        <p:cNvGrpSpPr/>
        <p:nvPr/>
      </p:nvGrpSpPr>
      <p:grpSpPr>
        <a:xfrm>
          <a:off x="0" y="0"/>
          <a:ext cx="0" cy="0"/>
          <a:chOff x="0" y="0"/>
          <a:chExt cx="0" cy="0"/>
        </a:xfrm>
      </p:grpSpPr>
      <p:sp>
        <p:nvSpPr>
          <p:cNvPr id="927" name="Google Shape;927;gd1f880bd58_0_11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28" name="Google Shape;928;gd1f880bd58_0_11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000">
                <a:solidFill>
                  <a:srgbClr val="231F20"/>
                </a:solidFill>
                <a:latin typeface="Montserrat"/>
                <a:ea typeface="Montserrat"/>
                <a:cs typeface="Montserrat"/>
                <a:sym typeface="Montserrat"/>
              </a:rPr>
              <a:t>Based on the previous modules, event sourcing should sound quite appealing. You get an evidentiary log. You get fast reads and fast writes. You get a behavioural view that can be used for analytics. So what’s the catch? </a:t>
            </a:r>
            <a:endParaRPr sz="1000">
              <a:solidFill>
                <a:srgbClr val="231F20"/>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000">
              <a:solidFill>
                <a:srgbClr val="231F20"/>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US" sz="1000">
                <a:solidFill>
                  <a:srgbClr val="231F20"/>
                </a:solidFill>
                <a:latin typeface="Montserrat"/>
                <a:ea typeface="Montserrat"/>
                <a:cs typeface="Montserrat"/>
                <a:sym typeface="Montserrat"/>
              </a:rPr>
              <a:t>Event sourcing is harder to implement that traditional state-based methods for a number of reasons. In a traditional system there is often just an application and a database. In a CQRS system there is typically at least one more moving part: The Kafka topic that separates the write side of the application from the read side. </a:t>
            </a:r>
            <a:endParaRPr sz="1000">
              <a:solidFill>
                <a:srgbClr val="231F20"/>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000">
              <a:solidFill>
                <a:srgbClr val="231F20"/>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US" sz="1000">
                <a:solidFill>
                  <a:srgbClr val="231F20"/>
                </a:solidFill>
                <a:latin typeface="Montserrat"/>
                <a:ea typeface="Montserrat"/>
                <a:cs typeface="Montserrat"/>
                <a:sym typeface="Montserrat"/>
              </a:rPr>
              <a:t>A second complexity is that, as applications evolve over time the data model changes also. This leads to events with many different versions of the same schema being stored inside a single topic, some schemas old, some more recent. This is similar to what happens in schemaless databases like Cassandra or MongoDB.</a:t>
            </a:r>
            <a:endParaRPr sz="1000">
              <a:solidFill>
                <a:srgbClr val="231F20"/>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000">
              <a:solidFill>
                <a:srgbClr val="231F20"/>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US" sz="1000">
                <a:solidFill>
                  <a:srgbClr val="231F20"/>
                </a:solidFill>
                <a:latin typeface="Montserrat"/>
                <a:ea typeface="Montserrat"/>
                <a:cs typeface="Montserrat"/>
                <a:sym typeface="Montserrat"/>
              </a:rPr>
              <a:t>As the number of schemas increases, different parsing code must be added to understand each one. This is a perfectly valid strategy for building software but it adds complexity to the system nonetheless. </a:t>
            </a:r>
            <a:endParaRPr sz="1000">
              <a:solidFill>
                <a:srgbClr val="231F20"/>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000">
              <a:solidFill>
                <a:srgbClr val="231F20"/>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US" sz="1000">
                <a:solidFill>
                  <a:srgbClr val="231F20"/>
                </a:solidFill>
                <a:latin typeface="Montserrat"/>
                <a:ea typeface="Montserrat"/>
                <a:cs typeface="Montserrat"/>
                <a:sym typeface="Montserrat"/>
              </a:rPr>
              <a:t>Finally, any CQRS-based system is </a:t>
            </a:r>
            <a:r>
              <a:rPr i="1" lang="en-US" sz="1000">
                <a:solidFill>
                  <a:srgbClr val="231F20"/>
                </a:solidFill>
                <a:latin typeface="Montserrat"/>
                <a:ea typeface="Montserrat"/>
                <a:cs typeface="Montserrat"/>
                <a:sym typeface="Montserrat"/>
              </a:rPr>
              <a:t>eventually consistent, </a:t>
            </a:r>
            <a:r>
              <a:rPr lang="en-US" sz="1000">
                <a:solidFill>
                  <a:srgbClr val="231F20"/>
                </a:solidFill>
                <a:latin typeface="Montserrat"/>
                <a:ea typeface="Montserrat"/>
                <a:cs typeface="Montserrat"/>
                <a:sym typeface="Montserrat"/>
              </a:rPr>
              <a:t>meaning you can’t necessarily read your own writes.</a:t>
            </a:r>
            <a:endParaRPr sz="1000">
              <a:solidFill>
                <a:srgbClr val="231F20"/>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000">
              <a:solidFill>
                <a:srgbClr val="231F20"/>
              </a:solidFill>
              <a:latin typeface="Montserrat"/>
              <a:ea typeface="Montserrat"/>
              <a:cs typeface="Montserrat"/>
              <a:sym typeface="Montserrat"/>
            </a:endParaRPr>
          </a:p>
          <a:p>
            <a:pPr indent="0" lvl="0" marL="0" rtl="0" algn="l">
              <a:lnSpc>
                <a:spcPct val="115000"/>
              </a:lnSpc>
              <a:spcBef>
                <a:spcPts val="0"/>
              </a:spcBef>
              <a:spcAft>
                <a:spcPts val="0"/>
              </a:spcAft>
              <a:buNone/>
            </a:pPr>
            <a:r>
              <a:rPr lang="en-US" sz="1000">
                <a:solidFill>
                  <a:srgbClr val="231F20"/>
                </a:solidFill>
                <a:latin typeface="Montserrat"/>
                <a:ea typeface="Montserrat"/>
                <a:cs typeface="Montserrat"/>
                <a:sym typeface="Montserrat"/>
              </a:rPr>
              <a:t>So there’s a little bit of extra complexity with CQRS, but the model works well for many different kinds of use cases.</a:t>
            </a:r>
            <a:endParaRPr sz="1000">
              <a:latin typeface="Montserrat"/>
              <a:ea typeface="Montserrat"/>
              <a:cs typeface="Montserrat"/>
              <a:sym typeface="Montserrat"/>
            </a:endParaRPr>
          </a:p>
        </p:txBody>
      </p:sp>
      <p:sp>
        <p:nvSpPr>
          <p:cNvPr id="929" name="Google Shape;929;gd1f880bd58_0_115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7" name="Shape 967"/>
        <p:cNvGrpSpPr/>
        <p:nvPr/>
      </p:nvGrpSpPr>
      <p:grpSpPr>
        <a:xfrm>
          <a:off x="0" y="0"/>
          <a:ext cx="0" cy="0"/>
          <a:chOff x="0" y="0"/>
          <a:chExt cx="0" cy="0"/>
        </a:xfrm>
      </p:grpSpPr>
      <p:sp>
        <p:nvSpPr>
          <p:cNvPr id="968" name="Google Shape;968;gd1f880bd58_0_12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69" name="Google Shape;969;gd1f880bd58_0_120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000">
                <a:solidFill>
                  <a:srgbClr val="231F20"/>
                </a:solidFill>
                <a:latin typeface="Montserrat"/>
                <a:ea typeface="Montserrat"/>
                <a:cs typeface="Montserrat"/>
                <a:sym typeface="Montserrat"/>
              </a:rPr>
              <a:t>A good example of this working well is the </a:t>
            </a:r>
            <a:r>
              <a:rPr i="1" lang="en-US" sz="1000">
                <a:solidFill>
                  <a:srgbClr val="231F20"/>
                </a:solidFill>
                <a:latin typeface="Montserrat"/>
                <a:ea typeface="Montserrat"/>
                <a:cs typeface="Montserrat"/>
                <a:sym typeface="Montserrat"/>
              </a:rPr>
              <a:t>New York Times</a:t>
            </a:r>
            <a:r>
              <a:rPr lang="en-US" sz="1000">
                <a:solidFill>
                  <a:srgbClr val="231F20"/>
                </a:solidFill>
                <a:latin typeface="Montserrat"/>
                <a:ea typeface="Montserrat"/>
                <a:cs typeface="Montserrat"/>
                <a:sym typeface="Montserrat"/>
              </a:rPr>
              <a:t> website. This application stores every single edit, image, article, and byline from the newspaper right back to 1851. All this data is stored in a single Kafka topic. </a:t>
            </a:r>
            <a:endParaRPr sz="1000">
              <a:solidFill>
                <a:srgbClr val="231F20"/>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000">
              <a:solidFill>
                <a:srgbClr val="231F20"/>
              </a:solidFill>
              <a:latin typeface="Montserrat"/>
              <a:ea typeface="Montserrat"/>
              <a:cs typeface="Montserrat"/>
              <a:sym typeface="Montserrat"/>
            </a:endParaRPr>
          </a:p>
          <a:p>
            <a:pPr indent="0" lvl="0" marL="0" rtl="0" algn="l">
              <a:lnSpc>
                <a:spcPct val="115000"/>
              </a:lnSpc>
              <a:spcBef>
                <a:spcPts val="0"/>
              </a:spcBef>
              <a:spcAft>
                <a:spcPts val="0"/>
              </a:spcAft>
              <a:buNone/>
            </a:pPr>
            <a:r>
              <a:rPr lang="en-US" sz="1000">
                <a:solidFill>
                  <a:srgbClr val="231F20"/>
                </a:solidFill>
                <a:latin typeface="Montserrat"/>
                <a:ea typeface="Montserrat"/>
                <a:cs typeface="Montserrat"/>
                <a:sym typeface="Montserrat"/>
              </a:rPr>
              <a:t>The raw data is stored as events, which are summarized into tables to be delivered on the website. This use case works well because the CMS, where the content originates, doesn’t need to be immediately consistent with the serving layer. So being eventually consistent works well. </a:t>
            </a:r>
            <a:endParaRPr sz="1000">
              <a:latin typeface="Montserrat"/>
              <a:ea typeface="Montserrat"/>
              <a:cs typeface="Montserrat"/>
              <a:sym typeface="Montserrat"/>
            </a:endParaRPr>
          </a:p>
        </p:txBody>
      </p:sp>
      <p:sp>
        <p:nvSpPr>
          <p:cNvPr id="970" name="Google Shape;970;gd1f880bd58_0_120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 name="Shape 982"/>
        <p:cNvGrpSpPr/>
        <p:nvPr/>
      </p:nvGrpSpPr>
      <p:grpSpPr>
        <a:xfrm>
          <a:off x="0" y="0"/>
          <a:ext cx="0" cy="0"/>
          <a:chOff x="0" y="0"/>
          <a:chExt cx="0" cy="0"/>
        </a:xfrm>
      </p:grpSpPr>
      <p:sp>
        <p:nvSpPr>
          <p:cNvPr id="983" name="Google Shape;983;gd1f880bd58_0_12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84" name="Google Shape;984;gd1f880bd58_0_12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000">
                <a:solidFill>
                  <a:srgbClr val="231F20"/>
                </a:solidFill>
                <a:latin typeface="Montserrat"/>
                <a:ea typeface="Montserrat"/>
                <a:cs typeface="Montserrat"/>
                <a:sym typeface="Montserrat"/>
              </a:rPr>
              <a:t>But Event Sourcing isn’t the only approach we can take to provide event-level storage as our system of record. Change Data Capture (CDC) provides most of the same benefits without changing the underlying data model.</a:t>
            </a:r>
            <a:endParaRPr sz="1000">
              <a:solidFill>
                <a:srgbClr val="231F20"/>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000">
              <a:solidFill>
                <a:srgbClr val="231F20"/>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US" sz="1000">
                <a:solidFill>
                  <a:srgbClr val="231F20"/>
                </a:solidFill>
                <a:latin typeface="Montserrat"/>
                <a:ea typeface="Montserrat"/>
                <a:cs typeface="Montserrat"/>
                <a:sym typeface="Montserrat"/>
              </a:rPr>
              <a:t>In the figure we have a mutable table in the database representing the shopping cart. A CDC connector pulls events from this table as rows are added or changed. These are pushed into a Kafka topic where they can be consumed by other systems. </a:t>
            </a:r>
            <a:endParaRPr sz="1000">
              <a:solidFill>
                <a:srgbClr val="231F20"/>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000">
              <a:solidFill>
                <a:srgbClr val="231F20"/>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US" sz="1000">
                <a:solidFill>
                  <a:srgbClr val="231F20"/>
                </a:solidFill>
                <a:latin typeface="Montserrat"/>
                <a:ea typeface="Montserrat"/>
                <a:cs typeface="Montserrat"/>
                <a:sym typeface="Montserrat"/>
              </a:rPr>
              <a:t>Because CDC records changes at an event-level with get all the evidentiary benefits of event sourcing. Sadly, unlike event sourcing, the mechanism is not replayable. </a:t>
            </a:r>
            <a:endParaRPr sz="1000">
              <a:solidFill>
                <a:srgbClr val="231F20"/>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000">
              <a:solidFill>
                <a:srgbClr val="231F20"/>
              </a:solidFill>
              <a:latin typeface="Montserrat"/>
              <a:ea typeface="Montserrat"/>
              <a:cs typeface="Montserrat"/>
              <a:sym typeface="Montserrat"/>
            </a:endParaRPr>
          </a:p>
          <a:p>
            <a:pPr indent="0" lvl="0" marL="0" rtl="0" algn="l">
              <a:spcBef>
                <a:spcPts val="0"/>
              </a:spcBef>
              <a:spcAft>
                <a:spcPts val="0"/>
              </a:spcAft>
              <a:buNone/>
            </a:pPr>
            <a:r>
              <a:rPr lang="en-US" sz="1000">
                <a:solidFill>
                  <a:srgbClr val="231F20"/>
                </a:solidFill>
                <a:latin typeface="Montserrat"/>
                <a:ea typeface="Montserrat"/>
                <a:cs typeface="Montserrat"/>
                <a:sym typeface="Montserrat"/>
              </a:rPr>
              <a:t>However, the Outbox Pattern can be used as means to remedy to this.</a:t>
            </a:r>
            <a:endParaRPr sz="1000">
              <a:latin typeface="Montserrat"/>
              <a:ea typeface="Montserrat"/>
              <a:cs typeface="Montserrat"/>
              <a:sym typeface="Montserrat"/>
            </a:endParaRPr>
          </a:p>
        </p:txBody>
      </p:sp>
      <p:sp>
        <p:nvSpPr>
          <p:cNvPr id="985" name="Google Shape;985;gd1f880bd58_0_12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4" name="Shape 1014"/>
        <p:cNvGrpSpPr/>
        <p:nvPr/>
      </p:nvGrpSpPr>
      <p:grpSpPr>
        <a:xfrm>
          <a:off x="0" y="0"/>
          <a:ext cx="0" cy="0"/>
          <a:chOff x="0" y="0"/>
          <a:chExt cx="0" cy="0"/>
        </a:xfrm>
      </p:grpSpPr>
      <p:sp>
        <p:nvSpPr>
          <p:cNvPr id="1015" name="Google Shape;1015;gd1f880bd58_0_13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16" name="Google Shape;1016;gd1f880bd58_0_13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sz="1000">
                <a:solidFill>
                  <a:srgbClr val="231F20"/>
                </a:solidFill>
                <a:latin typeface="Montserrat"/>
                <a:ea typeface="Montserrat"/>
                <a:cs typeface="Montserrat"/>
                <a:sym typeface="Montserrat"/>
              </a:rPr>
              <a:t>In the outbox pattern there are two tables. A regular table that we mutate and an events table that is append only. A trigger is used to append entries to the events table as writes and updates are made to the original table. If the database doesn’t support triggers then the updating application needs to to write to both tables in the same transaction. </a:t>
            </a:r>
            <a:endParaRPr sz="1000">
              <a:solidFill>
                <a:srgbClr val="231F20"/>
              </a:solidFill>
              <a:latin typeface="Montserrat"/>
              <a:ea typeface="Montserrat"/>
              <a:cs typeface="Montserrat"/>
              <a:sym typeface="Montserrat"/>
            </a:endParaRPr>
          </a:p>
          <a:p>
            <a:pPr indent="0" lvl="0" marL="0" rtl="0" algn="l">
              <a:spcBef>
                <a:spcPts val="0"/>
              </a:spcBef>
              <a:spcAft>
                <a:spcPts val="0"/>
              </a:spcAft>
              <a:buClr>
                <a:schemeClr val="dk1"/>
              </a:buClr>
              <a:buFont typeface="Arial"/>
              <a:buNone/>
            </a:pPr>
            <a:r>
              <a:t/>
            </a:r>
            <a:endParaRPr sz="1000">
              <a:solidFill>
                <a:srgbClr val="231F20"/>
              </a:solidFill>
              <a:latin typeface="Montserrat"/>
              <a:ea typeface="Montserrat"/>
              <a:cs typeface="Montserrat"/>
              <a:sym typeface="Montserrat"/>
            </a:endParaRPr>
          </a:p>
          <a:p>
            <a:pPr indent="0" lvl="0" marL="0" rtl="0" algn="l">
              <a:spcBef>
                <a:spcPts val="0"/>
              </a:spcBef>
              <a:spcAft>
                <a:spcPts val="0"/>
              </a:spcAft>
              <a:buClr>
                <a:schemeClr val="dk1"/>
              </a:buClr>
              <a:buFont typeface="Arial"/>
              <a:buNone/>
            </a:pPr>
            <a:r>
              <a:rPr lang="en-US" sz="1000">
                <a:solidFill>
                  <a:srgbClr val="231F20"/>
                </a:solidFill>
                <a:latin typeface="Montserrat"/>
                <a:ea typeface="Montserrat"/>
                <a:cs typeface="Montserrat"/>
                <a:sym typeface="Montserrat"/>
              </a:rPr>
              <a:t>The events table is then CDC’d into Kafka. The advantage of this approach over the regular CDC approach is that you can easily replay events directly from the database as they are stored there in full. </a:t>
            </a:r>
            <a:endParaRPr sz="1000">
              <a:solidFill>
                <a:srgbClr val="231F20"/>
              </a:solidFill>
              <a:latin typeface="Montserrat"/>
              <a:ea typeface="Montserrat"/>
              <a:cs typeface="Montserrat"/>
              <a:sym typeface="Montserrat"/>
            </a:endParaRPr>
          </a:p>
          <a:p>
            <a:pPr indent="0" lvl="0" marL="0" rtl="0" algn="l">
              <a:spcBef>
                <a:spcPts val="0"/>
              </a:spcBef>
              <a:spcAft>
                <a:spcPts val="0"/>
              </a:spcAft>
              <a:buClr>
                <a:schemeClr val="dk1"/>
              </a:buClr>
              <a:buFont typeface="Arial"/>
              <a:buNone/>
            </a:pPr>
            <a:r>
              <a:t/>
            </a:r>
            <a:endParaRPr sz="1000">
              <a:solidFill>
                <a:srgbClr val="231F20"/>
              </a:solidFill>
              <a:latin typeface="Montserrat"/>
              <a:ea typeface="Montserrat"/>
              <a:cs typeface="Montserrat"/>
              <a:sym typeface="Montserrat"/>
            </a:endParaRPr>
          </a:p>
          <a:p>
            <a:pPr indent="0" lvl="0" marL="0" rtl="0" algn="l">
              <a:spcBef>
                <a:spcPts val="0"/>
              </a:spcBef>
              <a:spcAft>
                <a:spcPts val="0"/>
              </a:spcAft>
              <a:buNone/>
            </a:pPr>
            <a:r>
              <a:rPr lang="en-US" sz="1000">
                <a:solidFill>
                  <a:srgbClr val="231F20"/>
                </a:solidFill>
                <a:latin typeface="Montserrat"/>
                <a:ea typeface="Montserrat"/>
                <a:cs typeface="Montserrat"/>
                <a:sym typeface="Montserrat"/>
              </a:rPr>
              <a:t>Added post recording (didn’t see dave’s comment in time):  The downside is the extra expense of updating 2 tables: twice the writes to disk, triggers are expensive or more frequently you have to coordinate two writes in a transaction from the application layer. </a:t>
            </a:r>
            <a:endParaRPr sz="1000">
              <a:latin typeface="Montserrat"/>
              <a:ea typeface="Montserrat"/>
              <a:cs typeface="Montserrat"/>
              <a:sym typeface="Montserrat"/>
            </a:endParaRPr>
          </a:p>
        </p:txBody>
      </p:sp>
      <p:sp>
        <p:nvSpPr>
          <p:cNvPr id="1017" name="Google Shape;1017;gd1f880bd58_0_13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7" name="Shape 1047"/>
        <p:cNvGrpSpPr/>
        <p:nvPr/>
      </p:nvGrpSpPr>
      <p:grpSpPr>
        <a:xfrm>
          <a:off x="0" y="0"/>
          <a:ext cx="0" cy="0"/>
          <a:chOff x="0" y="0"/>
          <a:chExt cx="0" cy="0"/>
        </a:xfrm>
      </p:grpSpPr>
      <p:sp>
        <p:nvSpPr>
          <p:cNvPr id="1048" name="Google Shape;1048;gd1f880bd58_0_13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49" name="Google Shape;1049;gd1f880bd58_0_13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000">
                <a:solidFill>
                  <a:srgbClr val="231F20"/>
                </a:solidFill>
                <a:latin typeface="Montserrat"/>
                <a:ea typeface="Montserrat"/>
                <a:cs typeface="Montserrat"/>
                <a:sym typeface="Montserrat"/>
              </a:rPr>
              <a:t>A monolithic application benefits from events, but they really become significant when data has to move—when there are different parts of an application that need to cooperate with one another and share data with one another, across data centers or clouds or across contents. This represents a conceptual shift from data-at-rest to data-in-motion. </a:t>
            </a:r>
            <a:endParaRPr sz="1000">
              <a:latin typeface="Montserrat"/>
              <a:ea typeface="Montserrat"/>
              <a:cs typeface="Montserrat"/>
              <a:sym typeface="Montserrat"/>
            </a:endParaRPr>
          </a:p>
        </p:txBody>
      </p:sp>
      <p:sp>
        <p:nvSpPr>
          <p:cNvPr id="1050" name="Google Shape;1050;gd1f880bd58_0_136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4" name="Shape 1054"/>
        <p:cNvGrpSpPr/>
        <p:nvPr/>
      </p:nvGrpSpPr>
      <p:grpSpPr>
        <a:xfrm>
          <a:off x="0" y="0"/>
          <a:ext cx="0" cy="0"/>
          <a:chOff x="0" y="0"/>
          <a:chExt cx="0" cy="0"/>
        </a:xfrm>
      </p:grpSpPr>
      <p:sp>
        <p:nvSpPr>
          <p:cNvPr id="1055" name="Google Shape;1055;gd1f880bd58_0_13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56" name="Google Shape;1056;gd1f880bd58_0_136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000">
                <a:solidFill>
                  <a:srgbClr val="231F20"/>
                </a:solidFill>
                <a:latin typeface="Montserrat"/>
                <a:ea typeface="Montserrat"/>
                <a:cs typeface="Montserrat"/>
                <a:sym typeface="Montserrat"/>
              </a:rPr>
              <a:t>A nice example to explore this is a flight booking system, which is very read-heavy. Typical applications of this type have 10,000 times more reads than writes, and the users are distributed all over the world.  </a:t>
            </a:r>
            <a:endParaRPr sz="1000">
              <a:solidFill>
                <a:srgbClr val="231F20"/>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000">
              <a:solidFill>
                <a:srgbClr val="231F20"/>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US" sz="1000">
                <a:solidFill>
                  <a:srgbClr val="231F20"/>
                </a:solidFill>
                <a:latin typeface="Montserrat"/>
                <a:ea typeface="Montserrat"/>
                <a:cs typeface="Montserrat"/>
                <a:sym typeface="Montserrat"/>
              </a:rPr>
              <a:t>One approach to solving this sort of problem is to set up the system with a globally distributed database but that’s not the most efficient way, because reads themselves will always be </a:t>
            </a:r>
            <a:r>
              <a:rPr i="1" lang="en-US" sz="1000">
                <a:solidFill>
                  <a:srgbClr val="231F20"/>
                </a:solidFill>
                <a:latin typeface="Montserrat"/>
                <a:ea typeface="Montserrat"/>
                <a:cs typeface="Montserrat"/>
                <a:sym typeface="Montserrat"/>
              </a:rPr>
              <a:t>eventually</a:t>
            </a:r>
            <a:r>
              <a:rPr lang="en-US" sz="1000">
                <a:solidFill>
                  <a:srgbClr val="231F20"/>
                </a:solidFill>
                <a:latin typeface="Montserrat"/>
                <a:ea typeface="Montserrat"/>
                <a:cs typeface="Montserrat"/>
                <a:sym typeface="Montserrat"/>
              </a:rPr>
              <a:t> consistent. Regardless of whether data is served from a globally consistent database or something asynchronous—because of browser caching and other factors the data the user reads will never be totally consistent with what is being written - and nor does it need to be! </a:t>
            </a:r>
            <a:endParaRPr sz="1000">
              <a:solidFill>
                <a:srgbClr val="231F20"/>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000">
              <a:solidFill>
                <a:srgbClr val="231F20"/>
              </a:solidFill>
              <a:latin typeface="Montserrat"/>
              <a:ea typeface="Montserrat"/>
              <a:cs typeface="Montserrat"/>
              <a:sym typeface="Montserrat"/>
            </a:endParaRPr>
          </a:p>
          <a:p>
            <a:pPr indent="0" lvl="0" marL="0" rtl="0" algn="l">
              <a:lnSpc>
                <a:spcPct val="115000"/>
              </a:lnSpc>
              <a:spcBef>
                <a:spcPts val="0"/>
              </a:spcBef>
              <a:spcAft>
                <a:spcPts val="0"/>
              </a:spcAft>
              <a:buNone/>
            </a:pPr>
            <a:r>
              <a:rPr lang="en-US" sz="1000">
                <a:solidFill>
                  <a:srgbClr val="231F20"/>
                </a:solidFill>
                <a:latin typeface="Montserrat"/>
                <a:ea typeface="Montserrat"/>
                <a:cs typeface="Montserrat"/>
                <a:sym typeface="Montserrat"/>
              </a:rPr>
              <a:t>What really matters is that when you </a:t>
            </a:r>
            <a:r>
              <a:rPr i="1" lang="en-US" sz="1000">
                <a:solidFill>
                  <a:srgbClr val="231F20"/>
                </a:solidFill>
                <a:latin typeface="Montserrat"/>
                <a:ea typeface="Montserrat"/>
                <a:cs typeface="Montserrat"/>
                <a:sym typeface="Montserrat"/>
              </a:rPr>
              <a:t>book</a:t>
            </a:r>
            <a:r>
              <a:rPr lang="en-US" sz="1000">
                <a:solidFill>
                  <a:srgbClr val="231F20"/>
                </a:solidFill>
                <a:latin typeface="Montserrat"/>
                <a:ea typeface="Montserrat"/>
                <a:cs typeface="Montserrat"/>
                <a:sym typeface="Montserrat"/>
              </a:rPr>
              <a:t> a flight, you definitely get your reservation. So it makes sense to split up reads and writes and have writes go to a consistent place, but have reads go to a place that is </a:t>
            </a:r>
            <a:r>
              <a:rPr i="1" lang="en-US" sz="1000">
                <a:solidFill>
                  <a:srgbClr val="231F20"/>
                </a:solidFill>
                <a:latin typeface="Montserrat"/>
                <a:ea typeface="Montserrat"/>
                <a:cs typeface="Montserrat"/>
                <a:sym typeface="Montserrat"/>
              </a:rPr>
              <a:t>eventually</a:t>
            </a:r>
            <a:r>
              <a:rPr lang="en-US" sz="1000">
                <a:solidFill>
                  <a:srgbClr val="231F20"/>
                </a:solidFill>
                <a:latin typeface="Montserrat"/>
                <a:ea typeface="Montserrat"/>
                <a:cs typeface="Montserrat"/>
                <a:sym typeface="Montserrat"/>
              </a:rPr>
              <a:t> consistent. </a:t>
            </a:r>
            <a:endParaRPr sz="1000">
              <a:latin typeface="Montserrat"/>
              <a:ea typeface="Montserrat"/>
              <a:cs typeface="Montserrat"/>
              <a:sym typeface="Montserrat"/>
            </a:endParaRPr>
          </a:p>
        </p:txBody>
      </p:sp>
      <p:sp>
        <p:nvSpPr>
          <p:cNvPr id="1057" name="Google Shape;1057;gd1f880bd58_0_136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8" name="Shape 1098"/>
        <p:cNvGrpSpPr/>
        <p:nvPr/>
      </p:nvGrpSpPr>
      <p:grpSpPr>
        <a:xfrm>
          <a:off x="0" y="0"/>
          <a:ext cx="0" cy="0"/>
          <a:chOff x="0" y="0"/>
          <a:chExt cx="0" cy="0"/>
        </a:xfrm>
      </p:grpSpPr>
      <p:sp>
        <p:nvSpPr>
          <p:cNvPr id="1099" name="Google Shape;1099;gd1f880bd58_0_14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00" name="Google Shape;1100;gd1f880bd58_0_146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000">
                <a:solidFill>
                  <a:srgbClr val="231F20"/>
                </a:solidFill>
                <a:latin typeface="Montserrat"/>
                <a:ea typeface="Montserrat"/>
                <a:cs typeface="Montserrat"/>
                <a:sym typeface="Montserrat"/>
              </a:rPr>
              <a:t>In this solution writes go to a single place. The flight booking service, which get disseminated via event streams to many views that serve reads. The events form the source of truth, and the views perform the chronological reduce that summarizes the event streams down into tables.</a:t>
            </a:r>
            <a:endParaRPr sz="1000">
              <a:latin typeface="Montserrat"/>
              <a:ea typeface="Montserrat"/>
              <a:cs typeface="Montserrat"/>
              <a:sym typeface="Montserrat"/>
            </a:endParaRPr>
          </a:p>
        </p:txBody>
      </p:sp>
      <p:sp>
        <p:nvSpPr>
          <p:cNvPr id="1101" name="Google Shape;1101;gd1f880bd58_0_146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0" name="Shape 1190"/>
        <p:cNvGrpSpPr/>
        <p:nvPr/>
      </p:nvGrpSpPr>
      <p:grpSpPr>
        <a:xfrm>
          <a:off x="0" y="0"/>
          <a:ext cx="0" cy="0"/>
          <a:chOff x="0" y="0"/>
          <a:chExt cx="0" cy="0"/>
        </a:xfrm>
      </p:grpSpPr>
      <p:sp>
        <p:nvSpPr>
          <p:cNvPr id="1191" name="Google Shape;1191;gd1f880bd58_0_17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92" name="Google Shape;1192;gd1f880bd58_0_17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000">
                <a:solidFill>
                  <a:srgbClr val="231F20"/>
                </a:solidFill>
                <a:latin typeface="Montserrat"/>
                <a:ea typeface="Montserrat"/>
                <a:cs typeface="Montserrat"/>
                <a:sym typeface="Montserrat"/>
              </a:rPr>
              <a:t>The same pattern generalizes to microservices. There is one event source of shopping cart data which is consumed by many other services. The source of truth again is event-level data. Each microservice has an event interface to trigger actions to happen, as well as a view that represents the shopping cart data. What form they want that view in: event level, table level, some custom transformation, is entirely up to each microservice to decide. What’s more, so is where they store it: relational, graph, document, whatever database they prefer. </a:t>
            </a:r>
            <a:endParaRPr sz="1000">
              <a:latin typeface="Montserrat"/>
              <a:ea typeface="Montserrat"/>
              <a:cs typeface="Montserrat"/>
              <a:sym typeface="Montserrat"/>
            </a:endParaRPr>
          </a:p>
        </p:txBody>
      </p:sp>
      <p:sp>
        <p:nvSpPr>
          <p:cNvPr id="1193" name="Google Shape;1193;gd1f880bd58_0_17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8" name="Shape 1248"/>
        <p:cNvGrpSpPr/>
        <p:nvPr/>
      </p:nvGrpSpPr>
      <p:grpSpPr>
        <a:xfrm>
          <a:off x="0" y="0"/>
          <a:ext cx="0" cy="0"/>
          <a:chOff x="0" y="0"/>
          <a:chExt cx="0" cy="0"/>
        </a:xfrm>
      </p:grpSpPr>
      <p:sp>
        <p:nvSpPr>
          <p:cNvPr id="1249" name="Google Shape;1249;gd1f880bd58_0_17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50" name="Google Shape;1250;gd1f880bd58_0_178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000">
                <a:solidFill>
                  <a:srgbClr val="231F20"/>
                </a:solidFill>
                <a:latin typeface="Montserrat"/>
                <a:ea typeface="Montserrat"/>
                <a:cs typeface="Montserrat"/>
                <a:sym typeface="Montserrat"/>
              </a:rPr>
              <a:t>In summary, storing data in Kafka is not obligatory, but understanding the value of retaining events, whether it’s as a source of truth or as part of an analytics backend is critical. Today’s businesses typically need event-level data and once it is lost, it’s often impossible to get it back. </a:t>
            </a:r>
            <a:endParaRPr sz="1000">
              <a:solidFill>
                <a:srgbClr val="231F20"/>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000">
              <a:solidFill>
                <a:srgbClr val="231F20"/>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US" sz="1000">
                <a:solidFill>
                  <a:srgbClr val="231F20"/>
                </a:solidFill>
                <a:latin typeface="Montserrat"/>
                <a:ea typeface="Montserrat"/>
                <a:cs typeface="Montserrat"/>
                <a:sym typeface="Montserrat"/>
              </a:rPr>
              <a:t>Event sourcing and CQRS are useful approaches for understanding the tradeoffs of event storage, but event sourcing is really a specialization of Event Streaming. The difference being that Event Sourcing is really about a single app or microserice: a single storage model, a single database, and data that stays at rest. </a:t>
            </a:r>
            <a:endParaRPr sz="1000">
              <a:solidFill>
                <a:srgbClr val="231F20"/>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000">
              <a:solidFill>
                <a:srgbClr val="231F20"/>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US" sz="1000">
                <a:solidFill>
                  <a:srgbClr val="231F20"/>
                </a:solidFill>
                <a:latin typeface="Montserrat"/>
                <a:ea typeface="Montserrat"/>
                <a:cs typeface="Montserrat"/>
                <a:sym typeface="Montserrat"/>
              </a:rPr>
              <a:t>Event streaming adds connectivity, so event data is used by many microservices using many types of database to persist that data, as well as building applications that drive their processing directly from the event’s source. </a:t>
            </a:r>
            <a:endParaRPr sz="1000">
              <a:solidFill>
                <a:srgbClr val="231F20"/>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000">
              <a:solidFill>
                <a:srgbClr val="231F20"/>
              </a:solidFill>
              <a:latin typeface="Montserrat"/>
              <a:ea typeface="Montserrat"/>
              <a:cs typeface="Montserrat"/>
              <a:sym typeface="Montserrat"/>
            </a:endParaRPr>
          </a:p>
          <a:p>
            <a:pPr indent="0" lvl="0" marL="0" rtl="0" algn="l">
              <a:lnSpc>
                <a:spcPct val="115000"/>
              </a:lnSpc>
              <a:spcBef>
                <a:spcPts val="0"/>
              </a:spcBef>
              <a:spcAft>
                <a:spcPts val="0"/>
              </a:spcAft>
              <a:buNone/>
            </a:pPr>
            <a:r>
              <a:rPr lang="en-US" sz="1000">
                <a:solidFill>
                  <a:srgbClr val="231F20"/>
                </a:solidFill>
                <a:latin typeface="Montserrat"/>
                <a:ea typeface="Montserrat"/>
                <a:cs typeface="Montserrat"/>
                <a:sym typeface="Montserrat"/>
              </a:rPr>
              <a:t>In this course we have looked at event storage from simple monolithic event sourcing applications through to complex multi-region applications that rely heavily on data in motion. But the most important piece we covered is the value of events themselves: a high fidelity, event-level recording of the world that we can always go back to knowing that information will never be lost. </a:t>
            </a:r>
            <a:endParaRPr sz="1000">
              <a:latin typeface="Montserrat"/>
              <a:ea typeface="Montserrat"/>
              <a:cs typeface="Montserrat"/>
              <a:sym typeface="Montserrat"/>
            </a:endParaRPr>
          </a:p>
        </p:txBody>
      </p:sp>
      <p:sp>
        <p:nvSpPr>
          <p:cNvPr id="1251" name="Google Shape;1251;gd1f880bd58_0_178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8" name="Shape 1258"/>
        <p:cNvGrpSpPr/>
        <p:nvPr/>
      </p:nvGrpSpPr>
      <p:grpSpPr>
        <a:xfrm>
          <a:off x="0" y="0"/>
          <a:ext cx="0" cy="0"/>
          <a:chOff x="0" y="0"/>
          <a:chExt cx="0" cy="0"/>
        </a:xfrm>
      </p:grpSpPr>
      <p:sp>
        <p:nvSpPr>
          <p:cNvPr id="1259" name="Google Shape;1259;gd1f83cd6e6_2_9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60" name="Google Shape;1260;gd1f83cd6e6_2_9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1261" name="Google Shape;1261;gd1f83cd6e6_2_9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d1f880bd58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d1f880bd58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000">
                <a:solidFill>
                  <a:srgbClr val="231F20"/>
                </a:solidFill>
                <a:latin typeface="Montserrat"/>
                <a:ea typeface="Montserrat"/>
                <a:cs typeface="Montserrat"/>
                <a:sym typeface="Montserrat"/>
              </a:rPr>
              <a:t>This course accompanies the book Designing Event Driven Systems. If you’d like to look further into the subject matter there is a link below where you can download the book for free. </a:t>
            </a:r>
            <a:endParaRPr sz="1000">
              <a:latin typeface="Montserrat"/>
              <a:ea typeface="Montserrat"/>
              <a:cs typeface="Montserrat"/>
              <a:sym typeface="Montserrat"/>
            </a:endParaRPr>
          </a:p>
        </p:txBody>
      </p:sp>
      <p:sp>
        <p:nvSpPr>
          <p:cNvPr id="381" name="Google Shape;381;gd1f880bd58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d1f880bd58_0_6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d1f880bd58_0_6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000">
                <a:solidFill>
                  <a:srgbClr val="231F20"/>
                </a:solidFill>
                <a:latin typeface="Montserrat"/>
                <a:ea typeface="Montserrat"/>
                <a:cs typeface="Montserrat"/>
                <a:sym typeface="Montserrat"/>
              </a:rPr>
              <a:t>When you design and build a software system, you’re creating a model that describes a real world system. The real world system can be anything. Someone booking a taxi, buying a new pair of high tops, completing a financial transaction, in fact just about anything. </a:t>
            </a:r>
            <a:endParaRPr sz="1000">
              <a:solidFill>
                <a:srgbClr val="231F20"/>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000">
              <a:solidFill>
                <a:srgbClr val="231F20"/>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US" sz="1000">
                <a:solidFill>
                  <a:srgbClr val="231F20"/>
                </a:solidFill>
                <a:latin typeface="Montserrat"/>
                <a:ea typeface="Montserrat"/>
                <a:cs typeface="Montserrat"/>
                <a:sym typeface="Montserrat"/>
              </a:rPr>
              <a:t>To build your model you need some kind of coordinate system which you can use to map the real world into your software. </a:t>
            </a:r>
            <a:endParaRPr sz="1000">
              <a:solidFill>
                <a:srgbClr val="231F20"/>
              </a:solidFill>
              <a:latin typeface="Montserrat"/>
              <a:ea typeface="Montserrat"/>
              <a:cs typeface="Montserrat"/>
              <a:sym typeface="Montserrat"/>
            </a:endParaRPr>
          </a:p>
          <a:p>
            <a:pPr indent="0" lvl="0" marL="0" rtl="0" algn="l">
              <a:lnSpc>
                <a:spcPct val="115000"/>
              </a:lnSpc>
              <a:spcBef>
                <a:spcPts val="1600"/>
              </a:spcBef>
              <a:spcAft>
                <a:spcPts val="0"/>
              </a:spcAft>
              <a:buNone/>
            </a:pPr>
            <a:r>
              <a:rPr lang="en-US" sz="1000">
                <a:solidFill>
                  <a:srgbClr val="231F20"/>
                </a:solidFill>
                <a:latin typeface="Montserrat"/>
                <a:ea typeface="Montserrat"/>
                <a:cs typeface="Montserrat"/>
                <a:sym typeface="Montserrat"/>
              </a:rPr>
              <a:t>This is analogous to the way science models the outside world using mathematics. </a:t>
            </a:r>
            <a:endParaRPr sz="1000">
              <a:latin typeface="Montserrat"/>
              <a:ea typeface="Montserrat"/>
              <a:cs typeface="Montserrat"/>
              <a:sym typeface="Montserrat"/>
            </a:endParaRPr>
          </a:p>
        </p:txBody>
      </p:sp>
      <p:sp>
        <p:nvSpPr>
          <p:cNvPr id="389" name="Google Shape;389;gd1f880bd58_0_65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d1f880bd58_0_18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d1f880bd58_0_180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600"/>
              </a:spcBef>
              <a:spcAft>
                <a:spcPts val="0"/>
              </a:spcAft>
              <a:buClr>
                <a:schemeClr val="dk1"/>
              </a:buClr>
              <a:buSzPts val="1100"/>
              <a:buFont typeface="Arial"/>
              <a:buNone/>
            </a:pPr>
            <a:r>
              <a:rPr lang="en-US" sz="1000">
                <a:solidFill>
                  <a:srgbClr val="231F20"/>
                </a:solidFill>
                <a:latin typeface="Montserrat"/>
                <a:ea typeface="Montserrat"/>
                <a:cs typeface="Montserrat"/>
                <a:sym typeface="Montserrat"/>
              </a:rPr>
              <a:t>In mathematics the two dominant coordinate systems are polar coordinates and rectangular (or cartesian) coordinates.</a:t>
            </a:r>
            <a:endParaRPr sz="1000">
              <a:solidFill>
                <a:srgbClr val="231F20"/>
              </a:solidFill>
              <a:latin typeface="Montserrat"/>
              <a:ea typeface="Montserrat"/>
              <a:cs typeface="Montserrat"/>
              <a:sym typeface="Montserrat"/>
            </a:endParaRPr>
          </a:p>
          <a:p>
            <a:pPr indent="0" lvl="0" marL="0" rtl="0" algn="l">
              <a:lnSpc>
                <a:spcPct val="115000"/>
              </a:lnSpc>
              <a:spcBef>
                <a:spcPts val="1600"/>
              </a:spcBef>
              <a:spcAft>
                <a:spcPts val="0"/>
              </a:spcAft>
              <a:buNone/>
            </a:pPr>
            <a:r>
              <a:rPr lang="en-US" sz="1000">
                <a:solidFill>
                  <a:srgbClr val="231F20"/>
                </a:solidFill>
                <a:latin typeface="Montserrat"/>
                <a:ea typeface="Montserrat"/>
                <a:cs typeface="Montserrat"/>
                <a:sym typeface="Montserrat"/>
              </a:rPr>
              <a:t>In polar coordinates you model a position by an angle and a distance, much like a fighter pilot might communicate a bogey being half a mile off at 4 o’clock. In cartesian coordinates you model a position using two perpendicular dimensions like making a point on a map using longitude and latitude. </a:t>
            </a:r>
            <a:endParaRPr sz="1000">
              <a:solidFill>
                <a:srgbClr val="231F20"/>
              </a:solidFill>
              <a:latin typeface="Montserrat"/>
              <a:ea typeface="Montserrat"/>
              <a:cs typeface="Montserrat"/>
              <a:sym typeface="Montserrat"/>
            </a:endParaRPr>
          </a:p>
          <a:p>
            <a:pPr indent="0" lvl="0" marL="0" rtl="0" algn="l">
              <a:lnSpc>
                <a:spcPct val="115000"/>
              </a:lnSpc>
              <a:spcBef>
                <a:spcPts val="1600"/>
              </a:spcBef>
              <a:spcAft>
                <a:spcPts val="0"/>
              </a:spcAft>
              <a:buNone/>
            </a:pPr>
            <a:r>
              <a:rPr lang="en-US" sz="1000">
                <a:solidFill>
                  <a:srgbClr val="231F20"/>
                </a:solidFill>
                <a:latin typeface="Montserrat"/>
                <a:ea typeface="Montserrat"/>
                <a:cs typeface="Montserrat"/>
                <a:sym typeface="Montserrat"/>
              </a:rPr>
              <a:t>All problems you may face can be solved in either coordinate system, but some problems are a much better fit for one vs. the other. For example modelling the motion of the planets around the sun is much simpler using the polar coordinate system - the maths just works out better! </a:t>
            </a:r>
            <a:endParaRPr sz="1000">
              <a:latin typeface="Montserrat"/>
              <a:ea typeface="Montserrat"/>
              <a:cs typeface="Montserrat"/>
              <a:sym typeface="Montserrat"/>
            </a:endParaRPr>
          </a:p>
        </p:txBody>
      </p:sp>
      <p:sp>
        <p:nvSpPr>
          <p:cNvPr id="440" name="Google Shape;440;gd1f880bd58_0_180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d1f880bd58_0_3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d1f880bd58_0_38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600"/>
              </a:spcBef>
              <a:spcAft>
                <a:spcPts val="0"/>
              </a:spcAft>
              <a:buNone/>
            </a:pPr>
            <a:r>
              <a:rPr lang="en-US" sz="1000">
                <a:solidFill>
                  <a:srgbClr val="231F20"/>
                </a:solidFill>
                <a:latin typeface="Montserrat"/>
                <a:ea typeface="Montserrat"/>
                <a:cs typeface="Montserrat"/>
                <a:sym typeface="Montserrat"/>
              </a:rPr>
              <a:t>Similarly, the design of software systems has two coordinate systems: state-based and event-based. For example, a state-based model of a taxi cab system would use a database and synchronous network calls to coordinate the state in the system. </a:t>
            </a:r>
            <a:endParaRPr sz="1000">
              <a:latin typeface="Montserrat"/>
              <a:ea typeface="Montserrat"/>
              <a:cs typeface="Montserrat"/>
              <a:sym typeface="Montserrat"/>
            </a:endParaRPr>
          </a:p>
        </p:txBody>
      </p:sp>
      <p:sp>
        <p:nvSpPr>
          <p:cNvPr id="462" name="Google Shape;462;gd1f880bd58_0_38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d1f880bd58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d1f880bd58_0_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600"/>
              </a:spcBef>
              <a:spcAft>
                <a:spcPts val="0"/>
              </a:spcAft>
              <a:buClr>
                <a:schemeClr val="dk1"/>
              </a:buClr>
              <a:buSzPts val="1100"/>
              <a:buFont typeface="Arial"/>
              <a:buNone/>
            </a:pPr>
            <a:r>
              <a:rPr lang="en-US" sz="1000">
                <a:solidFill>
                  <a:srgbClr val="231F20"/>
                </a:solidFill>
                <a:latin typeface="Montserrat"/>
                <a:ea typeface="Montserrat"/>
                <a:cs typeface="Montserrat"/>
                <a:sym typeface="Montserrat"/>
              </a:rPr>
              <a:t>The event-based model would use continuous and asynchronous streams of immutable events. </a:t>
            </a:r>
            <a:endParaRPr sz="1000">
              <a:solidFill>
                <a:srgbClr val="231F20"/>
              </a:solidFill>
              <a:latin typeface="Montserrat"/>
              <a:ea typeface="Montserrat"/>
              <a:cs typeface="Montserrat"/>
              <a:sym typeface="Montserrat"/>
            </a:endParaRPr>
          </a:p>
          <a:p>
            <a:pPr indent="0" lvl="0" marL="0" rtl="0" algn="l">
              <a:lnSpc>
                <a:spcPct val="115000"/>
              </a:lnSpc>
              <a:spcBef>
                <a:spcPts val="1600"/>
              </a:spcBef>
              <a:spcAft>
                <a:spcPts val="0"/>
              </a:spcAft>
              <a:buNone/>
            </a:pPr>
            <a:r>
              <a:rPr lang="en-US" sz="1000">
                <a:solidFill>
                  <a:srgbClr val="231F20"/>
                </a:solidFill>
                <a:latin typeface="Montserrat"/>
                <a:ea typeface="Montserrat"/>
                <a:cs typeface="Montserrat"/>
                <a:sym typeface="Montserrat"/>
              </a:rPr>
              <a:t>You can solve pretty much any problem you might face with either type of model but just like in mathematics, some problems suit one modelling approach better than the other. In this course you’re going to get familiar with this second form: modelling with events using data-at-rest and data-in-motion techniques: event sourcing, CQRS, event streaming, etc.</a:t>
            </a:r>
            <a:endParaRPr sz="1000">
              <a:latin typeface="Montserrat"/>
              <a:ea typeface="Montserrat"/>
              <a:cs typeface="Montserrat"/>
              <a:sym typeface="Montserrat"/>
            </a:endParaRPr>
          </a:p>
        </p:txBody>
      </p:sp>
      <p:sp>
        <p:nvSpPr>
          <p:cNvPr id="523" name="Google Shape;523;gd1f880bd58_0_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d1f880bd58_0_7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20" name="Google Shape;620;gd1f880bd58_0_7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600"/>
              </a:spcBef>
              <a:spcAft>
                <a:spcPts val="0"/>
              </a:spcAft>
              <a:buNone/>
            </a:pPr>
            <a:r>
              <a:rPr lang="en-US" sz="1000">
                <a:solidFill>
                  <a:srgbClr val="231F20"/>
                </a:solidFill>
                <a:latin typeface="Montserrat"/>
                <a:ea typeface="Montserrat"/>
                <a:cs typeface="Montserrat"/>
                <a:sym typeface="Montserrat"/>
              </a:rPr>
              <a:t>A good place to start this process is to think about a chess game. Say we are mid-game and we want to save the position of all the pieces. Chess is another good example of something that offers us two coordinate systems that achieve the same result, the positions of all the pieces, but achieved in wildly different ways. </a:t>
            </a:r>
            <a:endParaRPr sz="1000">
              <a:latin typeface="Montserrat"/>
              <a:ea typeface="Montserrat"/>
              <a:cs typeface="Montserrat"/>
              <a:sym typeface="Montserrat"/>
            </a:endParaRPr>
          </a:p>
        </p:txBody>
      </p:sp>
      <p:sp>
        <p:nvSpPr>
          <p:cNvPr id="621" name="Google Shape;621;gd1f880bd58_0_76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hyperlink" Target="http://developer.confluent.io/"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hyperlink" Target="http://developer.confluent.io/"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hyperlink" Target="http://developer.confluent.io/"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hyperlink" Target="http://developer.confluent.io/"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hyperlink" Target="http://developer.confluent.io/" TargetMode="Externa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hyperlink" Target="http://developer.confluent.io/"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Powder" showMasterSp="0">
  <p:cSld name="TITLE_1">
    <p:bg>
      <p:bgPr>
        <a:solidFill>
          <a:schemeClr val="accent6"/>
        </a:solidFill>
      </p:bgPr>
    </p:bg>
    <p:spTree>
      <p:nvGrpSpPr>
        <p:cNvPr id="13" name="Shape 13"/>
        <p:cNvGrpSpPr/>
        <p:nvPr/>
      </p:nvGrpSpPr>
      <p:grpSpPr>
        <a:xfrm>
          <a:off x="0" y="0"/>
          <a:ext cx="0" cy="0"/>
          <a:chOff x="0" y="0"/>
          <a:chExt cx="0" cy="0"/>
        </a:xfrm>
      </p:grpSpPr>
      <p:sp>
        <p:nvSpPr>
          <p:cNvPr id="14" name="Google Shape;14;p2"/>
          <p:cNvSpPr txBox="1"/>
          <p:nvPr>
            <p:ph type="ctrTitle"/>
          </p:nvPr>
        </p:nvSpPr>
        <p:spPr>
          <a:xfrm>
            <a:off x="1521343" y="4701067"/>
            <a:ext cx="20381700" cy="3012900"/>
          </a:xfrm>
          <a:prstGeom prst="rect">
            <a:avLst/>
          </a:prstGeom>
          <a:noFill/>
          <a:ln>
            <a:noFill/>
          </a:ln>
        </p:spPr>
        <p:txBody>
          <a:bodyPr anchorCtr="0" anchor="b" bIns="121875" lIns="0" spcFirstLastPara="1" rIns="243800" wrap="square" tIns="121875">
            <a:noAutofit/>
          </a:bodyPr>
          <a:lstStyle>
            <a:lvl1pPr lvl="0" algn="l">
              <a:lnSpc>
                <a:spcPct val="90000"/>
              </a:lnSpc>
              <a:spcBef>
                <a:spcPts val="0"/>
              </a:spcBef>
              <a:spcAft>
                <a:spcPts val="0"/>
              </a:spcAft>
              <a:buSzPts val="9600"/>
              <a:buNone/>
              <a:defRPr i="0" sz="9600"/>
            </a:lvl1pPr>
            <a:lvl2pPr lvl="1" algn="l">
              <a:lnSpc>
                <a:spcPct val="100000"/>
              </a:lnSpc>
              <a:spcBef>
                <a:spcPts val="0"/>
              </a:spcBef>
              <a:spcAft>
                <a:spcPts val="0"/>
              </a:spcAft>
              <a:buClr>
                <a:schemeClr val="dk2"/>
              </a:buClr>
              <a:buSzPts val="6400"/>
              <a:buNone/>
              <a:defRPr>
                <a:solidFill>
                  <a:schemeClr val="dk2"/>
                </a:solidFill>
              </a:defRPr>
            </a:lvl2pPr>
            <a:lvl3pPr lvl="2" algn="l">
              <a:lnSpc>
                <a:spcPct val="100000"/>
              </a:lnSpc>
              <a:spcBef>
                <a:spcPts val="0"/>
              </a:spcBef>
              <a:spcAft>
                <a:spcPts val="0"/>
              </a:spcAft>
              <a:buClr>
                <a:schemeClr val="dk2"/>
              </a:buClr>
              <a:buSzPts val="6400"/>
              <a:buNone/>
              <a:defRPr>
                <a:solidFill>
                  <a:schemeClr val="dk2"/>
                </a:solidFill>
              </a:defRPr>
            </a:lvl3pPr>
            <a:lvl4pPr lvl="3" algn="l">
              <a:lnSpc>
                <a:spcPct val="100000"/>
              </a:lnSpc>
              <a:spcBef>
                <a:spcPts val="0"/>
              </a:spcBef>
              <a:spcAft>
                <a:spcPts val="0"/>
              </a:spcAft>
              <a:buClr>
                <a:schemeClr val="dk2"/>
              </a:buClr>
              <a:buSzPts val="6400"/>
              <a:buNone/>
              <a:defRPr>
                <a:solidFill>
                  <a:schemeClr val="dk2"/>
                </a:solidFill>
              </a:defRPr>
            </a:lvl4pPr>
            <a:lvl5pPr lvl="4" algn="l">
              <a:lnSpc>
                <a:spcPct val="100000"/>
              </a:lnSpc>
              <a:spcBef>
                <a:spcPts val="0"/>
              </a:spcBef>
              <a:spcAft>
                <a:spcPts val="0"/>
              </a:spcAft>
              <a:buClr>
                <a:schemeClr val="dk2"/>
              </a:buClr>
              <a:buSzPts val="6400"/>
              <a:buNone/>
              <a:defRPr>
                <a:solidFill>
                  <a:schemeClr val="dk2"/>
                </a:solidFill>
              </a:defRPr>
            </a:lvl5pPr>
            <a:lvl6pPr lvl="5" algn="l">
              <a:lnSpc>
                <a:spcPct val="100000"/>
              </a:lnSpc>
              <a:spcBef>
                <a:spcPts val="0"/>
              </a:spcBef>
              <a:spcAft>
                <a:spcPts val="0"/>
              </a:spcAft>
              <a:buClr>
                <a:schemeClr val="dk2"/>
              </a:buClr>
              <a:buSzPts val="6400"/>
              <a:buNone/>
              <a:defRPr>
                <a:solidFill>
                  <a:schemeClr val="dk2"/>
                </a:solidFill>
              </a:defRPr>
            </a:lvl6pPr>
            <a:lvl7pPr lvl="6" algn="l">
              <a:lnSpc>
                <a:spcPct val="100000"/>
              </a:lnSpc>
              <a:spcBef>
                <a:spcPts val="0"/>
              </a:spcBef>
              <a:spcAft>
                <a:spcPts val="0"/>
              </a:spcAft>
              <a:buClr>
                <a:schemeClr val="dk2"/>
              </a:buClr>
              <a:buSzPts val="6400"/>
              <a:buNone/>
              <a:defRPr>
                <a:solidFill>
                  <a:schemeClr val="dk2"/>
                </a:solidFill>
              </a:defRPr>
            </a:lvl7pPr>
            <a:lvl8pPr lvl="7" algn="l">
              <a:lnSpc>
                <a:spcPct val="100000"/>
              </a:lnSpc>
              <a:spcBef>
                <a:spcPts val="0"/>
              </a:spcBef>
              <a:spcAft>
                <a:spcPts val="0"/>
              </a:spcAft>
              <a:buClr>
                <a:schemeClr val="dk2"/>
              </a:buClr>
              <a:buSzPts val="6400"/>
              <a:buNone/>
              <a:defRPr>
                <a:solidFill>
                  <a:schemeClr val="dk2"/>
                </a:solidFill>
              </a:defRPr>
            </a:lvl8pPr>
            <a:lvl9pPr lvl="8" algn="l">
              <a:lnSpc>
                <a:spcPct val="100000"/>
              </a:lnSpc>
              <a:spcBef>
                <a:spcPts val="0"/>
              </a:spcBef>
              <a:spcAft>
                <a:spcPts val="0"/>
              </a:spcAft>
              <a:buClr>
                <a:schemeClr val="dk2"/>
              </a:buClr>
              <a:buSzPts val="6400"/>
              <a:buNone/>
              <a:defRPr>
                <a:solidFill>
                  <a:schemeClr val="dk2"/>
                </a:solidFill>
              </a:defRPr>
            </a:lvl9pPr>
          </a:lstStyle>
          <a:p/>
        </p:txBody>
      </p:sp>
      <p:sp>
        <p:nvSpPr>
          <p:cNvPr id="15" name="Google Shape;15;p2"/>
          <p:cNvSpPr txBox="1"/>
          <p:nvPr>
            <p:ph idx="1" type="subTitle"/>
          </p:nvPr>
        </p:nvSpPr>
        <p:spPr>
          <a:xfrm>
            <a:off x="1521333" y="7749528"/>
            <a:ext cx="20381700" cy="2175300"/>
          </a:xfrm>
          <a:prstGeom prst="rect">
            <a:avLst/>
          </a:prstGeom>
          <a:noFill/>
          <a:ln>
            <a:noFill/>
          </a:ln>
        </p:spPr>
        <p:txBody>
          <a:bodyPr anchorCtr="0" anchor="t" bIns="121875" lIns="0" spcFirstLastPara="1" rIns="243800" wrap="square" tIns="121875">
            <a:noAutofit/>
          </a:bodyPr>
          <a:lstStyle>
            <a:lvl1pPr lvl="0" algn="l">
              <a:lnSpc>
                <a:spcPct val="100000"/>
              </a:lnSpc>
              <a:spcBef>
                <a:spcPts val="2100"/>
              </a:spcBef>
              <a:spcAft>
                <a:spcPts val="0"/>
              </a:spcAft>
              <a:buClr>
                <a:schemeClr val="dk2"/>
              </a:buClr>
              <a:buSzPts val="4300"/>
              <a:buNone/>
              <a:defRPr i="0" sz="4300">
                <a:solidFill>
                  <a:schemeClr val="dk2"/>
                </a:solidFill>
              </a:defRPr>
            </a:lvl1pPr>
            <a:lvl2pPr lvl="1" algn="ctr">
              <a:lnSpc>
                <a:spcPct val="90000"/>
              </a:lnSpc>
              <a:spcBef>
                <a:spcPts val="1100"/>
              </a:spcBef>
              <a:spcAft>
                <a:spcPts val="0"/>
              </a:spcAft>
              <a:buClr>
                <a:schemeClr val="dk2"/>
              </a:buClr>
              <a:buSzPts val="4000"/>
              <a:buNone/>
              <a:defRPr sz="4000">
                <a:solidFill>
                  <a:schemeClr val="dk2"/>
                </a:solidFill>
              </a:defRPr>
            </a:lvl2pPr>
            <a:lvl3pPr lvl="2" algn="ctr">
              <a:lnSpc>
                <a:spcPct val="90000"/>
              </a:lnSpc>
              <a:spcBef>
                <a:spcPts val="1100"/>
              </a:spcBef>
              <a:spcAft>
                <a:spcPts val="0"/>
              </a:spcAft>
              <a:buClr>
                <a:schemeClr val="dk2"/>
              </a:buClr>
              <a:buSzPts val="3700"/>
              <a:buNone/>
              <a:defRPr sz="3700">
                <a:solidFill>
                  <a:schemeClr val="dk2"/>
                </a:solidFill>
              </a:defRPr>
            </a:lvl3pPr>
            <a:lvl4pPr lvl="3" algn="ctr">
              <a:lnSpc>
                <a:spcPct val="90000"/>
              </a:lnSpc>
              <a:spcBef>
                <a:spcPts val="1100"/>
              </a:spcBef>
              <a:spcAft>
                <a:spcPts val="0"/>
              </a:spcAft>
              <a:buClr>
                <a:schemeClr val="dk2"/>
              </a:buClr>
              <a:buSzPts val="3200"/>
              <a:buNone/>
              <a:defRPr sz="3200">
                <a:solidFill>
                  <a:schemeClr val="dk2"/>
                </a:solidFill>
              </a:defRPr>
            </a:lvl4pPr>
            <a:lvl5pPr lvl="4" algn="ctr">
              <a:lnSpc>
                <a:spcPct val="90000"/>
              </a:lnSpc>
              <a:spcBef>
                <a:spcPts val="1100"/>
              </a:spcBef>
              <a:spcAft>
                <a:spcPts val="0"/>
              </a:spcAft>
              <a:buClr>
                <a:schemeClr val="dk2"/>
              </a:buClr>
              <a:buSzPts val="3200"/>
              <a:buNone/>
              <a:defRPr sz="3200">
                <a:solidFill>
                  <a:schemeClr val="dk2"/>
                </a:solidFill>
              </a:defRPr>
            </a:lvl5pPr>
            <a:lvl6pPr lvl="5" algn="ctr">
              <a:lnSpc>
                <a:spcPct val="90000"/>
              </a:lnSpc>
              <a:spcBef>
                <a:spcPts val="1100"/>
              </a:spcBef>
              <a:spcAft>
                <a:spcPts val="0"/>
              </a:spcAft>
              <a:buClr>
                <a:schemeClr val="dk2"/>
              </a:buClr>
              <a:buSzPts val="3200"/>
              <a:buNone/>
              <a:defRPr sz="3200">
                <a:solidFill>
                  <a:schemeClr val="dk2"/>
                </a:solidFill>
              </a:defRPr>
            </a:lvl6pPr>
            <a:lvl7pPr lvl="6" algn="ctr">
              <a:lnSpc>
                <a:spcPct val="90000"/>
              </a:lnSpc>
              <a:spcBef>
                <a:spcPts val="1100"/>
              </a:spcBef>
              <a:spcAft>
                <a:spcPts val="0"/>
              </a:spcAft>
              <a:buClr>
                <a:schemeClr val="dk2"/>
              </a:buClr>
              <a:buSzPts val="3200"/>
              <a:buNone/>
              <a:defRPr sz="3200">
                <a:solidFill>
                  <a:schemeClr val="dk2"/>
                </a:solidFill>
              </a:defRPr>
            </a:lvl7pPr>
            <a:lvl8pPr lvl="7" algn="ctr">
              <a:lnSpc>
                <a:spcPct val="90000"/>
              </a:lnSpc>
              <a:spcBef>
                <a:spcPts val="1100"/>
              </a:spcBef>
              <a:spcAft>
                <a:spcPts val="0"/>
              </a:spcAft>
              <a:buClr>
                <a:schemeClr val="dk2"/>
              </a:buClr>
              <a:buSzPts val="3200"/>
              <a:buNone/>
              <a:defRPr sz="3200">
                <a:solidFill>
                  <a:schemeClr val="dk2"/>
                </a:solidFill>
              </a:defRPr>
            </a:lvl8pPr>
            <a:lvl9pPr lvl="8" algn="ctr">
              <a:lnSpc>
                <a:spcPct val="90000"/>
              </a:lnSpc>
              <a:spcBef>
                <a:spcPts val="1100"/>
              </a:spcBef>
              <a:spcAft>
                <a:spcPts val="0"/>
              </a:spcAft>
              <a:buClr>
                <a:schemeClr val="dk2"/>
              </a:buClr>
              <a:buSzPts val="3200"/>
              <a:buNone/>
              <a:defRPr sz="3200">
                <a:solidFill>
                  <a:schemeClr val="dk2"/>
                </a:solidFill>
              </a:defRPr>
            </a:lvl9pPr>
          </a:lstStyle>
          <a:p/>
        </p:txBody>
      </p:sp>
      <p:pic>
        <p:nvPicPr>
          <p:cNvPr id="16" name="Google Shape;16;p2"/>
          <p:cNvPicPr preferRelativeResize="0"/>
          <p:nvPr/>
        </p:nvPicPr>
        <p:blipFill rotWithShape="1">
          <a:blip r:embed="rId2">
            <a:alphaModFix/>
          </a:blip>
          <a:srcRect b="0" l="0" r="0" t="0"/>
          <a:stretch/>
        </p:blipFill>
        <p:spPr>
          <a:xfrm>
            <a:off x="1521333" y="1904868"/>
            <a:ext cx="6555650" cy="106113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_Powder">
  <p:cSld name="Title Only_Powder">
    <p:bg>
      <p:bgPr>
        <a:solidFill>
          <a:schemeClr val="accent6"/>
        </a:solidFill>
      </p:bgPr>
    </p:bg>
    <p:spTree>
      <p:nvGrpSpPr>
        <p:cNvPr id="59" name="Shape 59"/>
        <p:cNvGrpSpPr/>
        <p:nvPr/>
      </p:nvGrpSpPr>
      <p:grpSpPr>
        <a:xfrm>
          <a:off x="0" y="0"/>
          <a:ext cx="0" cy="0"/>
          <a:chOff x="0" y="0"/>
          <a:chExt cx="0" cy="0"/>
        </a:xfrm>
      </p:grpSpPr>
      <p:sp>
        <p:nvSpPr>
          <p:cNvPr id="60" name="Google Shape;60;p11"/>
          <p:cNvSpPr txBox="1"/>
          <p:nvPr/>
        </p:nvSpPr>
        <p:spPr>
          <a:xfrm>
            <a:off x="914400" y="12374867"/>
            <a:ext cx="22555200" cy="635100"/>
          </a:xfrm>
          <a:prstGeom prst="rect">
            <a:avLst/>
          </a:prstGeom>
          <a:noFill/>
          <a:ln>
            <a:noFill/>
          </a:ln>
        </p:spPr>
        <p:txBody>
          <a:bodyPr anchorCtr="0" anchor="ctr" bIns="243800" lIns="0" spcFirstLastPara="1" rIns="243800" wrap="square" tIns="243800">
            <a:no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chemeClr val="dk2"/>
                </a:solidFill>
                <a:latin typeface="Montserrat"/>
                <a:ea typeface="Montserrat"/>
                <a:cs typeface="Montserrat"/>
                <a:sym typeface="Montserrat"/>
              </a:rPr>
              <a:t>Copyright 2021, Confluent, Inc. All rights reserved. This document may not be reproduced in any manner without the express written permission of Confluent, Inc.</a:t>
            </a:r>
            <a:endParaRPr b="0" i="0" sz="1300" u="none" cap="none" strike="noStrike">
              <a:solidFill>
                <a:schemeClr val="dk2"/>
              </a:solidFill>
              <a:latin typeface="Montserrat"/>
              <a:ea typeface="Montserrat"/>
              <a:cs typeface="Montserrat"/>
              <a:sym typeface="Montserrat"/>
            </a:endParaRPr>
          </a:p>
        </p:txBody>
      </p:sp>
      <p:sp>
        <p:nvSpPr>
          <p:cNvPr id="61" name="Google Shape;61;p11"/>
          <p:cNvSpPr txBox="1"/>
          <p:nvPr>
            <p:ph type="title"/>
          </p:nvPr>
        </p:nvSpPr>
        <p:spPr>
          <a:xfrm>
            <a:off x="914405" y="868101"/>
            <a:ext cx="21309600" cy="1132800"/>
          </a:xfrm>
          <a:prstGeom prst="rect">
            <a:avLst/>
          </a:prstGeom>
          <a:noFill/>
          <a:ln>
            <a:noFill/>
          </a:ln>
        </p:spPr>
        <p:txBody>
          <a:bodyPr anchorCtr="0" anchor="t" bIns="121875" lIns="0" spcFirstLastPara="1" rIns="243800" wrap="square" tIns="121875">
            <a:noAutofit/>
          </a:bodyPr>
          <a:lstStyle>
            <a:lvl1pPr lvl="0" algn="l">
              <a:lnSpc>
                <a:spcPct val="90000"/>
              </a:lnSpc>
              <a:spcBef>
                <a:spcPts val="0"/>
              </a:spcBef>
              <a:spcAft>
                <a:spcPts val="0"/>
              </a:spcAft>
              <a:buClr>
                <a:schemeClr val="dk2"/>
              </a:buClr>
              <a:buSzPts val="6400"/>
              <a:buFont typeface="Arial"/>
              <a:buNone/>
              <a:defRPr>
                <a:solidFill>
                  <a:schemeClr val="dk2"/>
                </a:solidFill>
              </a:defRPr>
            </a:lvl1pPr>
            <a:lvl2pPr lvl="1" algn="l">
              <a:lnSpc>
                <a:spcPct val="100000"/>
              </a:lnSpc>
              <a:spcBef>
                <a:spcPts val="0"/>
              </a:spcBef>
              <a:spcAft>
                <a:spcPts val="0"/>
              </a:spcAft>
              <a:buSzPts val="6400"/>
              <a:buNone/>
              <a:defRPr/>
            </a:lvl2pPr>
            <a:lvl3pPr lvl="2" algn="l">
              <a:lnSpc>
                <a:spcPct val="100000"/>
              </a:lnSpc>
              <a:spcBef>
                <a:spcPts val="0"/>
              </a:spcBef>
              <a:spcAft>
                <a:spcPts val="0"/>
              </a:spcAft>
              <a:buSzPts val="6400"/>
              <a:buNone/>
              <a:defRPr/>
            </a:lvl3pPr>
            <a:lvl4pPr lvl="3" algn="l">
              <a:lnSpc>
                <a:spcPct val="100000"/>
              </a:lnSpc>
              <a:spcBef>
                <a:spcPts val="0"/>
              </a:spcBef>
              <a:spcAft>
                <a:spcPts val="0"/>
              </a:spcAft>
              <a:buSzPts val="6400"/>
              <a:buNone/>
              <a:defRPr/>
            </a:lvl4pPr>
            <a:lvl5pPr lvl="4" algn="l">
              <a:lnSpc>
                <a:spcPct val="100000"/>
              </a:lnSpc>
              <a:spcBef>
                <a:spcPts val="0"/>
              </a:spcBef>
              <a:spcAft>
                <a:spcPts val="0"/>
              </a:spcAft>
              <a:buSzPts val="6400"/>
              <a:buNone/>
              <a:defRPr/>
            </a:lvl5pPr>
            <a:lvl6pPr lvl="5" algn="l">
              <a:lnSpc>
                <a:spcPct val="100000"/>
              </a:lnSpc>
              <a:spcBef>
                <a:spcPts val="0"/>
              </a:spcBef>
              <a:spcAft>
                <a:spcPts val="0"/>
              </a:spcAft>
              <a:buSzPts val="6400"/>
              <a:buNone/>
              <a:defRPr/>
            </a:lvl6pPr>
            <a:lvl7pPr lvl="6" algn="l">
              <a:lnSpc>
                <a:spcPct val="100000"/>
              </a:lnSpc>
              <a:spcBef>
                <a:spcPts val="0"/>
              </a:spcBef>
              <a:spcAft>
                <a:spcPts val="0"/>
              </a:spcAft>
              <a:buSzPts val="6400"/>
              <a:buNone/>
              <a:defRPr/>
            </a:lvl7pPr>
            <a:lvl8pPr lvl="7" algn="l">
              <a:lnSpc>
                <a:spcPct val="100000"/>
              </a:lnSpc>
              <a:spcBef>
                <a:spcPts val="0"/>
              </a:spcBef>
              <a:spcAft>
                <a:spcPts val="0"/>
              </a:spcAft>
              <a:buSzPts val="6400"/>
              <a:buNone/>
              <a:defRPr/>
            </a:lvl8pPr>
            <a:lvl9pPr lvl="8" algn="l">
              <a:lnSpc>
                <a:spcPct val="100000"/>
              </a:lnSpc>
              <a:spcBef>
                <a:spcPts val="0"/>
              </a:spcBef>
              <a:spcAft>
                <a:spcPts val="0"/>
              </a:spcAft>
              <a:buSzPts val="6400"/>
              <a:buNone/>
              <a:defRPr/>
            </a:lvl9pPr>
          </a:lstStyle>
          <a:p/>
        </p:txBody>
      </p:sp>
      <p:sp>
        <p:nvSpPr>
          <p:cNvPr id="62" name="Google Shape;62;p11"/>
          <p:cNvSpPr txBox="1"/>
          <p:nvPr>
            <p:ph idx="12" type="sldNum"/>
          </p:nvPr>
        </p:nvSpPr>
        <p:spPr>
          <a:xfrm>
            <a:off x="22386246" y="12374888"/>
            <a:ext cx="1076700" cy="635100"/>
          </a:xfrm>
          <a:prstGeom prst="rect">
            <a:avLst/>
          </a:prstGeom>
          <a:noFill/>
          <a:ln>
            <a:noFill/>
          </a:ln>
        </p:spPr>
        <p:txBody>
          <a:bodyPr anchorCtr="0" anchor="ctr" bIns="121875" lIns="243800" spcFirstLastPara="1" rIns="0" wrap="square" tIns="121875">
            <a:noAutofit/>
          </a:bodyPr>
          <a:lstStyle>
            <a:lvl1pPr indent="0" lvl="0" marL="0" marR="0" algn="r">
              <a:lnSpc>
                <a:spcPct val="100000"/>
              </a:lnSpc>
              <a:spcBef>
                <a:spcPts val="0"/>
              </a:spcBef>
              <a:spcAft>
                <a:spcPts val="0"/>
              </a:spcAft>
              <a:buClr>
                <a:srgbClr val="000000"/>
              </a:buClr>
              <a:buSzPts val="1900"/>
              <a:buFont typeface="Arial"/>
              <a:buNone/>
              <a:defRPr b="0" i="0" sz="19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900"/>
              <a:buFont typeface="Arial"/>
              <a:buNone/>
              <a:defRPr b="0" i="0" sz="19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900"/>
              <a:buFont typeface="Arial"/>
              <a:buNone/>
              <a:defRPr b="0" i="0" sz="19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900"/>
              <a:buFont typeface="Arial"/>
              <a:buNone/>
              <a:defRPr b="0" i="0" sz="19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900"/>
              <a:buFont typeface="Arial"/>
              <a:buNone/>
              <a:defRPr b="0" i="0" sz="19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900"/>
              <a:buFont typeface="Arial"/>
              <a:buNone/>
              <a:defRPr b="0" i="0" sz="19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900"/>
              <a:buFont typeface="Arial"/>
              <a:buNone/>
              <a:defRPr b="0" i="0" sz="19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900"/>
              <a:buFont typeface="Arial"/>
              <a:buNone/>
              <a:defRPr b="0" i="0" sz="19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900"/>
              <a:buFont typeface="Arial"/>
              <a:buNone/>
              <a:defRPr b="0" i="0" sz="1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pic>
        <p:nvPicPr>
          <p:cNvPr id="63" name="Google Shape;63;p11"/>
          <p:cNvPicPr preferRelativeResize="0"/>
          <p:nvPr/>
        </p:nvPicPr>
        <p:blipFill rotWithShape="1">
          <a:blip r:embed="rId2">
            <a:alphaModFix/>
          </a:blip>
          <a:srcRect b="0" l="0" r="0" t="0"/>
          <a:stretch/>
        </p:blipFill>
        <p:spPr>
          <a:xfrm>
            <a:off x="22474171" y="896157"/>
            <a:ext cx="988815" cy="98881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blue">
  <p:cSld name="1_Blank_blue">
    <p:bg>
      <p:bgPr>
        <a:blipFill>
          <a:blip r:embed="rId2">
            <a:alphaModFix/>
          </a:blip>
          <a:stretch>
            <a:fillRect/>
          </a:stretch>
        </a:blipFill>
      </p:bgPr>
    </p:bg>
    <p:spTree>
      <p:nvGrpSpPr>
        <p:cNvPr id="64" name="Shape 64"/>
        <p:cNvGrpSpPr/>
        <p:nvPr/>
      </p:nvGrpSpPr>
      <p:grpSpPr>
        <a:xfrm>
          <a:off x="0" y="0"/>
          <a:ext cx="0" cy="0"/>
          <a:chOff x="0" y="0"/>
          <a:chExt cx="0" cy="0"/>
        </a:xfrm>
      </p:grpSpPr>
      <p:sp>
        <p:nvSpPr>
          <p:cNvPr id="65" name="Google Shape;65;p12"/>
          <p:cNvSpPr txBox="1"/>
          <p:nvPr>
            <p:ph type="title"/>
          </p:nvPr>
        </p:nvSpPr>
        <p:spPr>
          <a:xfrm>
            <a:off x="1676400" y="768350"/>
            <a:ext cx="21031200" cy="2651100"/>
          </a:xfrm>
          <a:prstGeom prst="rect">
            <a:avLst/>
          </a:prstGeom>
          <a:noFill/>
          <a:ln>
            <a:noFill/>
          </a:ln>
        </p:spPr>
        <p:txBody>
          <a:bodyPr anchorCtr="0" anchor="ctr" bIns="91400" lIns="182875" spcFirstLastPara="1" rIns="182875" wrap="square" tIns="91400">
            <a:normAutofit/>
          </a:bodyPr>
          <a:lstStyle>
            <a:lvl1pPr lvl="0" rtl="0" algn="l">
              <a:lnSpc>
                <a:spcPct val="90000"/>
              </a:lnSpc>
              <a:spcBef>
                <a:spcPts val="0"/>
              </a:spcBef>
              <a:spcAft>
                <a:spcPts val="0"/>
              </a:spcAft>
              <a:buClr>
                <a:schemeClr val="dk1"/>
              </a:buClr>
              <a:buSzPts val="3700"/>
              <a:buNone/>
              <a:defRPr sz="2900"/>
            </a:lvl1pPr>
            <a:lvl2pPr lvl="1" rtl="0">
              <a:spcBef>
                <a:spcPts val="0"/>
              </a:spcBef>
              <a:spcAft>
                <a:spcPts val="0"/>
              </a:spcAft>
              <a:buSzPts val="2900"/>
              <a:buNone/>
              <a:defRPr sz="2900"/>
            </a:lvl2pPr>
            <a:lvl3pPr lvl="2" rtl="0">
              <a:spcBef>
                <a:spcPts val="0"/>
              </a:spcBef>
              <a:spcAft>
                <a:spcPts val="0"/>
              </a:spcAft>
              <a:buSzPts val="2900"/>
              <a:buNone/>
              <a:defRPr sz="2900"/>
            </a:lvl3pPr>
            <a:lvl4pPr lvl="3" rtl="0">
              <a:spcBef>
                <a:spcPts val="0"/>
              </a:spcBef>
              <a:spcAft>
                <a:spcPts val="0"/>
              </a:spcAft>
              <a:buSzPts val="2900"/>
              <a:buNone/>
              <a:defRPr sz="2900"/>
            </a:lvl4pPr>
            <a:lvl5pPr lvl="4" rtl="0">
              <a:spcBef>
                <a:spcPts val="0"/>
              </a:spcBef>
              <a:spcAft>
                <a:spcPts val="0"/>
              </a:spcAft>
              <a:buSzPts val="2900"/>
              <a:buNone/>
              <a:defRPr sz="2900"/>
            </a:lvl5pPr>
            <a:lvl6pPr lvl="5" rtl="0">
              <a:spcBef>
                <a:spcPts val="0"/>
              </a:spcBef>
              <a:spcAft>
                <a:spcPts val="0"/>
              </a:spcAft>
              <a:buSzPts val="2900"/>
              <a:buNone/>
              <a:defRPr sz="2900"/>
            </a:lvl6pPr>
            <a:lvl7pPr lvl="6" rtl="0">
              <a:spcBef>
                <a:spcPts val="0"/>
              </a:spcBef>
              <a:spcAft>
                <a:spcPts val="0"/>
              </a:spcAft>
              <a:buSzPts val="2900"/>
              <a:buNone/>
              <a:defRPr sz="2900"/>
            </a:lvl7pPr>
            <a:lvl8pPr lvl="7" rtl="0">
              <a:spcBef>
                <a:spcPts val="0"/>
              </a:spcBef>
              <a:spcAft>
                <a:spcPts val="0"/>
              </a:spcAft>
              <a:buSzPts val="2900"/>
              <a:buNone/>
              <a:defRPr sz="2900"/>
            </a:lvl8pPr>
            <a:lvl9pPr lvl="8" rtl="0">
              <a:spcBef>
                <a:spcPts val="0"/>
              </a:spcBef>
              <a:spcAft>
                <a:spcPts val="0"/>
              </a:spcAft>
              <a:buSzPts val="2900"/>
              <a:buNone/>
              <a:defRPr sz="2900"/>
            </a:lvl9pPr>
          </a:lstStyle>
          <a:p/>
        </p:txBody>
      </p:sp>
      <p:sp>
        <p:nvSpPr>
          <p:cNvPr id="66" name="Google Shape;66;p12"/>
          <p:cNvSpPr txBox="1"/>
          <p:nvPr>
            <p:ph idx="1" type="body"/>
          </p:nvPr>
        </p:nvSpPr>
        <p:spPr>
          <a:xfrm>
            <a:off x="1676400" y="3689350"/>
            <a:ext cx="21031200" cy="8702400"/>
          </a:xfrm>
          <a:prstGeom prst="rect">
            <a:avLst/>
          </a:prstGeom>
          <a:noFill/>
          <a:ln>
            <a:noFill/>
          </a:ln>
        </p:spPr>
        <p:txBody>
          <a:bodyPr anchorCtr="0" anchor="t" bIns="91400" lIns="182875" spcFirstLastPara="1" rIns="182875" wrap="square" tIns="91400">
            <a:normAutofit/>
          </a:bodyPr>
          <a:lstStyle>
            <a:lvl1pPr indent="-463550" lvl="0" marL="457200" rtl="0" algn="l">
              <a:lnSpc>
                <a:spcPct val="90000"/>
              </a:lnSpc>
              <a:spcBef>
                <a:spcPts val="2100"/>
              </a:spcBef>
              <a:spcAft>
                <a:spcPts val="0"/>
              </a:spcAft>
              <a:buClr>
                <a:schemeClr val="dk1"/>
              </a:buClr>
              <a:buSzPts val="3700"/>
              <a:buChar char="•"/>
              <a:defRPr sz="2900"/>
            </a:lvl1pPr>
            <a:lvl2pPr indent="-228600" lvl="1" marL="914400" rtl="0" algn="l">
              <a:lnSpc>
                <a:spcPct val="90000"/>
              </a:lnSpc>
              <a:spcBef>
                <a:spcPts val="1100"/>
              </a:spcBef>
              <a:spcAft>
                <a:spcPts val="0"/>
              </a:spcAft>
              <a:buClr>
                <a:schemeClr val="dk1"/>
              </a:buClr>
              <a:buSzPts val="3700"/>
              <a:buNone/>
              <a:defRPr sz="2900"/>
            </a:lvl2pPr>
            <a:lvl3pPr indent="-463550" lvl="2" marL="1371600" rtl="0" algn="l">
              <a:lnSpc>
                <a:spcPct val="90000"/>
              </a:lnSpc>
              <a:spcBef>
                <a:spcPts val="1100"/>
              </a:spcBef>
              <a:spcAft>
                <a:spcPts val="0"/>
              </a:spcAft>
              <a:buClr>
                <a:schemeClr val="dk1"/>
              </a:buClr>
              <a:buSzPts val="3700"/>
              <a:buChar char="•"/>
              <a:defRPr sz="2900"/>
            </a:lvl3pPr>
            <a:lvl4pPr indent="-463550" lvl="3" marL="1828800" rtl="0" algn="l">
              <a:lnSpc>
                <a:spcPct val="90000"/>
              </a:lnSpc>
              <a:spcBef>
                <a:spcPts val="1100"/>
              </a:spcBef>
              <a:spcAft>
                <a:spcPts val="0"/>
              </a:spcAft>
              <a:buClr>
                <a:schemeClr val="dk1"/>
              </a:buClr>
              <a:buSzPts val="3700"/>
              <a:buChar char="•"/>
              <a:defRPr sz="2900"/>
            </a:lvl4pPr>
            <a:lvl5pPr indent="-463550" lvl="4" marL="2286000" rtl="0" algn="l">
              <a:lnSpc>
                <a:spcPct val="90000"/>
              </a:lnSpc>
              <a:spcBef>
                <a:spcPts val="1100"/>
              </a:spcBef>
              <a:spcAft>
                <a:spcPts val="0"/>
              </a:spcAft>
              <a:buClr>
                <a:schemeClr val="dk1"/>
              </a:buClr>
              <a:buSzPts val="3700"/>
              <a:buChar char="•"/>
              <a:defRPr sz="2900"/>
            </a:lvl5pPr>
            <a:lvl6pPr indent="-463550" lvl="5" marL="2743200" rtl="0" algn="l">
              <a:lnSpc>
                <a:spcPct val="90000"/>
              </a:lnSpc>
              <a:spcBef>
                <a:spcPts val="1100"/>
              </a:spcBef>
              <a:spcAft>
                <a:spcPts val="0"/>
              </a:spcAft>
              <a:buClr>
                <a:schemeClr val="dk1"/>
              </a:buClr>
              <a:buSzPts val="3700"/>
              <a:buChar char="•"/>
              <a:defRPr sz="2900"/>
            </a:lvl6pPr>
            <a:lvl7pPr indent="-463550" lvl="6" marL="3200400" rtl="0" algn="l">
              <a:lnSpc>
                <a:spcPct val="90000"/>
              </a:lnSpc>
              <a:spcBef>
                <a:spcPts val="1100"/>
              </a:spcBef>
              <a:spcAft>
                <a:spcPts val="0"/>
              </a:spcAft>
              <a:buClr>
                <a:schemeClr val="dk1"/>
              </a:buClr>
              <a:buSzPts val="3700"/>
              <a:buChar char="•"/>
              <a:defRPr sz="2900"/>
            </a:lvl7pPr>
            <a:lvl8pPr indent="-463550" lvl="7" marL="3657600" rtl="0" algn="l">
              <a:lnSpc>
                <a:spcPct val="90000"/>
              </a:lnSpc>
              <a:spcBef>
                <a:spcPts val="1100"/>
              </a:spcBef>
              <a:spcAft>
                <a:spcPts val="0"/>
              </a:spcAft>
              <a:buClr>
                <a:schemeClr val="dk1"/>
              </a:buClr>
              <a:buSzPts val="3700"/>
              <a:buChar char="•"/>
              <a:defRPr sz="2900"/>
            </a:lvl8pPr>
            <a:lvl9pPr indent="-463550" lvl="8" marL="4114800" rtl="0" algn="l">
              <a:lnSpc>
                <a:spcPct val="90000"/>
              </a:lnSpc>
              <a:spcBef>
                <a:spcPts val="1100"/>
              </a:spcBef>
              <a:spcAft>
                <a:spcPts val="0"/>
              </a:spcAft>
              <a:buClr>
                <a:schemeClr val="dk1"/>
              </a:buClr>
              <a:buSzPts val="3700"/>
              <a:buChar char="•"/>
              <a:defRPr sz="29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blue 1">
  <p:cSld name="Blank_blue_1">
    <p:bg>
      <p:bgPr>
        <a:blipFill>
          <a:blip r:embed="rId2">
            <a:alphaModFix/>
          </a:blip>
          <a:stretch>
            <a:fillRect/>
          </a:stretch>
        </a:blipFill>
      </p:bgPr>
    </p:bg>
    <p:spTree>
      <p:nvGrpSpPr>
        <p:cNvPr id="67" name="Shape 67"/>
        <p:cNvGrpSpPr/>
        <p:nvPr/>
      </p:nvGrpSpPr>
      <p:grpSpPr>
        <a:xfrm>
          <a:off x="0" y="0"/>
          <a:ext cx="0" cy="0"/>
          <a:chOff x="0" y="0"/>
          <a:chExt cx="0" cy="0"/>
        </a:xfrm>
      </p:grpSpPr>
      <p:sp>
        <p:nvSpPr>
          <p:cNvPr id="68" name="Google Shape;68;p13"/>
          <p:cNvSpPr txBox="1"/>
          <p:nvPr>
            <p:ph type="title"/>
          </p:nvPr>
        </p:nvSpPr>
        <p:spPr>
          <a:xfrm>
            <a:off x="1676400" y="730250"/>
            <a:ext cx="21031200" cy="2651100"/>
          </a:xfrm>
          <a:prstGeom prst="rect">
            <a:avLst/>
          </a:prstGeom>
          <a:noFill/>
          <a:ln>
            <a:noFill/>
          </a:ln>
        </p:spPr>
        <p:txBody>
          <a:bodyPr anchorCtr="0" anchor="ctr" bIns="91400" lIns="182875" spcFirstLastPara="1" rIns="182875" wrap="square" tIns="91400">
            <a:normAutofit/>
          </a:bodyPr>
          <a:lstStyle>
            <a:lvl1pPr lvl="0" rtl="0" algn="l">
              <a:lnSpc>
                <a:spcPct val="90000"/>
              </a:lnSpc>
              <a:spcBef>
                <a:spcPts val="0"/>
              </a:spcBef>
              <a:spcAft>
                <a:spcPts val="0"/>
              </a:spcAft>
              <a:buClr>
                <a:schemeClr val="dk1"/>
              </a:buClr>
              <a:buSzPts val="3700"/>
              <a:buNone/>
              <a:defRPr sz="2900"/>
            </a:lvl1pPr>
            <a:lvl2pPr lvl="1" rtl="0">
              <a:spcBef>
                <a:spcPts val="0"/>
              </a:spcBef>
              <a:spcAft>
                <a:spcPts val="0"/>
              </a:spcAft>
              <a:buSzPts val="2900"/>
              <a:buNone/>
              <a:defRPr sz="2900"/>
            </a:lvl2pPr>
            <a:lvl3pPr lvl="2" rtl="0">
              <a:spcBef>
                <a:spcPts val="0"/>
              </a:spcBef>
              <a:spcAft>
                <a:spcPts val="0"/>
              </a:spcAft>
              <a:buSzPts val="2900"/>
              <a:buNone/>
              <a:defRPr sz="2900"/>
            </a:lvl3pPr>
            <a:lvl4pPr lvl="3" rtl="0">
              <a:spcBef>
                <a:spcPts val="0"/>
              </a:spcBef>
              <a:spcAft>
                <a:spcPts val="0"/>
              </a:spcAft>
              <a:buSzPts val="2900"/>
              <a:buNone/>
              <a:defRPr sz="2900"/>
            </a:lvl4pPr>
            <a:lvl5pPr lvl="4" rtl="0">
              <a:spcBef>
                <a:spcPts val="0"/>
              </a:spcBef>
              <a:spcAft>
                <a:spcPts val="0"/>
              </a:spcAft>
              <a:buSzPts val="2900"/>
              <a:buNone/>
              <a:defRPr sz="2900"/>
            </a:lvl5pPr>
            <a:lvl6pPr lvl="5" rtl="0">
              <a:spcBef>
                <a:spcPts val="0"/>
              </a:spcBef>
              <a:spcAft>
                <a:spcPts val="0"/>
              </a:spcAft>
              <a:buSzPts val="2900"/>
              <a:buNone/>
              <a:defRPr sz="2900"/>
            </a:lvl6pPr>
            <a:lvl7pPr lvl="6" rtl="0">
              <a:spcBef>
                <a:spcPts val="0"/>
              </a:spcBef>
              <a:spcAft>
                <a:spcPts val="0"/>
              </a:spcAft>
              <a:buSzPts val="2900"/>
              <a:buNone/>
              <a:defRPr sz="2900"/>
            </a:lvl7pPr>
            <a:lvl8pPr lvl="7" rtl="0">
              <a:spcBef>
                <a:spcPts val="0"/>
              </a:spcBef>
              <a:spcAft>
                <a:spcPts val="0"/>
              </a:spcAft>
              <a:buSzPts val="2900"/>
              <a:buNone/>
              <a:defRPr sz="2900"/>
            </a:lvl8pPr>
            <a:lvl9pPr lvl="8" rtl="0">
              <a:spcBef>
                <a:spcPts val="0"/>
              </a:spcBef>
              <a:spcAft>
                <a:spcPts val="0"/>
              </a:spcAft>
              <a:buSzPts val="2900"/>
              <a:buNone/>
              <a:defRPr sz="29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ltblue">
  <p:cSld name="Blank_ltblue">
    <p:bg>
      <p:bgPr>
        <a:blipFill>
          <a:blip r:embed="rId2">
            <a:alphaModFix/>
          </a:blip>
          <a:stretch>
            <a:fillRect/>
          </a:stretch>
        </a:blipFill>
      </p:bgPr>
    </p:bg>
    <p:spTree>
      <p:nvGrpSpPr>
        <p:cNvPr id="69" name="Shape 6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blue 2">
  <p:cSld name="1_Blank_blue_1">
    <p:bg>
      <p:bgPr>
        <a:blipFill>
          <a:blip r:embed="rId2">
            <a:alphaModFix/>
          </a:blip>
          <a:stretch>
            <a:fillRect/>
          </a:stretch>
        </a:blipFill>
      </p:bgPr>
    </p:bg>
    <p:spTree>
      <p:nvGrpSpPr>
        <p:cNvPr id="70" name="Shape 70"/>
        <p:cNvGrpSpPr/>
        <p:nvPr/>
      </p:nvGrpSpPr>
      <p:grpSpPr>
        <a:xfrm>
          <a:off x="0" y="0"/>
          <a:ext cx="0" cy="0"/>
          <a:chOff x="0" y="0"/>
          <a:chExt cx="0" cy="0"/>
        </a:xfrm>
      </p:grpSpPr>
      <p:sp>
        <p:nvSpPr>
          <p:cNvPr id="71" name="Google Shape;71;p15"/>
          <p:cNvSpPr txBox="1"/>
          <p:nvPr>
            <p:ph type="title"/>
          </p:nvPr>
        </p:nvSpPr>
        <p:spPr>
          <a:xfrm>
            <a:off x="1676400" y="768350"/>
            <a:ext cx="21031200" cy="2651100"/>
          </a:xfrm>
          <a:prstGeom prst="rect">
            <a:avLst/>
          </a:prstGeom>
          <a:noFill/>
          <a:ln>
            <a:noFill/>
          </a:ln>
        </p:spPr>
        <p:txBody>
          <a:bodyPr anchorCtr="0" anchor="ctr" bIns="91400" lIns="182875" spcFirstLastPara="1" rIns="182875" wrap="square" tIns="91400">
            <a:normAutofit/>
          </a:bodyPr>
          <a:lstStyle>
            <a:lvl1pPr lvl="0" rtl="0" algn="l">
              <a:lnSpc>
                <a:spcPct val="90000"/>
              </a:lnSpc>
              <a:spcBef>
                <a:spcPts val="0"/>
              </a:spcBef>
              <a:spcAft>
                <a:spcPts val="0"/>
              </a:spcAft>
              <a:buClr>
                <a:schemeClr val="lt1"/>
              </a:buClr>
              <a:buSzPts val="3700"/>
              <a:buNone/>
              <a:defRPr sz="2900"/>
            </a:lvl1pPr>
            <a:lvl2pPr lvl="1" rtl="0">
              <a:spcBef>
                <a:spcPts val="0"/>
              </a:spcBef>
              <a:spcAft>
                <a:spcPts val="0"/>
              </a:spcAft>
              <a:buSzPts val="2900"/>
              <a:buNone/>
              <a:defRPr sz="2900"/>
            </a:lvl2pPr>
            <a:lvl3pPr lvl="2" rtl="0">
              <a:spcBef>
                <a:spcPts val="0"/>
              </a:spcBef>
              <a:spcAft>
                <a:spcPts val="0"/>
              </a:spcAft>
              <a:buSzPts val="2900"/>
              <a:buNone/>
              <a:defRPr sz="2900"/>
            </a:lvl3pPr>
            <a:lvl4pPr lvl="3" rtl="0">
              <a:spcBef>
                <a:spcPts val="0"/>
              </a:spcBef>
              <a:spcAft>
                <a:spcPts val="0"/>
              </a:spcAft>
              <a:buSzPts val="2900"/>
              <a:buNone/>
              <a:defRPr sz="2900"/>
            </a:lvl4pPr>
            <a:lvl5pPr lvl="4" rtl="0">
              <a:spcBef>
                <a:spcPts val="0"/>
              </a:spcBef>
              <a:spcAft>
                <a:spcPts val="0"/>
              </a:spcAft>
              <a:buSzPts val="2900"/>
              <a:buNone/>
              <a:defRPr sz="2900"/>
            </a:lvl5pPr>
            <a:lvl6pPr lvl="5" rtl="0">
              <a:spcBef>
                <a:spcPts val="0"/>
              </a:spcBef>
              <a:spcAft>
                <a:spcPts val="0"/>
              </a:spcAft>
              <a:buSzPts val="2900"/>
              <a:buNone/>
              <a:defRPr sz="2900"/>
            </a:lvl6pPr>
            <a:lvl7pPr lvl="6" rtl="0">
              <a:spcBef>
                <a:spcPts val="0"/>
              </a:spcBef>
              <a:spcAft>
                <a:spcPts val="0"/>
              </a:spcAft>
              <a:buSzPts val="2900"/>
              <a:buNone/>
              <a:defRPr sz="2900"/>
            </a:lvl7pPr>
            <a:lvl8pPr lvl="7" rtl="0">
              <a:spcBef>
                <a:spcPts val="0"/>
              </a:spcBef>
              <a:spcAft>
                <a:spcPts val="0"/>
              </a:spcAft>
              <a:buSzPts val="2900"/>
              <a:buNone/>
              <a:defRPr sz="2900"/>
            </a:lvl8pPr>
            <a:lvl9pPr lvl="8" rtl="0">
              <a:spcBef>
                <a:spcPts val="0"/>
              </a:spcBef>
              <a:spcAft>
                <a:spcPts val="0"/>
              </a:spcAft>
              <a:buSzPts val="2900"/>
              <a:buNone/>
              <a:defRPr sz="2900"/>
            </a:lvl9pPr>
          </a:lstStyle>
          <a:p/>
        </p:txBody>
      </p:sp>
      <p:sp>
        <p:nvSpPr>
          <p:cNvPr id="72" name="Google Shape;72;p15"/>
          <p:cNvSpPr txBox="1"/>
          <p:nvPr>
            <p:ph idx="1" type="body"/>
          </p:nvPr>
        </p:nvSpPr>
        <p:spPr>
          <a:xfrm>
            <a:off x="1676400" y="3689350"/>
            <a:ext cx="21031200" cy="8702400"/>
          </a:xfrm>
          <a:prstGeom prst="rect">
            <a:avLst/>
          </a:prstGeom>
          <a:noFill/>
          <a:ln>
            <a:noFill/>
          </a:ln>
        </p:spPr>
        <p:txBody>
          <a:bodyPr anchorCtr="0" anchor="t" bIns="91400" lIns="182875" spcFirstLastPara="1" rIns="182875" wrap="square" tIns="91400">
            <a:normAutofit/>
          </a:bodyPr>
          <a:lstStyle>
            <a:lvl1pPr indent="-463550" lvl="0" marL="457200" rtl="0" algn="l">
              <a:lnSpc>
                <a:spcPct val="90000"/>
              </a:lnSpc>
              <a:spcBef>
                <a:spcPts val="2100"/>
              </a:spcBef>
              <a:spcAft>
                <a:spcPts val="0"/>
              </a:spcAft>
              <a:buClr>
                <a:schemeClr val="lt1"/>
              </a:buClr>
              <a:buSzPts val="3700"/>
              <a:buChar char="•"/>
              <a:defRPr sz="2900"/>
            </a:lvl1pPr>
            <a:lvl2pPr indent="-228600" lvl="1" marL="914400" rtl="0" algn="l">
              <a:lnSpc>
                <a:spcPct val="90000"/>
              </a:lnSpc>
              <a:spcBef>
                <a:spcPts val="1100"/>
              </a:spcBef>
              <a:spcAft>
                <a:spcPts val="0"/>
              </a:spcAft>
              <a:buClr>
                <a:schemeClr val="lt1"/>
              </a:buClr>
              <a:buSzPts val="3700"/>
              <a:buNone/>
              <a:defRPr sz="2900"/>
            </a:lvl2pPr>
            <a:lvl3pPr indent="-463550" lvl="2" marL="1371600" rtl="0" algn="l">
              <a:lnSpc>
                <a:spcPct val="90000"/>
              </a:lnSpc>
              <a:spcBef>
                <a:spcPts val="1100"/>
              </a:spcBef>
              <a:spcAft>
                <a:spcPts val="0"/>
              </a:spcAft>
              <a:buClr>
                <a:schemeClr val="lt1"/>
              </a:buClr>
              <a:buSzPts val="3700"/>
              <a:buChar char="•"/>
              <a:defRPr sz="2900"/>
            </a:lvl3pPr>
            <a:lvl4pPr indent="-463550" lvl="3" marL="1828800" rtl="0" algn="l">
              <a:lnSpc>
                <a:spcPct val="90000"/>
              </a:lnSpc>
              <a:spcBef>
                <a:spcPts val="1100"/>
              </a:spcBef>
              <a:spcAft>
                <a:spcPts val="0"/>
              </a:spcAft>
              <a:buClr>
                <a:schemeClr val="lt1"/>
              </a:buClr>
              <a:buSzPts val="3700"/>
              <a:buChar char="•"/>
              <a:defRPr sz="2900"/>
            </a:lvl4pPr>
            <a:lvl5pPr indent="-463550" lvl="4" marL="2286000" rtl="0" algn="l">
              <a:lnSpc>
                <a:spcPct val="90000"/>
              </a:lnSpc>
              <a:spcBef>
                <a:spcPts val="1100"/>
              </a:spcBef>
              <a:spcAft>
                <a:spcPts val="0"/>
              </a:spcAft>
              <a:buClr>
                <a:schemeClr val="lt1"/>
              </a:buClr>
              <a:buSzPts val="3700"/>
              <a:buChar char="•"/>
              <a:defRPr sz="2900"/>
            </a:lvl5pPr>
            <a:lvl6pPr indent="-463550" lvl="5" marL="2743200" rtl="0" algn="l">
              <a:lnSpc>
                <a:spcPct val="90000"/>
              </a:lnSpc>
              <a:spcBef>
                <a:spcPts val="1100"/>
              </a:spcBef>
              <a:spcAft>
                <a:spcPts val="0"/>
              </a:spcAft>
              <a:buClr>
                <a:schemeClr val="lt1"/>
              </a:buClr>
              <a:buSzPts val="3700"/>
              <a:buChar char="•"/>
              <a:defRPr sz="2900"/>
            </a:lvl6pPr>
            <a:lvl7pPr indent="-463550" lvl="6" marL="3200400" rtl="0" algn="l">
              <a:lnSpc>
                <a:spcPct val="90000"/>
              </a:lnSpc>
              <a:spcBef>
                <a:spcPts val="1100"/>
              </a:spcBef>
              <a:spcAft>
                <a:spcPts val="0"/>
              </a:spcAft>
              <a:buClr>
                <a:schemeClr val="lt1"/>
              </a:buClr>
              <a:buSzPts val="3700"/>
              <a:buChar char="•"/>
              <a:defRPr sz="2900"/>
            </a:lvl7pPr>
            <a:lvl8pPr indent="-463550" lvl="7" marL="3657600" rtl="0" algn="l">
              <a:lnSpc>
                <a:spcPct val="90000"/>
              </a:lnSpc>
              <a:spcBef>
                <a:spcPts val="1100"/>
              </a:spcBef>
              <a:spcAft>
                <a:spcPts val="0"/>
              </a:spcAft>
              <a:buClr>
                <a:schemeClr val="lt1"/>
              </a:buClr>
              <a:buSzPts val="3700"/>
              <a:buChar char="•"/>
              <a:defRPr sz="2900"/>
            </a:lvl8pPr>
            <a:lvl9pPr indent="-463550" lvl="8" marL="4114800" rtl="0" algn="l">
              <a:lnSpc>
                <a:spcPct val="90000"/>
              </a:lnSpc>
              <a:spcBef>
                <a:spcPts val="1100"/>
              </a:spcBef>
              <a:spcAft>
                <a:spcPts val="0"/>
              </a:spcAft>
              <a:buClr>
                <a:schemeClr val="lt1"/>
              </a:buClr>
              <a:buSzPts val="3700"/>
              <a:buChar char="•"/>
              <a:defRPr sz="29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blue 3">
  <p:cSld name="1_Blank_blue 2">
    <p:bg>
      <p:bgPr>
        <a:blipFill>
          <a:blip r:embed="rId2">
            <a:alphaModFix/>
          </a:blip>
          <a:stretch>
            <a:fillRect/>
          </a:stretch>
        </a:blipFill>
      </p:bgPr>
    </p:bg>
    <p:spTree>
      <p:nvGrpSpPr>
        <p:cNvPr id="73" name="Shape 73"/>
        <p:cNvGrpSpPr/>
        <p:nvPr/>
      </p:nvGrpSpPr>
      <p:grpSpPr>
        <a:xfrm>
          <a:off x="0" y="0"/>
          <a:ext cx="0" cy="0"/>
          <a:chOff x="0" y="0"/>
          <a:chExt cx="0" cy="0"/>
        </a:xfrm>
      </p:grpSpPr>
      <p:sp>
        <p:nvSpPr>
          <p:cNvPr id="74" name="Google Shape;74;p16"/>
          <p:cNvSpPr txBox="1"/>
          <p:nvPr>
            <p:ph type="ctrTitle"/>
          </p:nvPr>
        </p:nvSpPr>
        <p:spPr>
          <a:xfrm>
            <a:off x="3048000" y="2244726"/>
            <a:ext cx="18288000" cy="4775100"/>
          </a:xfrm>
          <a:prstGeom prst="rect">
            <a:avLst/>
          </a:prstGeom>
          <a:noFill/>
          <a:ln>
            <a:noFill/>
          </a:ln>
        </p:spPr>
        <p:txBody>
          <a:bodyPr anchorCtr="0" anchor="b" bIns="91400" lIns="182875" spcFirstLastPara="1" rIns="182875" wrap="square" tIns="91400">
            <a:normAutofit/>
          </a:bodyPr>
          <a:lstStyle>
            <a:lvl1pPr lvl="0" rtl="0" algn="ctr">
              <a:lnSpc>
                <a:spcPct val="90000"/>
              </a:lnSpc>
              <a:spcBef>
                <a:spcPts val="0"/>
              </a:spcBef>
              <a:spcAft>
                <a:spcPts val="0"/>
              </a:spcAft>
              <a:buClr>
                <a:schemeClr val="dk1"/>
              </a:buClr>
              <a:buSzPts val="12000"/>
              <a:buFont typeface="Calibri"/>
              <a:buNone/>
              <a:defRPr sz="12000"/>
            </a:lvl1pPr>
            <a:lvl2pPr lvl="1" rtl="0">
              <a:spcBef>
                <a:spcPts val="0"/>
              </a:spcBef>
              <a:spcAft>
                <a:spcPts val="0"/>
              </a:spcAft>
              <a:buSzPts val="2900"/>
              <a:buNone/>
              <a:defRPr sz="2900"/>
            </a:lvl2pPr>
            <a:lvl3pPr lvl="2" rtl="0">
              <a:spcBef>
                <a:spcPts val="0"/>
              </a:spcBef>
              <a:spcAft>
                <a:spcPts val="0"/>
              </a:spcAft>
              <a:buSzPts val="2900"/>
              <a:buNone/>
              <a:defRPr sz="2900"/>
            </a:lvl3pPr>
            <a:lvl4pPr lvl="3" rtl="0">
              <a:spcBef>
                <a:spcPts val="0"/>
              </a:spcBef>
              <a:spcAft>
                <a:spcPts val="0"/>
              </a:spcAft>
              <a:buSzPts val="2900"/>
              <a:buNone/>
              <a:defRPr sz="2900"/>
            </a:lvl4pPr>
            <a:lvl5pPr lvl="4" rtl="0">
              <a:spcBef>
                <a:spcPts val="0"/>
              </a:spcBef>
              <a:spcAft>
                <a:spcPts val="0"/>
              </a:spcAft>
              <a:buSzPts val="2900"/>
              <a:buNone/>
              <a:defRPr sz="2900"/>
            </a:lvl5pPr>
            <a:lvl6pPr lvl="5" rtl="0">
              <a:spcBef>
                <a:spcPts val="0"/>
              </a:spcBef>
              <a:spcAft>
                <a:spcPts val="0"/>
              </a:spcAft>
              <a:buSzPts val="2900"/>
              <a:buNone/>
              <a:defRPr sz="2900"/>
            </a:lvl6pPr>
            <a:lvl7pPr lvl="6" rtl="0">
              <a:spcBef>
                <a:spcPts val="0"/>
              </a:spcBef>
              <a:spcAft>
                <a:spcPts val="0"/>
              </a:spcAft>
              <a:buSzPts val="2900"/>
              <a:buNone/>
              <a:defRPr sz="2900"/>
            </a:lvl7pPr>
            <a:lvl8pPr lvl="7" rtl="0">
              <a:spcBef>
                <a:spcPts val="0"/>
              </a:spcBef>
              <a:spcAft>
                <a:spcPts val="0"/>
              </a:spcAft>
              <a:buSzPts val="2900"/>
              <a:buNone/>
              <a:defRPr sz="2900"/>
            </a:lvl8pPr>
            <a:lvl9pPr lvl="8" rtl="0">
              <a:spcBef>
                <a:spcPts val="0"/>
              </a:spcBef>
              <a:spcAft>
                <a:spcPts val="0"/>
              </a:spcAft>
              <a:buSzPts val="2900"/>
              <a:buNone/>
              <a:defRPr sz="2900"/>
            </a:lvl9pPr>
          </a:lstStyle>
          <a:p/>
        </p:txBody>
      </p:sp>
      <p:sp>
        <p:nvSpPr>
          <p:cNvPr id="75" name="Google Shape;75;p16"/>
          <p:cNvSpPr txBox="1"/>
          <p:nvPr>
            <p:ph idx="1" type="subTitle"/>
          </p:nvPr>
        </p:nvSpPr>
        <p:spPr>
          <a:xfrm>
            <a:off x="3048000" y="7204076"/>
            <a:ext cx="18288000" cy="3311100"/>
          </a:xfrm>
          <a:prstGeom prst="rect">
            <a:avLst/>
          </a:prstGeom>
          <a:noFill/>
          <a:ln>
            <a:noFill/>
          </a:ln>
        </p:spPr>
        <p:txBody>
          <a:bodyPr anchorCtr="0" anchor="t" bIns="91400" lIns="182875" spcFirstLastPara="1" rIns="182875" wrap="square" tIns="91400">
            <a:normAutofit/>
          </a:bodyPr>
          <a:lstStyle>
            <a:lvl1pPr lvl="0" rtl="0" algn="ctr">
              <a:lnSpc>
                <a:spcPct val="90000"/>
              </a:lnSpc>
              <a:spcBef>
                <a:spcPts val="2100"/>
              </a:spcBef>
              <a:spcAft>
                <a:spcPts val="0"/>
              </a:spcAft>
              <a:buClr>
                <a:schemeClr val="dk1"/>
              </a:buClr>
              <a:buSzPts val="4800"/>
              <a:buNone/>
              <a:defRPr sz="4800"/>
            </a:lvl1pPr>
            <a:lvl2pPr lvl="1" rtl="0" algn="ctr">
              <a:lnSpc>
                <a:spcPct val="90000"/>
              </a:lnSpc>
              <a:spcBef>
                <a:spcPts val="1100"/>
              </a:spcBef>
              <a:spcAft>
                <a:spcPts val="0"/>
              </a:spcAft>
              <a:buClr>
                <a:schemeClr val="dk1"/>
              </a:buClr>
              <a:buSzPts val="4000"/>
              <a:buNone/>
              <a:defRPr sz="4000"/>
            </a:lvl2pPr>
            <a:lvl3pPr lvl="2" rtl="0" algn="ctr">
              <a:lnSpc>
                <a:spcPct val="90000"/>
              </a:lnSpc>
              <a:spcBef>
                <a:spcPts val="1100"/>
              </a:spcBef>
              <a:spcAft>
                <a:spcPts val="0"/>
              </a:spcAft>
              <a:buClr>
                <a:schemeClr val="dk1"/>
              </a:buClr>
              <a:buSzPts val="3700"/>
              <a:buNone/>
              <a:defRPr sz="3700"/>
            </a:lvl3pPr>
            <a:lvl4pPr lvl="3" rtl="0" algn="ctr">
              <a:lnSpc>
                <a:spcPct val="90000"/>
              </a:lnSpc>
              <a:spcBef>
                <a:spcPts val="1100"/>
              </a:spcBef>
              <a:spcAft>
                <a:spcPts val="0"/>
              </a:spcAft>
              <a:buClr>
                <a:schemeClr val="dk1"/>
              </a:buClr>
              <a:buSzPts val="3200"/>
              <a:buNone/>
              <a:defRPr sz="3200"/>
            </a:lvl4pPr>
            <a:lvl5pPr lvl="4" rtl="0" algn="ctr">
              <a:lnSpc>
                <a:spcPct val="90000"/>
              </a:lnSpc>
              <a:spcBef>
                <a:spcPts val="1100"/>
              </a:spcBef>
              <a:spcAft>
                <a:spcPts val="0"/>
              </a:spcAft>
              <a:buClr>
                <a:schemeClr val="dk1"/>
              </a:buClr>
              <a:buSzPts val="3200"/>
              <a:buNone/>
              <a:defRPr sz="3200"/>
            </a:lvl5pPr>
            <a:lvl6pPr lvl="5" rtl="0" algn="ctr">
              <a:lnSpc>
                <a:spcPct val="90000"/>
              </a:lnSpc>
              <a:spcBef>
                <a:spcPts val="1100"/>
              </a:spcBef>
              <a:spcAft>
                <a:spcPts val="0"/>
              </a:spcAft>
              <a:buClr>
                <a:schemeClr val="dk1"/>
              </a:buClr>
              <a:buSzPts val="3200"/>
              <a:buNone/>
              <a:defRPr sz="3200"/>
            </a:lvl6pPr>
            <a:lvl7pPr lvl="6" rtl="0" algn="ctr">
              <a:lnSpc>
                <a:spcPct val="90000"/>
              </a:lnSpc>
              <a:spcBef>
                <a:spcPts val="1100"/>
              </a:spcBef>
              <a:spcAft>
                <a:spcPts val="0"/>
              </a:spcAft>
              <a:buClr>
                <a:schemeClr val="dk1"/>
              </a:buClr>
              <a:buSzPts val="3200"/>
              <a:buNone/>
              <a:defRPr sz="3200"/>
            </a:lvl7pPr>
            <a:lvl8pPr lvl="7" rtl="0" algn="ctr">
              <a:lnSpc>
                <a:spcPct val="90000"/>
              </a:lnSpc>
              <a:spcBef>
                <a:spcPts val="1100"/>
              </a:spcBef>
              <a:spcAft>
                <a:spcPts val="0"/>
              </a:spcAft>
              <a:buClr>
                <a:schemeClr val="dk1"/>
              </a:buClr>
              <a:buSzPts val="3200"/>
              <a:buNone/>
              <a:defRPr sz="3200"/>
            </a:lvl8pPr>
            <a:lvl9pPr lvl="8" rtl="0" algn="ctr">
              <a:lnSpc>
                <a:spcPct val="90000"/>
              </a:lnSpc>
              <a:spcBef>
                <a:spcPts val="1100"/>
              </a:spcBef>
              <a:spcAft>
                <a:spcPts val="0"/>
              </a:spcAft>
              <a:buClr>
                <a:schemeClr val="dk1"/>
              </a:buClr>
              <a:buSzPts val="3200"/>
              <a:buNone/>
              <a:defRPr sz="32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blue 4">
  <p:cSld name="Blank_blue_2">
    <p:bg>
      <p:bgPr>
        <a:blipFill>
          <a:blip r:embed="rId2">
            <a:alphaModFix/>
          </a:blip>
          <a:stretch>
            <a:fillRect/>
          </a:stretch>
        </a:blipFill>
      </p:bgPr>
    </p:bg>
    <p:spTree>
      <p:nvGrpSpPr>
        <p:cNvPr id="76" name="Shape 76"/>
        <p:cNvGrpSpPr/>
        <p:nvPr/>
      </p:nvGrpSpPr>
      <p:grpSpPr>
        <a:xfrm>
          <a:off x="0" y="0"/>
          <a:ext cx="0" cy="0"/>
          <a:chOff x="0" y="0"/>
          <a:chExt cx="0" cy="0"/>
        </a:xfrm>
      </p:grpSpPr>
      <p:sp>
        <p:nvSpPr>
          <p:cNvPr id="77" name="Google Shape;77;p17"/>
          <p:cNvSpPr txBox="1"/>
          <p:nvPr>
            <p:ph type="title"/>
          </p:nvPr>
        </p:nvSpPr>
        <p:spPr>
          <a:xfrm>
            <a:off x="1676400" y="730250"/>
            <a:ext cx="21031200" cy="2651100"/>
          </a:xfrm>
          <a:prstGeom prst="rect">
            <a:avLst/>
          </a:prstGeom>
          <a:noFill/>
          <a:ln>
            <a:noFill/>
          </a:ln>
        </p:spPr>
        <p:txBody>
          <a:bodyPr anchorCtr="0" anchor="ctr" bIns="91400" lIns="182875" spcFirstLastPara="1" rIns="182875" wrap="square" tIns="91400">
            <a:normAutofit/>
          </a:bodyPr>
          <a:lstStyle>
            <a:lvl1pPr lvl="0" rtl="0" algn="l">
              <a:lnSpc>
                <a:spcPct val="90000"/>
              </a:lnSpc>
              <a:spcBef>
                <a:spcPts val="0"/>
              </a:spcBef>
              <a:spcAft>
                <a:spcPts val="0"/>
              </a:spcAft>
              <a:buClr>
                <a:schemeClr val="lt1"/>
              </a:buClr>
              <a:buSzPts val="3700"/>
              <a:buNone/>
              <a:defRPr sz="2900"/>
            </a:lvl1pPr>
            <a:lvl2pPr lvl="1" rtl="0">
              <a:spcBef>
                <a:spcPts val="0"/>
              </a:spcBef>
              <a:spcAft>
                <a:spcPts val="0"/>
              </a:spcAft>
              <a:buSzPts val="2900"/>
              <a:buNone/>
              <a:defRPr sz="2900"/>
            </a:lvl2pPr>
            <a:lvl3pPr lvl="2" rtl="0">
              <a:spcBef>
                <a:spcPts val="0"/>
              </a:spcBef>
              <a:spcAft>
                <a:spcPts val="0"/>
              </a:spcAft>
              <a:buSzPts val="2900"/>
              <a:buNone/>
              <a:defRPr sz="2900"/>
            </a:lvl3pPr>
            <a:lvl4pPr lvl="3" rtl="0">
              <a:spcBef>
                <a:spcPts val="0"/>
              </a:spcBef>
              <a:spcAft>
                <a:spcPts val="0"/>
              </a:spcAft>
              <a:buSzPts val="2900"/>
              <a:buNone/>
              <a:defRPr sz="2900"/>
            </a:lvl4pPr>
            <a:lvl5pPr lvl="4" rtl="0">
              <a:spcBef>
                <a:spcPts val="0"/>
              </a:spcBef>
              <a:spcAft>
                <a:spcPts val="0"/>
              </a:spcAft>
              <a:buSzPts val="2900"/>
              <a:buNone/>
              <a:defRPr sz="2900"/>
            </a:lvl5pPr>
            <a:lvl6pPr lvl="5" rtl="0">
              <a:spcBef>
                <a:spcPts val="0"/>
              </a:spcBef>
              <a:spcAft>
                <a:spcPts val="0"/>
              </a:spcAft>
              <a:buSzPts val="2900"/>
              <a:buNone/>
              <a:defRPr sz="2900"/>
            </a:lvl6pPr>
            <a:lvl7pPr lvl="6" rtl="0">
              <a:spcBef>
                <a:spcPts val="0"/>
              </a:spcBef>
              <a:spcAft>
                <a:spcPts val="0"/>
              </a:spcAft>
              <a:buSzPts val="2900"/>
              <a:buNone/>
              <a:defRPr sz="2900"/>
            </a:lvl7pPr>
            <a:lvl8pPr lvl="7" rtl="0">
              <a:spcBef>
                <a:spcPts val="0"/>
              </a:spcBef>
              <a:spcAft>
                <a:spcPts val="0"/>
              </a:spcAft>
              <a:buSzPts val="2900"/>
              <a:buNone/>
              <a:defRPr sz="2900"/>
            </a:lvl8pPr>
            <a:lvl9pPr lvl="8" rtl="0">
              <a:spcBef>
                <a:spcPts val="0"/>
              </a:spcBef>
              <a:spcAft>
                <a:spcPts val="0"/>
              </a:spcAft>
              <a:buSzPts val="2900"/>
              <a:buNone/>
              <a:defRPr sz="29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org">
  <p:cSld name="Blank_org">
    <p:bg>
      <p:bgPr>
        <a:blipFill>
          <a:blip r:embed="rId2">
            <a:alphaModFix/>
          </a:blip>
          <a:stretch>
            <a:fillRect/>
          </a:stretch>
        </a:blipFill>
      </p:bgPr>
    </p:bg>
    <p:spTree>
      <p:nvGrpSpPr>
        <p:cNvPr id="78" name="Shape 78"/>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_Denim">
  <p:cSld name="Breaker_Denim">
    <p:bg>
      <p:bgPr>
        <a:solidFill>
          <a:schemeClr val="dk2"/>
        </a:solidFill>
      </p:bgPr>
    </p:bg>
    <p:spTree>
      <p:nvGrpSpPr>
        <p:cNvPr id="79" name="Shape 79"/>
        <p:cNvGrpSpPr/>
        <p:nvPr/>
      </p:nvGrpSpPr>
      <p:grpSpPr>
        <a:xfrm>
          <a:off x="0" y="0"/>
          <a:ext cx="0" cy="0"/>
          <a:chOff x="0" y="0"/>
          <a:chExt cx="0" cy="0"/>
        </a:xfrm>
      </p:grpSpPr>
      <p:sp>
        <p:nvSpPr>
          <p:cNvPr id="80" name="Google Shape;80;p19"/>
          <p:cNvSpPr txBox="1"/>
          <p:nvPr>
            <p:ph type="title"/>
          </p:nvPr>
        </p:nvSpPr>
        <p:spPr>
          <a:xfrm>
            <a:off x="914400" y="4153200"/>
            <a:ext cx="22548900" cy="5409600"/>
          </a:xfrm>
          <a:prstGeom prst="rect">
            <a:avLst/>
          </a:prstGeom>
        </p:spPr>
        <p:txBody>
          <a:bodyPr anchorCtr="0" anchor="ctr" bIns="121875" lIns="0" spcFirstLastPara="1" rIns="243800" wrap="square" tIns="121875">
            <a:noAutofit/>
          </a:bodyPr>
          <a:lstStyle>
            <a:lvl1pPr lvl="0" rtl="0">
              <a:spcBef>
                <a:spcPts val="0"/>
              </a:spcBef>
              <a:spcAft>
                <a:spcPts val="0"/>
              </a:spcAft>
              <a:buNone/>
              <a:defRPr sz="9600">
                <a:solidFill>
                  <a:schemeClr val="accent3"/>
                </a:solidFill>
              </a:defRPr>
            </a:lvl1pPr>
            <a:lvl2pPr lvl="1" rtl="0">
              <a:spcBef>
                <a:spcPts val="0"/>
              </a:spcBef>
              <a:spcAft>
                <a:spcPts val="0"/>
              </a:spcAft>
              <a:buNone/>
              <a:defRPr sz="9600">
                <a:solidFill>
                  <a:schemeClr val="accent3"/>
                </a:solidFill>
              </a:defRPr>
            </a:lvl2pPr>
            <a:lvl3pPr lvl="2" rtl="0">
              <a:spcBef>
                <a:spcPts val="0"/>
              </a:spcBef>
              <a:spcAft>
                <a:spcPts val="0"/>
              </a:spcAft>
              <a:buNone/>
              <a:defRPr sz="9600">
                <a:solidFill>
                  <a:schemeClr val="accent3"/>
                </a:solidFill>
              </a:defRPr>
            </a:lvl3pPr>
            <a:lvl4pPr lvl="3" rtl="0">
              <a:spcBef>
                <a:spcPts val="0"/>
              </a:spcBef>
              <a:spcAft>
                <a:spcPts val="0"/>
              </a:spcAft>
              <a:buNone/>
              <a:defRPr sz="9600">
                <a:solidFill>
                  <a:schemeClr val="accent3"/>
                </a:solidFill>
              </a:defRPr>
            </a:lvl4pPr>
            <a:lvl5pPr lvl="4" rtl="0">
              <a:spcBef>
                <a:spcPts val="0"/>
              </a:spcBef>
              <a:spcAft>
                <a:spcPts val="0"/>
              </a:spcAft>
              <a:buNone/>
              <a:defRPr sz="9600">
                <a:solidFill>
                  <a:schemeClr val="accent3"/>
                </a:solidFill>
              </a:defRPr>
            </a:lvl5pPr>
            <a:lvl6pPr lvl="5" rtl="0">
              <a:spcBef>
                <a:spcPts val="0"/>
              </a:spcBef>
              <a:spcAft>
                <a:spcPts val="0"/>
              </a:spcAft>
              <a:buNone/>
              <a:defRPr sz="9600">
                <a:solidFill>
                  <a:schemeClr val="accent3"/>
                </a:solidFill>
              </a:defRPr>
            </a:lvl6pPr>
            <a:lvl7pPr lvl="6" rtl="0">
              <a:spcBef>
                <a:spcPts val="0"/>
              </a:spcBef>
              <a:spcAft>
                <a:spcPts val="0"/>
              </a:spcAft>
              <a:buNone/>
              <a:defRPr sz="9600">
                <a:solidFill>
                  <a:schemeClr val="accent3"/>
                </a:solidFill>
              </a:defRPr>
            </a:lvl7pPr>
            <a:lvl8pPr lvl="7" rtl="0">
              <a:spcBef>
                <a:spcPts val="0"/>
              </a:spcBef>
              <a:spcAft>
                <a:spcPts val="0"/>
              </a:spcAft>
              <a:buNone/>
              <a:defRPr sz="9600">
                <a:solidFill>
                  <a:schemeClr val="accent3"/>
                </a:solidFill>
              </a:defRPr>
            </a:lvl8pPr>
            <a:lvl9pPr lvl="8" rtl="0">
              <a:spcBef>
                <a:spcPts val="0"/>
              </a:spcBef>
              <a:spcAft>
                <a:spcPts val="0"/>
              </a:spcAft>
              <a:buNone/>
              <a:defRPr sz="9600">
                <a:solidFill>
                  <a:schemeClr val="accent3"/>
                </a:solidFill>
              </a:defRPr>
            </a:lvl9pPr>
          </a:lstStyle>
          <a:p/>
        </p:txBody>
      </p:sp>
      <p:pic>
        <p:nvPicPr>
          <p:cNvPr id="81" name="Google Shape;81;p19"/>
          <p:cNvPicPr preferRelativeResize="0"/>
          <p:nvPr/>
        </p:nvPicPr>
        <p:blipFill rotWithShape="1">
          <a:blip r:embed="rId2">
            <a:alphaModFix/>
          </a:blip>
          <a:srcRect b="0" l="0" r="0" t="0"/>
          <a:stretch/>
        </p:blipFill>
        <p:spPr>
          <a:xfrm>
            <a:off x="22474171" y="896157"/>
            <a:ext cx="988815" cy="98881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_Robins Egg">
  <p:cSld name="Title Only_Powder_1">
    <p:bg>
      <p:bgPr>
        <a:solidFill>
          <a:schemeClr val="accent5"/>
        </a:solidFill>
      </p:bgPr>
    </p:bg>
    <p:spTree>
      <p:nvGrpSpPr>
        <p:cNvPr id="82" name="Shape 82"/>
        <p:cNvGrpSpPr/>
        <p:nvPr/>
      </p:nvGrpSpPr>
      <p:grpSpPr>
        <a:xfrm>
          <a:off x="0" y="0"/>
          <a:ext cx="0" cy="0"/>
          <a:chOff x="0" y="0"/>
          <a:chExt cx="0" cy="0"/>
        </a:xfrm>
      </p:grpSpPr>
      <p:sp>
        <p:nvSpPr>
          <p:cNvPr id="83" name="Google Shape;83;p20"/>
          <p:cNvSpPr txBox="1"/>
          <p:nvPr/>
        </p:nvSpPr>
        <p:spPr>
          <a:xfrm>
            <a:off x="914400" y="12374867"/>
            <a:ext cx="22555200" cy="635100"/>
          </a:xfrm>
          <a:prstGeom prst="rect">
            <a:avLst/>
          </a:prstGeom>
          <a:noFill/>
          <a:ln>
            <a:noFill/>
          </a:ln>
        </p:spPr>
        <p:txBody>
          <a:bodyPr anchorCtr="0" anchor="ctr" bIns="243800" lIns="0" spcFirstLastPara="1" rIns="243800" wrap="square" tIns="243800">
            <a:noAutofit/>
          </a:bodyPr>
          <a:lstStyle/>
          <a:p>
            <a:pPr indent="0" lvl="0" marL="0" rtl="0" algn="l">
              <a:spcBef>
                <a:spcPts val="0"/>
              </a:spcBef>
              <a:spcAft>
                <a:spcPts val="0"/>
              </a:spcAft>
              <a:buNone/>
            </a:pPr>
            <a:r>
              <a:rPr lang="en-US" sz="1300">
                <a:solidFill>
                  <a:schemeClr val="dk2"/>
                </a:solidFill>
                <a:latin typeface="Montserrat"/>
                <a:ea typeface="Montserrat"/>
                <a:cs typeface="Montserrat"/>
                <a:sym typeface="Montserrat"/>
              </a:rPr>
              <a:t>Copyright 2021, Confluent, Inc. All rights reserved. This document may not be reproduced in any manner without the express written permission of Confluent, Inc.</a:t>
            </a:r>
            <a:endParaRPr sz="1300">
              <a:solidFill>
                <a:schemeClr val="dk2"/>
              </a:solidFill>
              <a:latin typeface="Montserrat"/>
              <a:ea typeface="Montserrat"/>
              <a:cs typeface="Montserrat"/>
              <a:sym typeface="Montserrat"/>
            </a:endParaRPr>
          </a:p>
        </p:txBody>
      </p:sp>
      <p:sp>
        <p:nvSpPr>
          <p:cNvPr id="84" name="Google Shape;84;p20"/>
          <p:cNvSpPr txBox="1"/>
          <p:nvPr>
            <p:ph type="title"/>
          </p:nvPr>
        </p:nvSpPr>
        <p:spPr>
          <a:xfrm>
            <a:off x="914405" y="868101"/>
            <a:ext cx="21309600" cy="1132800"/>
          </a:xfrm>
          <a:prstGeom prst="rect">
            <a:avLst/>
          </a:prstGeom>
          <a:noFill/>
          <a:ln>
            <a:noFill/>
          </a:ln>
        </p:spPr>
        <p:txBody>
          <a:bodyPr anchorCtr="0" anchor="t" bIns="121875" lIns="0" spcFirstLastPara="1" rIns="243800" wrap="square" tIns="121875">
            <a:noAutofit/>
          </a:bodyPr>
          <a:lstStyle>
            <a:lvl1pPr lvl="0" rtl="0" algn="l">
              <a:lnSpc>
                <a:spcPct val="90000"/>
              </a:lnSpc>
              <a:spcBef>
                <a:spcPts val="0"/>
              </a:spcBef>
              <a:spcAft>
                <a:spcPts val="0"/>
              </a:spcAft>
              <a:buClr>
                <a:schemeClr val="dk2"/>
              </a:buClr>
              <a:buSzPts val="6400"/>
              <a:buFont typeface="Arial"/>
              <a:buNone/>
              <a:defRPr>
                <a:solidFill>
                  <a:schemeClr val="dk2"/>
                </a:solidFill>
              </a:defRPr>
            </a:lvl1pPr>
            <a:lvl2pPr lvl="1" rtl="0">
              <a:spcBef>
                <a:spcPts val="0"/>
              </a:spcBef>
              <a:spcAft>
                <a:spcPts val="0"/>
              </a:spcAft>
              <a:buSzPts val="6400"/>
              <a:buNone/>
              <a:defRPr/>
            </a:lvl2pPr>
            <a:lvl3pPr lvl="2" rtl="0">
              <a:spcBef>
                <a:spcPts val="0"/>
              </a:spcBef>
              <a:spcAft>
                <a:spcPts val="0"/>
              </a:spcAft>
              <a:buSzPts val="6400"/>
              <a:buNone/>
              <a:defRPr/>
            </a:lvl3pPr>
            <a:lvl4pPr lvl="3" rtl="0">
              <a:spcBef>
                <a:spcPts val="0"/>
              </a:spcBef>
              <a:spcAft>
                <a:spcPts val="0"/>
              </a:spcAft>
              <a:buSzPts val="6400"/>
              <a:buNone/>
              <a:defRPr/>
            </a:lvl4pPr>
            <a:lvl5pPr lvl="4" rtl="0">
              <a:spcBef>
                <a:spcPts val="0"/>
              </a:spcBef>
              <a:spcAft>
                <a:spcPts val="0"/>
              </a:spcAft>
              <a:buSzPts val="6400"/>
              <a:buNone/>
              <a:defRPr/>
            </a:lvl5pPr>
            <a:lvl6pPr lvl="5" rtl="0">
              <a:spcBef>
                <a:spcPts val="0"/>
              </a:spcBef>
              <a:spcAft>
                <a:spcPts val="0"/>
              </a:spcAft>
              <a:buSzPts val="6400"/>
              <a:buNone/>
              <a:defRPr/>
            </a:lvl6pPr>
            <a:lvl7pPr lvl="6" rtl="0">
              <a:spcBef>
                <a:spcPts val="0"/>
              </a:spcBef>
              <a:spcAft>
                <a:spcPts val="0"/>
              </a:spcAft>
              <a:buSzPts val="6400"/>
              <a:buNone/>
              <a:defRPr/>
            </a:lvl7pPr>
            <a:lvl8pPr lvl="7" rtl="0">
              <a:spcBef>
                <a:spcPts val="0"/>
              </a:spcBef>
              <a:spcAft>
                <a:spcPts val="0"/>
              </a:spcAft>
              <a:buSzPts val="6400"/>
              <a:buNone/>
              <a:defRPr/>
            </a:lvl8pPr>
            <a:lvl9pPr lvl="8" rtl="0">
              <a:spcBef>
                <a:spcPts val="0"/>
              </a:spcBef>
              <a:spcAft>
                <a:spcPts val="0"/>
              </a:spcAft>
              <a:buSzPts val="6400"/>
              <a:buNone/>
              <a:defRPr/>
            </a:lvl9pPr>
          </a:lstStyle>
          <a:p/>
        </p:txBody>
      </p:sp>
      <p:sp>
        <p:nvSpPr>
          <p:cNvPr id="85" name="Google Shape;85;p20"/>
          <p:cNvSpPr txBox="1"/>
          <p:nvPr>
            <p:ph idx="12" type="sldNum"/>
          </p:nvPr>
        </p:nvSpPr>
        <p:spPr>
          <a:xfrm>
            <a:off x="22386246" y="12374888"/>
            <a:ext cx="1076700" cy="635100"/>
          </a:xfrm>
          <a:prstGeom prst="rect">
            <a:avLst/>
          </a:prstGeom>
          <a:noFill/>
          <a:ln>
            <a:noFill/>
          </a:ln>
        </p:spPr>
        <p:txBody>
          <a:bodyPr anchorCtr="0" anchor="ctr" bIns="121875" lIns="243800" spcFirstLastPara="1" rIns="0" wrap="square" tIns="121875">
            <a:noAutofit/>
          </a:bodyPr>
          <a:lstStyle>
            <a:lvl1pPr indent="0" lvl="0" marL="0" rtl="0" algn="r">
              <a:spcBef>
                <a:spcPts val="0"/>
              </a:spcBef>
              <a:buNone/>
              <a:defRPr>
                <a:solidFill>
                  <a:schemeClr val="dk2"/>
                </a:solidFill>
              </a:defRPr>
            </a:lvl1pPr>
            <a:lvl2pPr indent="0" lvl="1" marL="0" rtl="0" algn="r">
              <a:spcBef>
                <a:spcPts val="0"/>
              </a:spcBef>
              <a:buNone/>
              <a:defRPr>
                <a:solidFill>
                  <a:schemeClr val="dk2"/>
                </a:solidFill>
              </a:defRPr>
            </a:lvl2pPr>
            <a:lvl3pPr indent="0" lvl="2" marL="0" rtl="0" algn="r">
              <a:spcBef>
                <a:spcPts val="0"/>
              </a:spcBef>
              <a:buNone/>
              <a:defRPr>
                <a:solidFill>
                  <a:schemeClr val="dk2"/>
                </a:solidFill>
              </a:defRPr>
            </a:lvl3pPr>
            <a:lvl4pPr indent="0" lvl="3" marL="0" rtl="0" algn="r">
              <a:spcBef>
                <a:spcPts val="0"/>
              </a:spcBef>
              <a:buNone/>
              <a:defRPr>
                <a:solidFill>
                  <a:schemeClr val="dk2"/>
                </a:solidFill>
              </a:defRPr>
            </a:lvl4pPr>
            <a:lvl5pPr indent="0" lvl="4" marL="0" rtl="0" algn="r">
              <a:spcBef>
                <a:spcPts val="0"/>
              </a:spcBef>
              <a:buNone/>
              <a:defRPr>
                <a:solidFill>
                  <a:schemeClr val="dk2"/>
                </a:solidFill>
              </a:defRPr>
            </a:lvl5pPr>
            <a:lvl6pPr indent="0" lvl="5" marL="0" rtl="0" algn="r">
              <a:spcBef>
                <a:spcPts val="0"/>
              </a:spcBef>
              <a:buNone/>
              <a:defRPr>
                <a:solidFill>
                  <a:schemeClr val="dk2"/>
                </a:solidFill>
              </a:defRPr>
            </a:lvl6pPr>
            <a:lvl7pPr indent="0" lvl="6" marL="0" rtl="0" algn="r">
              <a:spcBef>
                <a:spcPts val="0"/>
              </a:spcBef>
              <a:buNone/>
              <a:defRPr>
                <a:solidFill>
                  <a:schemeClr val="dk2"/>
                </a:solidFill>
              </a:defRPr>
            </a:lvl7pPr>
            <a:lvl8pPr indent="0" lvl="7" marL="0" rtl="0" algn="r">
              <a:spcBef>
                <a:spcPts val="0"/>
              </a:spcBef>
              <a:buNone/>
              <a:defRPr>
                <a:solidFill>
                  <a:schemeClr val="dk2"/>
                </a:solidFill>
              </a:defRPr>
            </a:lvl8pPr>
            <a:lvl9pPr indent="0" lvl="8" marL="0" rtl="0" algn="r">
              <a:spcBef>
                <a:spcPts val="0"/>
              </a:spcBef>
              <a:buNone/>
              <a:defRPr>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pic>
        <p:nvPicPr>
          <p:cNvPr id="86" name="Google Shape;86;p20"/>
          <p:cNvPicPr preferRelativeResize="0"/>
          <p:nvPr/>
        </p:nvPicPr>
        <p:blipFill rotWithShape="1">
          <a:blip r:embed="rId2">
            <a:alphaModFix/>
          </a:blip>
          <a:srcRect b="0" l="0" r="0" t="0"/>
          <a:stretch/>
        </p:blipFill>
        <p:spPr>
          <a:xfrm>
            <a:off x="22474171" y="896157"/>
            <a:ext cx="988815" cy="98881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_Powder">
  <p:cSld name="Breaker_Powder">
    <p:bg>
      <p:bgPr>
        <a:solidFill>
          <a:schemeClr val="accent6"/>
        </a:solidFill>
      </p:bgPr>
    </p:bg>
    <p:spTree>
      <p:nvGrpSpPr>
        <p:cNvPr id="17" name="Shape 17"/>
        <p:cNvGrpSpPr/>
        <p:nvPr/>
      </p:nvGrpSpPr>
      <p:grpSpPr>
        <a:xfrm>
          <a:off x="0" y="0"/>
          <a:ext cx="0" cy="0"/>
          <a:chOff x="0" y="0"/>
          <a:chExt cx="0" cy="0"/>
        </a:xfrm>
      </p:grpSpPr>
      <p:sp>
        <p:nvSpPr>
          <p:cNvPr id="18" name="Google Shape;18;p3"/>
          <p:cNvSpPr txBox="1"/>
          <p:nvPr>
            <p:ph type="title"/>
          </p:nvPr>
        </p:nvSpPr>
        <p:spPr>
          <a:xfrm>
            <a:off x="914400" y="4153200"/>
            <a:ext cx="22548900" cy="5409600"/>
          </a:xfrm>
          <a:prstGeom prst="rect">
            <a:avLst/>
          </a:prstGeom>
          <a:noFill/>
          <a:ln>
            <a:noFill/>
          </a:ln>
        </p:spPr>
        <p:txBody>
          <a:bodyPr anchorCtr="0" anchor="ctr" bIns="121875" lIns="0" spcFirstLastPara="1" rIns="243800" wrap="square" tIns="121875">
            <a:noAutofit/>
          </a:bodyPr>
          <a:lstStyle>
            <a:lvl1pPr lvl="0" algn="l">
              <a:lnSpc>
                <a:spcPct val="90000"/>
              </a:lnSpc>
              <a:spcBef>
                <a:spcPts val="0"/>
              </a:spcBef>
              <a:spcAft>
                <a:spcPts val="0"/>
              </a:spcAft>
              <a:buSzPts val="6400"/>
              <a:buNone/>
              <a:defRPr sz="9600"/>
            </a:lvl1pPr>
            <a:lvl2pPr lvl="1" algn="l">
              <a:lnSpc>
                <a:spcPct val="100000"/>
              </a:lnSpc>
              <a:spcBef>
                <a:spcPts val="0"/>
              </a:spcBef>
              <a:spcAft>
                <a:spcPts val="0"/>
              </a:spcAft>
              <a:buSzPts val="6400"/>
              <a:buNone/>
              <a:defRPr sz="9600"/>
            </a:lvl2pPr>
            <a:lvl3pPr lvl="2" algn="l">
              <a:lnSpc>
                <a:spcPct val="100000"/>
              </a:lnSpc>
              <a:spcBef>
                <a:spcPts val="0"/>
              </a:spcBef>
              <a:spcAft>
                <a:spcPts val="0"/>
              </a:spcAft>
              <a:buSzPts val="6400"/>
              <a:buNone/>
              <a:defRPr sz="9600"/>
            </a:lvl3pPr>
            <a:lvl4pPr lvl="3" algn="l">
              <a:lnSpc>
                <a:spcPct val="100000"/>
              </a:lnSpc>
              <a:spcBef>
                <a:spcPts val="0"/>
              </a:spcBef>
              <a:spcAft>
                <a:spcPts val="0"/>
              </a:spcAft>
              <a:buSzPts val="6400"/>
              <a:buNone/>
              <a:defRPr sz="9600"/>
            </a:lvl4pPr>
            <a:lvl5pPr lvl="4" algn="l">
              <a:lnSpc>
                <a:spcPct val="100000"/>
              </a:lnSpc>
              <a:spcBef>
                <a:spcPts val="0"/>
              </a:spcBef>
              <a:spcAft>
                <a:spcPts val="0"/>
              </a:spcAft>
              <a:buSzPts val="6400"/>
              <a:buNone/>
              <a:defRPr sz="9600"/>
            </a:lvl5pPr>
            <a:lvl6pPr lvl="5" algn="l">
              <a:lnSpc>
                <a:spcPct val="100000"/>
              </a:lnSpc>
              <a:spcBef>
                <a:spcPts val="0"/>
              </a:spcBef>
              <a:spcAft>
                <a:spcPts val="0"/>
              </a:spcAft>
              <a:buSzPts val="6400"/>
              <a:buNone/>
              <a:defRPr sz="9600"/>
            </a:lvl6pPr>
            <a:lvl7pPr lvl="6" algn="l">
              <a:lnSpc>
                <a:spcPct val="100000"/>
              </a:lnSpc>
              <a:spcBef>
                <a:spcPts val="0"/>
              </a:spcBef>
              <a:spcAft>
                <a:spcPts val="0"/>
              </a:spcAft>
              <a:buSzPts val="6400"/>
              <a:buNone/>
              <a:defRPr sz="9600"/>
            </a:lvl7pPr>
            <a:lvl8pPr lvl="7" algn="l">
              <a:lnSpc>
                <a:spcPct val="100000"/>
              </a:lnSpc>
              <a:spcBef>
                <a:spcPts val="0"/>
              </a:spcBef>
              <a:spcAft>
                <a:spcPts val="0"/>
              </a:spcAft>
              <a:buSzPts val="6400"/>
              <a:buNone/>
              <a:defRPr sz="9600"/>
            </a:lvl8pPr>
            <a:lvl9pPr lvl="8" algn="l">
              <a:lnSpc>
                <a:spcPct val="100000"/>
              </a:lnSpc>
              <a:spcBef>
                <a:spcPts val="0"/>
              </a:spcBef>
              <a:spcAft>
                <a:spcPts val="0"/>
              </a:spcAft>
              <a:buSzPts val="6400"/>
              <a:buNone/>
              <a:defRPr sz="9600"/>
            </a:lvl9pPr>
          </a:lstStyle>
          <a:p/>
        </p:txBody>
      </p:sp>
      <p:pic>
        <p:nvPicPr>
          <p:cNvPr id="19" name="Google Shape;19;p3"/>
          <p:cNvPicPr preferRelativeResize="0"/>
          <p:nvPr/>
        </p:nvPicPr>
        <p:blipFill rotWithShape="1">
          <a:blip r:embed="rId2">
            <a:alphaModFix/>
          </a:blip>
          <a:srcRect b="0" l="0" r="0" t="0"/>
          <a:stretch/>
        </p:blipFill>
        <p:spPr>
          <a:xfrm>
            <a:off x="22474171" y="896157"/>
            <a:ext cx="988815" cy="98881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Powder 1" showMasterSp="0">
  <p:cSld name="TITLE_1_1">
    <p:bg>
      <p:bgPr>
        <a:solidFill>
          <a:schemeClr val="accent6"/>
        </a:solidFill>
      </p:bgPr>
    </p:bg>
    <p:spTree>
      <p:nvGrpSpPr>
        <p:cNvPr id="87" name="Shape 87"/>
        <p:cNvGrpSpPr/>
        <p:nvPr/>
      </p:nvGrpSpPr>
      <p:grpSpPr>
        <a:xfrm>
          <a:off x="0" y="0"/>
          <a:ext cx="0" cy="0"/>
          <a:chOff x="0" y="0"/>
          <a:chExt cx="0" cy="0"/>
        </a:xfrm>
      </p:grpSpPr>
      <p:sp>
        <p:nvSpPr>
          <p:cNvPr id="88" name="Google Shape;88;p21"/>
          <p:cNvSpPr txBox="1"/>
          <p:nvPr>
            <p:ph type="ctrTitle"/>
          </p:nvPr>
        </p:nvSpPr>
        <p:spPr>
          <a:xfrm>
            <a:off x="1521343" y="4701067"/>
            <a:ext cx="20381700" cy="3012900"/>
          </a:xfrm>
          <a:prstGeom prst="rect">
            <a:avLst/>
          </a:prstGeom>
          <a:noFill/>
          <a:ln>
            <a:noFill/>
          </a:ln>
        </p:spPr>
        <p:txBody>
          <a:bodyPr anchorCtr="0" anchor="b" bIns="121875" lIns="0" spcFirstLastPara="1" rIns="243800" wrap="square" tIns="121875">
            <a:noAutofit/>
          </a:bodyPr>
          <a:lstStyle>
            <a:lvl1pPr lvl="0" rtl="0" algn="l">
              <a:lnSpc>
                <a:spcPct val="90000"/>
              </a:lnSpc>
              <a:spcBef>
                <a:spcPts val="0"/>
              </a:spcBef>
              <a:spcAft>
                <a:spcPts val="0"/>
              </a:spcAft>
              <a:buSzPts val="9600"/>
              <a:buNone/>
              <a:defRPr i="0" sz="9600"/>
            </a:lvl1pPr>
            <a:lvl2pPr lvl="1" rtl="0">
              <a:spcBef>
                <a:spcPts val="0"/>
              </a:spcBef>
              <a:spcAft>
                <a:spcPts val="0"/>
              </a:spcAft>
              <a:buClr>
                <a:schemeClr val="dk2"/>
              </a:buClr>
              <a:buSzPts val="6400"/>
              <a:buNone/>
              <a:defRPr>
                <a:solidFill>
                  <a:schemeClr val="dk2"/>
                </a:solidFill>
              </a:defRPr>
            </a:lvl2pPr>
            <a:lvl3pPr lvl="2" rtl="0">
              <a:spcBef>
                <a:spcPts val="0"/>
              </a:spcBef>
              <a:spcAft>
                <a:spcPts val="0"/>
              </a:spcAft>
              <a:buClr>
                <a:schemeClr val="dk2"/>
              </a:buClr>
              <a:buSzPts val="6400"/>
              <a:buNone/>
              <a:defRPr>
                <a:solidFill>
                  <a:schemeClr val="dk2"/>
                </a:solidFill>
              </a:defRPr>
            </a:lvl3pPr>
            <a:lvl4pPr lvl="3" rtl="0">
              <a:spcBef>
                <a:spcPts val="0"/>
              </a:spcBef>
              <a:spcAft>
                <a:spcPts val="0"/>
              </a:spcAft>
              <a:buClr>
                <a:schemeClr val="dk2"/>
              </a:buClr>
              <a:buSzPts val="6400"/>
              <a:buNone/>
              <a:defRPr>
                <a:solidFill>
                  <a:schemeClr val="dk2"/>
                </a:solidFill>
              </a:defRPr>
            </a:lvl4pPr>
            <a:lvl5pPr lvl="4" rtl="0">
              <a:spcBef>
                <a:spcPts val="0"/>
              </a:spcBef>
              <a:spcAft>
                <a:spcPts val="0"/>
              </a:spcAft>
              <a:buClr>
                <a:schemeClr val="dk2"/>
              </a:buClr>
              <a:buSzPts val="6400"/>
              <a:buNone/>
              <a:defRPr>
                <a:solidFill>
                  <a:schemeClr val="dk2"/>
                </a:solidFill>
              </a:defRPr>
            </a:lvl5pPr>
            <a:lvl6pPr lvl="5" rtl="0">
              <a:spcBef>
                <a:spcPts val="0"/>
              </a:spcBef>
              <a:spcAft>
                <a:spcPts val="0"/>
              </a:spcAft>
              <a:buClr>
                <a:schemeClr val="dk2"/>
              </a:buClr>
              <a:buSzPts val="6400"/>
              <a:buNone/>
              <a:defRPr>
                <a:solidFill>
                  <a:schemeClr val="dk2"/>
                </a:solidFill>
              </a:defRPr>
            </a:lvl6pPr>
            <a:lvl7pPr lvl="6" rtl="0">
              <a:spcBef>
                <a:spcPts val="0"/>
              </a:spcBef>
              <a:spcAft>
                <a:spcPts val="0"/>
              </a:spcAft>
              <a:buClr>
                <a:schemeClr val="dk2"/>
              </a:buClr>
              <a:buSzPts val="6400"/>
              <a:buNone/>
              <a:defRPr>
                <a:solidFill>
                  <a:schemeClr val="dk2"/>
                </a:solidFill>
              </a:defRPr>
            </a:lvl7pPr>
            <a:lvl8pPr lvl="7" rtl="0">
              <a:spcBef>
                <a:spcPts val="0"/>
              </a:spcBef>
              <a:spcAft>
                <a:spcPts val="0"/>
              </a:spcAft>
              <a:buClr>
                <a:schemeClr val="dk2"/>
              </a:buClr>
              <a:buSzPts val="6400"/>
              <a:buNone/>
              <a:defRPr>
                <a:solidFill>
                  <a:schemeClr val="dk2"/>
                </a:solidFill>
              </a:defRPr>
            </a:lvl8pPr>
            <a:lvl9pPr lvl="8" rtl="0">
              <a:spcBef>
                <a:spcPts val="0"/>
              </a:spcBef>
              <a:spcAft>
                <a:spcPts val="0"/>
              </a:spcAft>
              <a:buClr>
                <a:schemeClr val="dk2"/>
              </a:buClr>
              <a:buSzPts val="6400"/>
              <a:buNone/>
              <a:defRPr>
                <a:solidFill>
                  <a:schemeClr val="dk2"/>
                </a:solidFill>
              </a:defRPr>
            </a:lvl9pPr>
          </a:lstStyle>
          <a:p/>
        </p:txBody>
      </p:sp>
      <p:sp>
        <p:nvSpPr>
          <p:cNvPr id="89" name="Google Shape;89;p21"/>
          <p:cNvSpPr txBox="1"/>
          <p:nvPr>
            <p:ph idx="1" type="subTitle"/>
          </p:nvPr>
        </p:nvSpPr>
        <p:spPr>
          <a:xfrm>
            <a:off x="1521333" y="7749528"/>
            <a:ext cx="20381700" cy="2175300"/>
          </a:xfrm>
          <a:prstGeom prst="rect">
            <a:avLst/>
          </a:prstGeom>
          <a:noFill/>
          <a:ln>
            <a:noFill/>
          </a:ln>
        </p:spPr>
        <p:txBody>
          <a:bodyPr anchorCtr="0" anchor="t" bIns="121875" lIns="0" spcFirstLastPara="1" rIns="243800" wrap="square" tIns="121875">
            <a:noAutofit/>
          </a:bodyPr>
          <a:lstStyle>
            <a:lvl1pPr lvl="0" rtl="0" algn="l">
              <a:lnSpc>
                <a:spcPct val="100000"/>
              </a:lnSpc>
              <a:spcBef>
                <a:spcPts val="2100"/>
              </a:spcBef>
              <a:spcAft>
                <a:spcPts val="0"/>
              </a:spcAft>
              <a:buClr>
                <a:schemeClr val="dk2"/>
              </a:buClr>
              <a:buSzPts val="4300"/>
              <a:buNone/>
              <a:defRPr i="0" sz="4300">
                <a:solidFill>
                  <a:schemeClr val="dk2"/>
                </a:solidFill>
              </a:defRPr>
            </a:lvl1pPr>
            <a:lvl2pPr lvl="1" rtl="0" algn="ctr">
              <a:lnSpc>
                <a:spcPct val="90000"/>
              </a:lnSpc>
              <a:spcBef>
                <a:spcPts val="1100"/>
              </a:spcBef>
              <a:spcAft>
                <a:spcPts val="0"/>
              </a:spcAft>
              <a:buClr>
                <a:schemeClr val="dk2"/>
              </a:buClr>
              <a:buSzPts val="4000"/>
              <a:buNone/>
              <a:defRPr sz="4000">
                <a:solidFill>
                  <a:schemeClr val="dk2"/>
                </a:solidFill>
              </a:defRPr>
            </a:lvl2pPr>
            <a:lvl3pPr lvl="2" rtl="0" algn="ctr">
              <a:lnSpc>
                <a:spcPct val="90000"/>
              </a:lnSpc>
              <a:spcBef>
                <a:spcPts val="1100"/>
              </a:spcBef>
              <a:spcAft>
                <a:spcPts val="0"/>
              </a:spcAft>
              <a:buClr>
                <a:schemeClr val="dk2"/>
              </a:buClr>
              <a:buSzPts val="3700"/>
              <a:buNone/>
              <a:defRPr sz="3700">
                <a:solidFill>
                  <a:schemeClr val="dk2"/>
                </a:solidFill>
              </a:defRPr>
            </a:lvl3pPr>
            <a:lvl4pPr lvl="3" rtl="0" algn="ctr">
              <a:lnSpc>
                <a:spcPct val="90000"/>
              </a:lnSpc>
              <a:spcBef>
                <a:spcPts val="1100"/>
              </a:spcBef>
              <a:spcAft>
                <a:spcPts val="0"/>
              </a:spcAft>
              <a:buClr>
                <a:schemeClr val="dk2"/>
              </a:buClr>
              <a:buSzPts val="3200"/>
              <a:buNone/>
              <a:defRPr sz="3200">
                <a:solidFill>
                  <a:schemeClr val="dk2"/>
                </a:solidFill>
              </a:defRPr>
            </a:lvl4pPr>
            <a:lvl5pPr lvl="4" rtl="0" algn="ctr">
              <a:lnSpc>
                <a:spcPct val="90000"/>
              </a:lnSpc>
              <a:spcBef>
                <a:spcPts val="1100"/>
              </a:spcBef>
              <a:spcAft>
                <a:spcPts val="0"/>
              </a:spcAft>
              <a:buClr>
                <a:schemeClr val="dk2"/>
              </a:buClr>
              <a:buSzPts val="3200"/>
              <a:buNone/>
              <a:defRPr sz="3200">
                <a:solidFill>
                  <a:schemeClr val="dk2"/>
                </a:solidFill>
              </a:defRPr>
            </a:lvl5pPr>
            <a:lvl6pPr lvl="5" rtl="0" algn="ctr">
              <a:lnSpc>
                <a:spcPct val="90000"/>
              </a:lnSpc>
              <a:spcBef>
                <a:spcPts val="1100"/>
              </a:spcBef>
              <a:spcAft>
                <a:spcPts val="0"/>
              </a:spcAft>
              <a:buClr>
                <a:schemeClr val="dk2"/>
              </a:buClr>
              <a:buSzPts val="3200"/>
              <a:buNone/>
              <a:defRPr sz="3200">
                <a:solidFill>
                  <a:schemeClr val="dk2"/>
                </a:solidFill>
              </a:defRPr>
            </a:lvl6pPr>
            <a:lvl7pPr lvl="6" rtl="0" algn="ctr">
              <a:lnSpc>
                <a:spcPct val="90000"/>
              </a:lnSpc>
              <a:spcBef>
                <a:spcPts val="1100"/>
              </a:spcBef>
              <a:spcAft>
                <a:spcPts val="0"/>
              </a:spcAft>
              <a:buClr>
                <a:schemeClr val="dk2"/>
              </a:buClr>
              <a:buSzPts val="3200"/>
              <a:buNone/>
              <a:defRPr sz="3200">
                <a:solidFill>
                  <a:schemeClr val="dk2"/>
                </a:solidFill>
              </a:defRPr>
            </a:lvl7pPr>
            <a:lvl8pPr lvl="7" rtl="0" algn="ctr">
              <a:lnSpc>
                <a:spcPct val="90000"/>
              </a:lnSpc>
              <a:spcBef>
                <a:spcPts val="1100"/>
              </a:spcBef>
              <a:spcAft>
                <a:spcPts val="0"/>
              </a:spcAft>
              <a:buClr>
                <a:schemeClr val="dk2"/>
              </a:buClr>
              <a:buSzPts val="3200"/>
              <a:buNone/>
              <a:defRPr sz="3200">
                <a:solidFill>
                  <a:schemeClr val="dk2"/>
                </a:solidFill>
              </a:defRPr>
            </a:lvl8pPr>
            <a:lvl9pPr lvl="8" rtl="0" algn="ctr">
              <a:lnSpc>
                <a:spcPct val="90000"/>
              </a:lnSpc>
              <a:spcBef>
                <a:spcPts val="1100"/>
              </a:spcBef>
              <a:spcAft>
                <a:spcPts val="0"/>
              </a:spcAft>
              <a:buClr>
                <a:schemeClr val="dk2"/>
              </a:buClr>
              <a:buSzPts val="3200"/>
              <a:buNone/>
              <a:defRPr sz="3200">
                <a:solidFill>
                  <a:schemeClr val="dk2"/>
                </a:solidFill>
              </a:defRPr>
            </a:lvl9pPr>
          </a:lstStyle>
          <a:p/>
        </p:txBody>
      </p:sp>
      <p:pic>
        <p:nvPicPr>
          <p:cNvPr id="90" name="Google Shape;90;p21"/>
          <p:cNvPicPr preferRelativeResize="0"/>
          <p:nvPr/>
        </p:nvPicPr>
        <p:blipFill rotWithShape="1">
          <a:blip r:embed="rId2">
            <a:alphaModFix/>
          </a:blip>
          <a:srcRect b="0" l="0" r="0" t="0"/>
          <a:stretch/>
        </p:blipFill>
        <p:spPr>
          <a:xfrm>
            <a:off x="1521333" y="1904868"/>
            <a:ext cx="6555650" cy="106113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5" name="Shape 95"/>
        <p:cNvGrpSpPr/>
        <p:nvPr/>
      </p:nvGrpSpPr>
      <p:grpSpPr>
        <a:xfrm>
          <a:off x="0" y="0"/>
          <a:ext cx="0" cy="0"/>
          <a:chOff x="0" y="0"/>
          <a:chExt cx="0" cy="0"/>
        </a:xfrm>
      </p:grpSpPr>
      <p:sp>
        <p:nvSpPr>
          <p:cNvPr id="96" name="Google Shape;96;p23"/>
          <p:cNvSpPr txBox="1"/>
          <p:nvPr>
            <p:ph type="title"/>
          </p:nvPr>
        </p:nvSpPr>
        <p:spPr>
          <a:xfrm>
            <a:off x="1218667" y="704233"/>
            <a:ext cx="20738700" cy="1132800"/>
          </a:xfrm>
          <a:prstGeom prst="rect">
            <a:avLst/>
          </a:prstGeom>
          <a:noFill/>
          <a:ln>
            <a:noFill/>
          </a:ln>
        </p:spPr>
        <p:txBody>
          <a:bodyPr anchorCtr="0" anchor="t" bIns="121875" lIns="0" spcFirstLastPara="1" rIns="243800" wrap="square" tIns="121875">
            <a:noAutofit/>
          </a:bodyPr>
          <a:lstStyle>
            <a:lvl1pPr lvl="0" rtl="0" algn="l">
              <a:lnSpc>
                <a:spcPct val="90000"/>
              </a:lnSpc>
              <a:spcBef>
                <a:spcPts val="0"/>
              </a:spcBef>
              <a:spcAft>
                <a:spcPts val="0"/>
              </a:spcAft>
              <a:buClr>
                <a:schemeClr val="dk2"/>
              </a:buClr>
              <a:buSzPts val="4800"/>
              <a:buNone/>
              <a:defRPr/>
            </a:lvl1pPr>
            <a:lvl2pPr lvl="1" rtl="0">
              <a:spcBef>
                <a:spcPts val="0"/>
              </a:spcBef>
              <a:spcAft>
                <a:spcPts val="0"/>
              </a:spcAft>
              <a:buSzPts val="6400"/>
              <a:buNone/>
              <a:defRPr/>
            </a:lvl2pPr>
            <a:lvl3pPr lvl="2" rtl="0">
              <a:spcBef>
                <a:spcPts val="0"/>
              </a:spcBef>
              <a:spcAft>
                <a:spcPts val="0"/>
              </a:spcAft>
              <a:buSzPts val="6400"/>
              <a:buNone/>
              <a:defRPr/>
            </a:lvl3pPr>
            <a:lvl4pPr lvl="3" rtl="0">
              <a:spcBef>
                <a:spcPts val="0"/>
              </a:spcBef>
              <a:spcAft>
                <a:spcPts val="0"/>
              </a:spcAft>
              <a:buSzPts val="6400"/>
              <a:buNone/>
              <a:defRPr/>
            </a:lvl4pPr>
            <a:lvl5pPr lvl="4" rtl="0">
              <a:spcBef>
                <a:spcPts val="0"/>
              </a:spcBef>
              <a:spcAft>
                <a:spcPts val="0"/>
              </a:spcAft>
              <a:buSzPts val="6400"/>
              <a:buNone/>
              <a:defRPr/>
            </a:lvl5pPr>
            <a:lvl6pPr lvl="5" rtl="0">
              <a:spcBef>
                <a:spcPts val="0"/>
              </a:spcBef>
              <a:spcAft>
                <a:spcPts val="0"/>
              </a:spcAft>
              <a:buSzPts val="6400"/>
              <a:buNone/>
              <a:defRPr/>
            </a:lvl6pPr>
            <a:lvl7pPr lvl="6" rtl="0">
              <a:spcBef>
                <a:spcPts val="0"/>
              </a:spcBef>
              <a:spcAft>
                <a:spcPts val="0"/>
              </a:spcAft>
              <a:buSzPts val="6400"/>
              <a:buNone/>
              <a:defRPr/>
            </a:lvl7pPr>
            <a:lvl8pPr lvl="7" rtl="0">
              <a:spcBef>
                <a:spcPts val="0"/>
              </a:spcBef>
              <a:spcAft>
                <a:spcPts val="0"/>
              </a:spcAft>
              <a:buSzPts val="6400"/>
              <a:buNone/>
              <a:defRPr/>
            </a:lvl8pPr>
            <a:lvl9pPr lvl="8" rtl="0">
              <a:spcBef>
                <a:spcPts val="0"/>
              </a:spcBef>
              <a:spcAft>
                <a:spcPts val="0"/>
              </a:spcAft>
              <a:buSzPts val="6400"/>
              <a:buNone/>
              <a:defRPr/>
            </a:lvl9pPr>
          </a:lstStyle>
          <a:p/>
        </p:txBody>
      </p:sp>
      <p:pic>
        <p:nvPicPr>
          <p:cNvPr id="97" name="Google Shape;97;p23"/>
          <p:cNvPicPr preferRelativeResize="0"/>
          <p:nvPr/>
        </p:nvPicPr>
        <p:blipFill>
          <a:blip r:embed="rId2">
            <a:alphaModFix/>
          </a:blip>
          <a:stretch>
            <a:fillRect/>
          </a:stretch>
        </p:blipFill>
        <p:spPr>
          <a:xfrm>
            <a:off x="20021750" y="581350"/>
            <a:ext cx="3802621" cy="1397050"/>
          </a:xfrm>
          <a:prstGeom prst="rect">
            <a:avLst/>
          </a:prstGeom>
          <a:noFill/>
          <a:ln>
            <a:noFill/>
          </a:ln>
        </p:spPr>
      </p:pic>
      <p:sp>
        <p:nvSpPr>
          <p:cNvPr id="98" name="Google Shape;98;p23"/>
          <p:cNvSpPr txBox="1"/>
          <p:nvPr/>
        </p:nvSpPr>
        <p:spPr>
          <a:xfrm>
            <a:off x="16538100" y="12421525"/>
            <a:ext cx="71601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solidFill>
                  <a:schemeClr val="dk1"/>
                </a:solidFill>
                <a:latin typeface="Source Code Pro"/>
                <a:ea typeface="Source Code Pro"/>
                <a:cs typeface="Source Code Pro"/>
                <a:sym typeface="Source Code Pro"/>
              </a:rPr>
              <a:t>@yourtwitterhandle |</a:t>
            </a:r>
            <a:r>
              <a:rPr lang="en-US" sz="2100">
                <a:solidFill>
                  <a:schemeClr val="dk1"/>
                </a:solidFill>
                <a:uFill>
                  <a:noFill/>
                </a:uFill>
                <a:latin typeface="Source Code Pro"/>
                <a:ea typeface="Source Code Pro"/>
                <a:cs typeface="Source Code Pro"/>
                <a:sym typeface="Source Code Pro"/>
                <a:hlinkClick r:id="rId3">
                  <a:extLst>
                    <a:ext uri="{A12FA001-AC4F-418D-AE19-62706E023703}">
                      <ahyp:hlinkClr val="tx"/>
                    </a:ext>
                  </a:extLst>
                </a:hlinkClick>
              </a:rPr>
              <a:t> developer.confluent.io</a:t>
            </a:r>
            <a:endParaRPr sz="2100">
              <a:latin typeface="Source Code Pro"/>
              <a:ea typeface="Source Code Pro"/>
              <a:cs typeface="Source Code Pro"/>
              <a:sym typeface="Source Code Pro"/>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CUSTOM">
    <p:spTree>
      <p:nvGrpSpPr>
        <p:cNvPr id="99" name="Shape 99"/>
        <p:cNvGrpSpPr/>
        <p:nvPr/>
      </p:nvGrpSpPr>
      <p:grpSpPr>
        <a:xfrm>
          <a:off x="0" y="0"/>
          <a:ext cx="0" cy="0"/>
          <a:chOff x="0" y="0"/>
          <a:chExt cx="0" cy="0"/>
        </a:xfrm>
      </p:grpSpPr>
      <p:sp>
        <p:nvSpPr>
          <p:cNvPr id="100" name="Google Shape;100;p24"/>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lvl1pPr lvl="0" rtl="0">
              <a:spcBef>
                <a:spcPts val="0"/>
              </a:spcBef>
              <a:spcAft>
                <a:spcPts val="0"/>
              </a:spcAft>
              <a:buSzPts val="5900"/>
              <a:buNone/>
              <a:defRPr/>
            </a:lvl1pPr>
            <a:lvl2pPr lvl="1" rtl="0">
              <a:spcBef>
                <a:spcPts val="0"/>
              </a:spcBef>
              <a:spcAft>
                <a:spcPts val="0"/>
              </a:spcAft>
              <a:buSzPts val="6400"/>
              <a:buNone/>
              <a:defRPr/>
            </a:lvl2pPr>
            <a:lvl3pPr lvl="2" rtl="0">
              <a:spcBef>
                <a:spcPts val="0"/>
              </a:spcBef>
              <a:spcAft>
                <a:spcPts val="0"/>
              </a:spcAft>
              <a:buSzPts val="6400"/>
              <a:buNone/>
              <a:defRPr/>
            </a:lvl3pPr>
            <a:lvl4pPr lvl="3" rtl="0">
              <a:spcBef>
                <a:spcPts val="0"/>
              </a:spcBef>
              <a:spcAft>
                <a:spcPts val="0"/>
              </a:spcAft>
              <a:buSzPts val="6400"/>
              <a:buNone/>
              <a:defRPr/>
            </a:lvl4pPr>
            <a:lvl5pPr lvl="4" rtl="0">
              <a:spcBef>
                <a:spcPts val="0"/>
              </a:spcBef>
              <a:spcAft>
                <a:spcPts val="0"/>
              </a:spcAft>
              <a:buSzPts val="6400"/>
              <a:buNone/>
              <a:defRPr/>
            </a:lvl5pPr>
            <a:lvl6pPr lvl="5" rtl="0">
              <a:spcBef>
                <a:spcPts val="0"/>
              </a:spcBef>
              <a:spcAft>
                <a:spcPts val="0"/>
              </a:spcAft>
              <a:buSzPts val="6400"/>
              <a:buNone/>
              <a:defRPr/>
            </a:lvl6pPr>
            <a:lvl7pPr lvl="6" rtl="0">
              <a:spcBef>
                <a:spcPts val="0"/>
              </a:spcBef>
              <a:spcAft>
                <a:spcPts val="0"/>
              </a:spcAft>
              <a:buSzPts val="6400"/>
              <a:buNone/>
              <a:defRPr/>
            </a:lvl7pPr>
            <a:lvl8pPr lvl="7" rtl="0">
              <a:spcBef>
                <a:spcPts val="0"/>
              </a:spcBef>
              <a:spcAft>
                <a:spcPts val="0"/>
              </a:spcAft>
              <a:buSzPts val="6400"/>
              <a:buNone/>
              <a:defRPr/>
            </a:lvl8pPr>
            <a:lvl9pPr lvl="8" rtl="0">
              <a:spcBef>
                <a:spcPts val="0"/>
              </a:spcBef>
              <a:spcAft>
                <a:spcPts val="0"/>
              </a:spcAft>
              <a:buSzPts val="6400"/>
              <a:buNone/>
              <a:defRPr/>
            </a:lvl9pPr>
          </a:lstStyle>
          <a:p/>
        </p:txBody>
      </p:sp>
      <p:sp>
        <p:nvSpPr>
          <p:cNvPr id="101" name="Google Shape;101;p24"/>
          <p:cNvSpPr txBox="1"/>
          <p:nvPr>
            <p:ph idx="1" type="body"/>
          </p:nvPr>
        </p:nvSpPr>
        <p:spPr>
          <a:xfrm>
            <a:off x="2768550" y="2635300"/>
            <a:ext cx="18846900" cy="8652900"/>
          </a:xfrm>
          <a:prstGeom prst="rect">
            <a:avLst/>
          </a:prstGeom>
        </p:spPr>
        <p:txBody>
          <a:bodyPr anchorCtr="0" anchor="t" bIns="121875" lIns="0" spcFirstLastPara="1" rIns="121900" wrap="square" tIns="0">
            <a:noAutofit/>
          </a:bodyPr>
          <a:lstStyle>
            <a:lvl1pPr indent="-431800" lvl="0" marL="457200" rtl="0">
              <a:spcBef>
                <a:spcPts val="1000"/>
              </a:spcBef>
              <a:spcAft>
                <a:spcPts val="0"/>
              </a:spcAft>
              <a:buSzPts val="3200"/>
              <a:buChar char="●"/>
              <a:defRPr/>
            </a:lvl1pPr>
            <a:lvl2pPr indent="-431800" lvl="1" marL="914400" rtl="0">
              <a:spcBef>
                <a:spcPts val="1000"/>
              </a:spcBef>
              <a:spcAft>
                <a:spcPts val="0"/>
              </a:spcAft>
              <a:buSzPts val="3200"/>
              <a:buChar char="○"/>
              <a:defRPr/>
            </a:lvl2pPr>
            <a:lvl3pPr indent="-431800" lvl="2" marL="1371600" rtl="0">
              <a:spcBef>
                <a:spcPts val="1000"/>
              </a:spcBef>
              <a:spcAft>
                <a:spcPts val="0"/>
              </a:spcAft>
              <a:buSzPts val="3200"/>
              <a:buChar char="■"/>
              <a:defRPr/>
            </a:lvl3pPr>
            <a:lvl4pPr indent="-431800" lvl="3" marL="1828800" rtl="0">
              <a:spcBef>
                <a:spcPts val="1000"/>
              </a:spcBef>
              <a:spcAft>
                <a:spcPts val="0"/>
              </a:spcAft>
              <a:buSzPts val="3200"/>
              <a:buChar char="●"/>
              <a:defRPr/>
            </a:lvl4pPr>
            <a:lvl5pPr indent="-431800" lvl="4" marL="2286000" rtl="0">
              <a:spcBef>
                <a:spcPts val="1000"/>
              </a:spcBef>
              <a:spcAft>
                <a:spcPts val="0"/>
              </a:spcAft>
              <a:buSzPts val="3200"/>
              <a:buChar char="○"/>
              <a:defRPr/>
            </a:lvl5pPr>
            <a:lvl6pPr indent="-431800" lvl="5" marL="2743200" rtl="0">
              <a:spcBef>
                <a:spcPts val="1000"/>
              </a:spcBef>
              <a:spcAft>
                <a:spcPts val="0"/>
              </a:spcAft>
              <a:buSzPts val="3200"/>
              <a:buChar char="■"/>
              <a:defRPr/>
            </a:lvl6pPr>
            <a:lvl7pPr indent="-431800" lvl="6" marL="3200400" rtl="0">
              <a:spcBef>
                <a:spcPts val="1000"/>
              </a:spcBef>
              <a:spcAft>
                <a:spcPts val="0"/>
              </a:spcAft>
              <a:buSzPts val="3200"/>
              <a:buChar char="●"/>
              <a:defRPr/>
            </a:lvl7pPr>
            <a:lvl8pPr indent="-431800" lvl="7" marL="3657600" rtl="0">
              <a:spcBef>
                <a:spcPts val="1000"/>
              </a:spcBef>
              <a:spcAft>
                <a:spcPts val="0"/>
              </a:spcAft>
              <a:buSzPts val="3200"/>
              <a:buChar char="○"/>
              <a:defRPr/>
            </a:lvl8pPr>
            <a:lvl9pPr indent="-431800" lvl="8" marL="4114800" rtl="0">
              <a:spcBef>
                <a:spcPts val="1000"/>
              </a:spcBef>
              <a:spcAft>
                <a:spcPts val="0"/>
              </a:spcAft>
              <a:buSzPts val="3200"/>
              <a:buChar char="■"/>
              <a:defRPr/>
            </a:lvl9pPr>
          </a:lstStyle>
          <a:p/>
        </p:txBody>
      </p:sp>
      <p:pic>
        <p:nvPicPr>
          <p:cNvPr id="102" name="Google Shape;102;p24"/>
          <p:cNvPicPr preferRelativeResize="0"/>
          <p:nvPr/>
        </p:nvPicPr>
        <p:blipFill>
          <a:blip r:embed="rId2">
            <a:alphaModFix/>
          </a:blip>
          <a:stretch>
            <a:fillRect/>
          </a:stretch>
        </p:blipFill>
        <p:spPr>
          <a:xfrm>
            <a:off x="20021750" y="581350"/>
            <a:ext cx="3802621" cy="1397050"/>
          </a:xfrm>
          <a:prstGeom prst="rect">
            <a:avLst/>
          </a:prstGeom>
          <a:noFill/>
          <a:ln>
            <a:noFill/>
          </a:ln>
        </p:spPr>
      </p:pic>
      <p:sp>
        <p:nvSpPr>
          <p:cNvPr id="103" name="Google Shape;103;p24"/>
          <p:cNvSpPr txBox="1"/>
          <p:nvPr/>
        </p:nvSpPr>
        <p:spPr>
          <a:xfrm>
            <a:off x="16538100" y="12421525"/>
            <a:ext cx="71601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solidFill>
                  <a:schemeClr val="dk1"/>
                </a:solidFill>
                <a:latin typeface="Source Code Pro"/>
                <a:ea typeface="Source Code Pro"/>
                <a:cs typeface="Source Code Pro"/>
                <a:sym typeface="Source Code Pro"/>
              </a:rPr>
              <a:t>@yourtwitterhandle |</a:t>
            </a:r>
            <a:r>
              <a:rPr lang="en-US" sz="2100">
                <a:solidFill>
                  <a:schemeClr val="dk1"/>
                </a:solidFill>
                <a:uFill>
                  <a:noFill/>
                </a:uFill>
                <a:latin typeface="Source Code Pro"/>
                <a:ea typeface="Source Code Pro"/>
                <a:cs typeface="Source Code Pro"/>
                <a:sym typeface="Source Code Pro"/>
                <a:hlinkClick r:id="rId3">
                  <a:extLst>
                    <a:ext uri="{A12FA001-AC4F-418D-AE19-62706E023703}">
                      <ahyp:hlinkClr val="tx"/>
                    </a:ext>
                  </a:extLst>
                </a:hlinkClick>
              </a:rPr>
              <a:t> developer.confluent.io</a:t>
            </a:r>
            <a:endParaRPr sz="2100">
              <a:latin typeface="Source Code Pro"/>
              <a:ea typeface="Source Code Pro"/>
              <a:cs typeface="Source Code Pro"/>
              <a:sym typeface="Source Code Pro"/>
            </a:endParaRPr>
          </a:p>
        </p:txBody>
      </p:sp>
    </p:spTree>
  </p:cSld>
  <p:clrMapOvr>
    <a:masterClrMapping/>
  </p:clrMapOvr>
  <p:extLst>
    <p:ext uri="{DCECCB84-F9BA-43D5-87BE-67443E8EF086}">
      <p15:sldGuideLst>
        <p15:guide id="1" pos="14688">
          <p15:clr>
            <a:srgbClr val="FA7B17"/>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color block">
  <p:cSld name="CUSTOM_1_1_2">
    <p:bg>
      <p:bgPr>
        <a:solidFill>
          <a:schemeClr val="lt1"/>
        </a:solidFill>
      </p:bgPr>
    </p:bg>
    <p:spTree>
      <p:nvGrpSpPr>
        <p:cNvPr id="104" name="Shape 104"/>
        <p:cNvGrpSpPr/>
        <p:nvPr/>
      </p:nvGrpSpPr>
      <p:grpSpPr>
        <a:xfrm>
          <a:off x="0" y="0"/>
          <a:ext cx="0" cy="0"/>
          <a:chOff x="0" y="0"/>
          <a:chExt cx="0" cy="0"/>
        </a:xfrm>
      </p:grpSpPr>
      <p:sp>
        <p:nvSpPr>
          <p:cNvPr id="105" name="Google Shape;105;p25"/>
          <p:cNvSpPr/>
          <p:nvPr/>
        </p:nvSpPr>
        <p:spPr>
          <a:xfrm>
            <a:off x="0" y="0"/>
            <a:ext cx="12173700" cy="137160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 name="Google Shape;106;p25"/>
          <p:cNvSpPr txBox="1"/>
          <p:nvPr>
            <p:ph type="title"/>
          </p:nvPr>
        </p:nvSpPr>
        <p:spPr>
          <a:xfrm>
            <a:off x="1218667" y="899283"/>
            <a:ext cx="9516000" cy="1132800"/>
          </a:xfrm>
          <a:prstGeom prst="rect">
            <a:avLst/>
          </a:prstGeom>
        </p:spPr>
        <p:txBody>
          <a:bodyPr anchorCtr="0" anchor="t" bIns="121875" lIns="0" spcFirstLastPara="1" rIns="243800" wrap="square" tIns="121875">
            <a:noAutofit/>
          </a:bodyPr>
          <a:lstStyle>
            <a:lvl1pPr lvl="0" rtl="0">
              <a:spcBef>
                <a:spcPts val="0"/>
              </a:spcBef>
              <a:spcAft>
                <a:spcPts val="0"/>
              </a:spcAft>
              <a:buClr>
                <a:schemeClr val="lt1"/>
              </a:buClr>
              <a:buSzPts val="5900"/>
              <a:buNone/>
              <a:defRPr>
                <a:solidFill>
                  <a:schemeClr val="lt1"/>
                </a:solidFill>
              </a:defRPr>
            </a:lvl1pPr>
            <a:lvl2pPr lvl="1" rtl="0">
              <a:spcBef>
                <a:spcPts val="0"/>
              </a:spcBef>
              <a:spcAft>
                <a:spcPts val="0"/>
              </a:spcAft>
              <a:buClr>
                <a:schemeClr val="lt1"/>
              </a:buClr>
              <a:buSzPts val="6400"/>
              <a:buNone/>
              <a:defRPr>
                <a:solidFill>
                  <a:schemeClr val="lt1"/>
                </a:solidFill>
              </a:defRPr>
            </a:lvl2pPr>
            <a:lvl3pPr lvl="2" rtl="0">
              <a:spcBef>
                <a:spcPts val="0"/>
              </a:spcBef>
              <a:spcAft>
                <a:spcPts val="0"/>
              </a:spcAft>
              <a:buClr>
                <a:schemeClr val="lt1"/>
              </a:buClr>
              <a:buSzPts val="6400"/>
              <a:buNone/>
              <a:defRPr>
                <a:solidFill>
                  <a:schemeClr val="lt1"/>
                </a:solidFill>
              </a:defRPr>
            </a:lvl3pPr>
            <a:lvl4pPr lvl="3" rtl="0">
              <a:spcBef>
                <a:spcPts val="0"/>
              </a:spcBef>
              <a:spcAft>
                <a:spcPts val="0"/>
              </a:spcAft>
              <a:buClr>
                <a:schemeClr val="lt1"/>
              </a:buClr>
              <a:buSzPts val="6400"/>
              <a:buNone/>
              <a:defRPr>
                <a:solidFill>
                  <a:schemeClr val="lt1"/>
                </a:solidFill>
              </a:defRPr>
            </a:lvl4pPr>
            <a:lvl5pPr lvl="4" rtl="0">
              <a:spcBef>
                <a:spcPts val="0"/>
              </a:spcBef>
              <a:spcAft>
                <a:spcPts val="0"/>
              </a:spcAft>
              <a:buClr>
                <a:schemeClr val="lt1"/>
              </a:buClr>
              <a:buSzPts val="6400"/>
              <a:buNone/>
              <a:defRPr>
                <a:solidFill>
                  <a:schemeClr val="lt1"/>
                </a:solidFill>
              </a:defRPr>
            </a:lvl5pPr>
            <a:lvl6pPr lvl="5" rtl="0">
              <a:spcBef>
                <a:spcPts val="0"/>
              </a:spcBef>
              <a:spcAft>
                <a:spcPts val="0"/>
              </a:spcAft>
              <a:buClr>
                <a:schemeClr val="lt1"/>
              </a:buClr>
              <a:buSzPts val="6400"/>
              <a:buNone/>
              <a:defRPr>
                <a:solidFill>
                  <a:schemeClr val="lt1"/>
                </a:solidFill>
              </a:defRPr>
            </a:lvl6pPr>
            <a:lvl7pPr lvl="6" rtl="0">
              <a:spcBef>
                <a:spcPts val="0"/>
              </a:spcBef>
              <a:spcAft>
                <a:spcPts val="0"/>
              </a:spcAft>
              <a:buClr>
                <a:schemeClr val="lt1"/>
              </a:buClr>
              <a:buSzPts val="6400"/>
              <a:buNone/>
              <a:defRPr>
                <a:solidFill>
                  <a:schemeClr val="lt1"/>
                </a:solidFill>
              </a:defRPr>
            </a:lvl7pPr>
            <a:lvl8pPr lvl="7" rtl="0">
              <a:spcBef>
                <a:spcPts val="0"/>
              </a:spcBef>
              <a:spcAft>
                <a:spcPts val="0"/>
              </a:spcAft>
              <a:buClr>
                <a:schemeClr val="lt1"/>
              </a:buClr>
              <a:buSzPts val="6400"/>
              <a:buNone/>
              <a:defRPr>
                <a:solidFill>
                  <a:schemeClr val="lt1"/>
                </a:solidFill>
              </a:defRPr>
            </a:lvl8pPr>
            <a:lvl9pPr lvl="8" rtl="0">
              <a:spcBef>
                <a:spcPts val="0"/>
              </a:spcBef>
              <a:spcAft>
                <a:spcPts val="0"/>
              </a:spcAft>
              <a:buClr>
                <a:schemeClr val="lt1"/>
              </a:buClr>
              <a:buSzPts val="6400"/>
              <a:buNone/>
              <a:defRPr>
                <a:solidFill>
                  <a:schemeClr val="lt1"/>
                </a:solidFill>
              </a:defRPr>
            </a:lvl9pPr>
          </a:lstStyle>
          <a:p/>
        </p:txBody>
      </p:sp>
      <p:sp>
        <p:nvSpPr>
          <p:cNvPr id="107" name="Google Shape;107;p25"/>
          <p:cNvSpPr txBox="1"/>
          <p:nvPr>
            <p:ph idx="1" type="body"/>
          </p:nvPr>
        </p:nvSpPr>
        <p:spPr>
          <a:xfrm>
            <a:off x="1218675" y="3174800"/>
            <a:ext cx="9516000" cy="7034400"/>
          </a:xfrm>
          <a:prstGeom prst="rect">
            <a:avLst/>
          </a:prstGeom>
        </p:spPr>
        <p:txBody>
          <a:bodyPr anchorCtr="0" anchor="t" bIns="121875" lIns="0" spcFirstLastPara="1" rIns="121900" wrap="square" tIns="0">
            <a:noAutofit/>
          </a:bodyPr>
          <a:lstStyle>
            <a:lvl1pPr indent="-431800" lvl="0" marL="457200" rtl="0">
              <a:spcBef>
                <a:spcPts val="1000"/>
              </a:spcBef>
              <a:spcAft>
                <a:spcPts val="0"/>
              </a:spcAft>
              <a:buClr>
                <a:schemeClr val="lt1"/>
              </a:buClr>
              <a:buSzPts val="3200"/>
              <a:buChar char="●"/>
              <a:defRPr>
                <a:solidFill>
                  <a:schemeClr val="lt1"/>
                </a:solidFill>
              </a:defRPr>
            </a:lvl1pPr>
            <a:lvl2pPr indent="-431800" lvl="1" marL="914400" rtl="0">
              <a:spcBef>
                <a:spcPts val="1000"/>
              </a:spcBef>
              <a:spcAft>
                <a:spcPts val="0"/>
              </a:spcAft>
              <a:buClr>
                <a:schemeClr val="lt1"/>
              </a:buClr>
              <a:buSzPts val="3200"/>
              <a:buChar char="○"/>
              <a:defRPr>
                <a:solidFill>
                  <a:schemeClr val="lt1"/>
                </a:solidFill>
              </a:defRPr>
            </a:lvl2pPr>
            <a:lvl3pPr indent="-431800" lvl="2" marL="1371600" rtl="0">
              <a:spcBef>
                <a:spcPts val="1000"/>
              </a:spcBef>
              <a:spcAft>
                <a:spcPts val="0"/>
              </a:spcAft>
              <a:buClr>
                <a:schemeClr val="lt1"/>
              </a:buClr>
              <a:buSzPts val="3200"/>
              <a:buChar char="■"/>
              <a:defRPr>
                <a:solidFill>
                  <a:schemeClr val="lt1"/>
                </a:solidFill>
              </a:defRPr>
            </a:lvl3pPr>
            <a:lvl4pPr indent="-431800" lvl="3" marL="1828800" rtl="0">
              <a:spcBef>
                <a:spcPts val="1000"/>
              </a:spcBef>
              <a:spcAft>
                <a:spcPts val="0"/>
              </a:spcAft>
              <a:buClr>
                <a:schemeClr val="lt1"/>
              </a:buClr>
              <a:buSzPts val="3200"/>
              <a:buChar char="●"/>
              <a:defRPr>
                <a:solidFill>
                  <a:schemeClr val="lt1"/>
                </a:solidFill>
              </a:defRPr>
            </a:lvl4pPr>
            <a:lvl5pPr indent="-431800" lvl="4" marL="2286000" rtl="0">
              <a:spcBef>
                <a:spcPts val="1000"/>
              </a:spcBef>
              <a:spcAft>
                <a:spcPts val="0"/>
              </a:spcAft>
              <a:buClr>
                <a:schemeClr val="lt1"/>
              </a:buClr>
              <a:buSzPts val="3200"/>
              <a:buChar char="○"/>
              <a:defRPr>
                <a:solidFill>
                  <a:schemeClr val="lt1"/>
                </a:solidFill>
              </a:defRPr>
            </a:lvl5pPr>
            <a:lvl6pPr indent="-431800" lvl="5" marL="2743200" rtl="0">
              <a:spcBef>
                <a:spcPts val="1000"/>
              </a:spcBef>
              <a:spcAft>
                <a:spcPts val="0"/>
              </a:spcAft>
              <a:buClr>
                <a:schemeClr val="lt1"/>
              </a:buClr>
              <a:buSzPts val="3200"/>
              <a:buChar char="■"/>
              <a:defRPr>
                <a:solidFill>
                  <a:schemeClr val="lt1"/>
                </a:solidFill>
              </a:defRPr>
            </a:lvl6pPr>
            <a:lvl7pPr indent="-431800" lvl="6" marL="3200400" rtl="0">
              <a:spcBef>
                <a:spcPts val="1000"/>
              </a:spcBef>
              <a:spcAft>
                <a:spcPts val="0"/>
              </a:spcAft>
              <a:buClr>
                <a:schemeClr val="lt1"/>
              </a:buClr>
              <a:buSzPts val="3200"/>
              <a:buChar char="●"/>
              <a:defRPr>
                <a:solidFill>
                  <a:schemeClr val="lt1"/>
                </a:solidFill>
              </a:defRPr>
            </a:lvl7pPr>
            <a:lvl8pPr indent="-431800" lvl="7" marL="3657600" rtl="0">
              <a:spcBef>
                <a:spcPts val="1000"/>
              </a:spcBef>
              <a:spcAft>
                <a:spcPts val="0"/>
              </a:spcAft>
              <a:buClr>
                <a:schemeClr val="lt1"/>
              </a:buClr>
              <a:buSzPts val="3200"/>
              <a:buChar char="○"/>
              <a:defRPr>
                <a:solidFill>
                  <a:schemeClr val="lt1"/>
                </a:solidFill>
              </a:defRPr>
            </a:lvl8pPr>
            <a:lvl9pPr indent="-431800" lvl="8" marL="4114800" rtl="0">
              <a:spcBef>
                <a:spcPts val="1000"/>
              </a:spcBef>
              <a:spcAft>
                <a:spcPts val="0"/>
              </a:spcAft>
              <a:buClr>
                <a:schemeClr val="lt1"/>
              </a:buClr>
              <a:buSzPts val="3200"/>
              <a:buChar char="■"/>
              <a:defRPr>
                <a:solidFill>
                  <a:schemeClr val="lt1"/>
                </a:solidFill>
              </a:defRPr>
            </a:lvl9pPr>
          </a:lstStyle>
          <a:p/>
        </p:txBody>
      </p:sp>
      <p:sp>
        <p:nvSpPr>
          <p:cNvPr id="108" name="Google Shape;108;p25"/>
          <p:cNvSpPr txBox="1"/>
          <p:nvPr>
            <p:ph idx="2" type="body"/>
          </p:nvPr>
        </p:nvSpPr>
        <p:spPr>
          <a:xfrm>
            <a:off x="13364800" y="3174800"/>
            <a:ext cx="9516000" cy="7034400"/>
          </a:xfrm>
          <a:prstGeom prst="rect">
            <a:avLst/>
          </a:prstGeom>
        </p:spPr>
        <p:txBody>
          <a:bodyPr anchorCtr="0" anchor="t" bIns="121875" lIns="0" spcFirstLastPara="1" rIns="121900" wrap="square" tIns="0">
            <a:noAutofit/>
          </a:bodyPr>
          <a:lstStyle>
            <a:lvl1pPr indent="-431800" lvl="0" marL="457200" rtl="0">
              <a:spcBef>
                <a:spcPts val="1000"/>
              </a:spcBef>
              <a:spcAft>
                <a:spcPts val="0"/>
              </a:spcAft>
              <a:buSzPts val="3200"/>
              <a:buChar char="●"/>
              <a:defRPr/>
            </a:lvl1pPr>
            <a:lvl2pPr indent="-431800" lvl="1" marL="914400" rtl="0">
              <a:spcBef>
                <a:spcPts val="1000"/>
              </a:spcBef>
              <a:spcAft>
                <a:spcPts val="0"/>
              </a:spcAft>
              <a:buSzPts val="3200"/>
              <a:buChar char="○"/>
              <a:defRPr/>
            </a:lvl2pPr>
            <a:lvl3pPr indent="-431800" lvl="2" marL="1371600" rtl="0">
              <a:spcBef>
                <a:spcPts val="1000"/>
              </a:spcBef>
              <a:spcAft>
                <a:spcPts val="0"/>
              </a:spcAft>
              <a:buSzPts val="3200"/>
              <a:buChar char="■"/>
              <a:defRPr/>
            </a:lvl3pPr>
            <a:lvl4pPr indent="-431800" lvl="3" marL="1828800" rtl="0">
              <a:spcBef>
                <a:spcPts val="1000"/>
              </a:spcBef>
              <a:spcAft>
                <a:spcPts val="0"/>
              </a:spcAft>
              <a:buSzPts val="3200"/>
              <a:buChar char="●"/>
              <a:defRPr/>
            </a:lvl4pPr>
            <a:lvl5pPr indent="-431800" lvl="4" marL="2286000" rtl="0">
              <a:spcBef>
                <a:spcPts val="1000"/>
              </a:spcBef>
              <a:spcAft>
                <a:spcPts val="0"/>
              </a:spcAft>
              <a:buSzPts val="3200"/>
              <a:buChar char="○"/>
              <a:defRPr/>
            </a:lvl5pPr>
            <a:lvl6pPr indent="-431800" lvl="5" marL="2743200" rtl="0">
              <a:spcBef>
                <a:spcPts val="1000"/>
              </a:spcBef>
              <a:spcAft>
                <a:spcPts val="0"/>
              </a:spcAft>
              <a:buSzPts val="3200"/>
              <a:buChar char="■"/>
              <a:defRPr/>
            </a:lvl6pPr>
            <a:lvl7pPr indent="-431800" lvl="6" marL="3200400" rtl="0">
              <a:spcBef>
                <a:spcPts val="1000"/>
              </a:spcBef>
              <a:spcAft>
                <a:spcPts val="0"/>
              </a:spcAft>
              <a:buSzPts val="3200"/>
              <a:buChar char="●"/>
              <a:defRPr/>
            </a:lvl7pPr>
            <a:lvl8pPr indent="-431800" lvl="7" marL="3657600" rtl="0">
              <a:spcBef>
                <a:spcPts val="1000"/>
              </a:spcBef>
              <a:spcAft>
                <a:spcPts val="0"/>
              </a:spcAft>
              <a:buSzPts val="3200"/>
              <a:buChar char="○"/>
              <a:defRPr/>
            </a:lvl8pPr>
            <a:lvl9pPr indent="-431800" lvl="8" marL="4114800" rtl="0">
              <a:spcBef>
                <a:spcPts val="1000"/>
              </a:spcBef>
              <a:spcAft>
                <a:spcPts val="0"/>
              </a:spcAft>
              <a:buSzPts val="3200"/>
              <a:buChar char="■"/>
              <a:defRPr/>
            </a:lvl9pPr>
          </a:lstStyle>
          <a:p/>
        </p:txBody>
      </p:sp>
      <p:pic>
        <p:nvPicPr>
          <p:cNvPr id="109" name="Google Shape;109;p25"/>
          <p:cNvPicPr preferRelativeResize="0"/>
          <p:nvPr/>
        </p:nvPicPr>
        <p:blipFill>
          <a:blip r:embed="rId2">
            <a:alphaModFix/>
          </a:blip>
          <a:stretch>
            <a:fillRect/>
          </a:stretch>
        </p:blipFill>
        <p:spPr>
          <a:xfrm>
            <a:off x="20021750" y="581350"/>
            <a:ext cx="3802621" cy="1397050"/>
          </a:xfrm>
          <a:prstGeom prst="rect">
            <a:avLst/>
          </a:prstGeom>
          <a:noFill/>
          <a:ln>
            <a:noFill/>
          </a:ln>
        </p:spPr>
      </p:pic>
      <p:sp>
        <p:nvSpPr>
          <p:cNvPr id="110" name="Google Shape;110;p25"/>
          <p:cNvSpPr txBox="1"/>
          <p:nvPr/>
        </p:nvSpPr>
        <p:spPr>
          <a:xfrm>
            <a:off x="16538100" y="12421525"/>
            <a:ext cx="71601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solidFill>
                  <a:schemeClr val="dk1"/>
                </a:solidFill>
                <a:latin typeface="Source Code Pro"/>
                <a:ea typeface="Source Code Pro"/>
                <a:cs typeface="Source Code Pro"/>
                <a:sym typeface="Source Code Pro"/>
              </a:rPr>
              <a:t>@yourtwitterhandle |</a:t>
            </a:r>
            <a:r>
              <a:rPr lang="en-US" sz="2100">
                <a:solidFill>
                  <a:schemeClr val="dk1"/>
                </a:solidFill>
                <a:uFill>
                  <a:noFill/>
                </a:uFill>
                <a:latin typeface="Source Code Pro"/>
                <a:ea typeface="Source Code Pro"/>
                <a:cs typeface="Source Code Pro"/>
                <a:sym typeface="Source Code Pro"/>
                <a:hlinkClick r:id="rId3">
                  <a:extLst>
                    <a:ext uri="{A12FA001-AC4F-418D-AE19-62706E023703}">
                      <ahyp:hlinkClr val="tx"/>
                    </a:ext>
                  </a:extLst>
                </a:hlinkClick>
              </a:rPr>
              <a:t> developer.confluent.io</a:t>
            </a:r>
            <a:endParaRPr sz="2100">
              <a:latin typeface="Source Code Pro"/>
              <a:ea typeface="Source Code Pro"/>
              <a:cs typeface="Source Code Pro"/>
              <a:sym typeface="Source Code Pro"/>
            </a:endParaRPr>
          </a:p>
        </p:txBody>
      </p:sp>
    </p:spTree>
  </p:cSld>
  <p:clrMapOvr>
    <a:masterClrMapping/>
  </p:clrMapOvr>
  <p:extLst>
    <p:ext uri="{DCECCB84-F9BA-43D5-87BE-67443E8EF086}">
      <p15:sldGuideLst>
        <p15:guide id="1" pos="14688">
          <p15:clr>
            <a:srgbClr val="FA7B17"/>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 - no streams">
  <p:cSld name="Breaker_Denim_1">
    <p:bg>
      <p:bgPr>
        <a:solidFill>
          <a:schemeClr val="dk2"/>
        </a:solidFill>
      </p:bgPr>
    </p:bg>
    <p:spTree>
      <p:nvGrpSpPr>
        <p:cNvPr id="111" name="Shape 111"/>
        <p:cNvGrpSpPr/>
        <p:nvPr/>
      </p:nvGrpSpPr>
      <p:grpSpPr>
        <a:xfrm>
          <a:off x="0" y="0"/>
          <a:ext cx="0" cy="0"/>
          <a:chOff x="0" y="0"/>
          <a:chExt cx="0" cy="0"/>
        </a:xfrm>
      </p:grpSpPr>
      <p:sp>
        <p:nvSpPr>
          <p:cNvPr id="112" name="Google Shape;112;p26"/>
          <p:cNvSpPr txBox="1"/>
          <p:nvPr>
            <p:ph type="title"/>
          </p:nvPr>
        </p:nvSpPr>
        <p:spPr>
          <a:xfrm>
            <a:off x="1224283" y="4153200"/>
            <a:ext cx="21912300" cy="5409600"/>
          </a:xfrm>
          <a:prstGeom prst="rect">
            <a:avLst/>
          </a:prstGeom>
        </p:spPr>
        <p:txBody>
          <a:bodyPr anchorCtr="0" anchor="ctr" bIns="121875" lIns="0" spcFirstLastPara="1" rIns="243800" wrap="square" tIns="121875">
            <a:noAutofit/>
          </a:bodyPr>
          <a:lstStyle>
            <a:lvl1pPr lvl="0" rtl="0">
              <a:spcBef>
                <a:spcPts val="0"/>
              </a:spcBef>
              <a:spcAft>
                <a:spcPts val="0"/>
              </a:spcAft>
              <a:buNone/>
              <a:defRPr i="1" sz="7300">
                <a:solidFill>
                  <a:schemeClr val="lt1"/>
                </a:solidFill>
              </a:defRPr>
            </a:lvl1pPr>
            <a:lvl2pPr lvl="1" rtl="0">
              <a:spcBef>
                <a:spcPts val="0"/>
              </a:spcBef>
              <a:spcAft>
                <a:spcPts val="0"/>
              </a:spcAft>
              <a:buNone/>
              <a:defRPr i="1" sz="7300">
                <a:solidFill>
                  <a:schemeClr val="lt1"/>
                </a:solidFill>
              </a:defRPr>
            </a:lvl2pPr>
            <a:lvl3pPr lvl="2" rtl="0">
              <a:spcBef>
                <a:spcPts val="0"/>
              </a:spcBef>
              <a:spcAft>
                <a:spcPts val="0"/>
              </a:spcAft>
              <a:buNone/>
              <a:defRPr i="1" sz="7300">
                <a:solidFill>
                  <a:schemeClr val="lt1"/>
                </a:solidFill>
              </a:defRPr>
            </a:lvl3pPr>
            <a:lvl4pPr lvl="3" rtl="0">
              <a:spcBef>
                <a:spcPts val="0"/>
              </a:spcBef>
              <a:spcAft>
                <a:spcPts val="0"/>
              </a:spcAft>
              <a:buNone/>
              <a:defRPr i="1" sz="7300">
                <a:solidFill>
                  <a:schemeClr val="lt1"/>
                </a:solidFill>
              </a:defRPr>
            </a:lvl4pPr>
            <a:lvl5pPr lvl="4" rtl="0">
              <a:spcBef>
                <a:spcPts val="0"/>
              </a:spcBef>
              <a:spcAft>
                <a:spcPts val="0"/>
              </a:spcAft>
              <a:buNone/>
              <a:defRPr i="1" sz="7300">
                <a:solidFill>
                  <a:schemeClr val="lt1"/>
                </a:solidFill>
              </a:defRPr>
            </a:lvl5pPr>
            <a:lvl6pPr lvl="5" rtl="0">
              <a:spcBef>
                <a:spcPts val="0"/>
              </a:spcBef>
              <a:spcAft>
                <a:spcPts val="0"/>
              </a:spcAft>
              <a:buNone/>
              <a:defRPr i="1" sz="7300">
                <a:solidFill>
                  <a:schemeClr val="lt1"/>
                </a:solidFill>
              </a:defRPr>
            </a:lvl6pPr>
            <a:lvl7pPr lvl="6" rtl="0">
              <a:spcBef>
                <a:spcPts val="0"/>
              </a:spcBef>
              <a:spcAft>
                <a:spcPts val="0"/>
              </a:spcAft>
              <a:buNone/>
              <a:defRPr i="1" sz="7300">
                <a:solidFill>
                  <a:schemeClr val="lt1"/>
                </a:solidFill>
              </a:defRPr>
            </a:lvl7pPr>
            <a:lvl8pPr lvl="7" rtl="0">
              <a:spcBef>
                <a:spcPts val="0"/>
              </a:spcBef>
              <a:spcAft>
                <a:spcPts val="0"/>
              </a:spcAft>
              <a:buNone/>
              <a:defRPr i="1" sz="7300">
                <a:solidFill>
                  <a:schemeClr val="lt1"/>
                </a:solidFill>
              </a:defRPr>
            </a:lvl8pPr>
            <a:lvl9pPr lvl="8" rtl="0">
              <a:spcBef>
                <a:spcPts val="0"/>
              </a:spcBef>
              <a:spcAft>
                <a:spcPts val="0"/>
              </a:spcAft>
              <a:buNone/>
              <a:defRPr i="1" sz="7300">
                <a:solidFill>
                  <a:schemeClr val="lt1"/>
                </a:solidFill>
              </a:defRPr>
            </a:lvl9pPr>
          </a:lstStyle>
          <a:p/>
        </p:txBody>
      </p:sp>
      <p:pic>
        <p:nvPicPr>
          <p:cNvPr id="113" name="Google Shape;113;p26"/>
          <p:cNvPicPr preferRelativeResize="0"/>
          <p:nvPr/>
        </p:nvPicPr>
        <p:blipFill>
          <a:blip r:embed="rId2">
            <a:alphaModFix/>
          </a:blip>
          <a:stretch>
            <a:fillRect/>
          </a:stretch>
        </p:blipFill>
        <p:spPr>
          <a:xfrm>
            <a:off x="20022263" y="581350"/>
            <a:ext cx="3801594" cy="1397050"/>
          </a:xfrm>
          <a:prstGeom prst="rect">
            <a:avLst/>
          </a:prstGeom>
          <a:noFill/>
          <a:ln>
            <a:noFill/>
          </a:ln>
        </p:spPr>
      </p:pic>
      <p:sp>
        <p:nvSpPr>
          <p:cNvPr id="114" name="Google Shape;114;p26"/>
          <p:cNvSpPr txBox="1"/>
          <p:nvPr/>
        </p:nvSpPr>
        <p:spPr>
          <a:xfrm>
            <a:off x="16538100" y="12421525"/>
            <a:ext cx="71601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solidFill>
                  <a:schemeClr val="lt1"/>
                </a:solidFill>
                <a:latin typeface="Source Code Pro"/>
                <a:ea typeface="Source Code Pro"/>
                <a:cs typeface="Source Code Pro"/>
                <a:sym typeface="Source Code Pro"/>
              </a:rPr>
              <a:t>@yourtwitterhandle |</a:t>
            </a:r>
            <a:r>
              <a:rPr lang="en-US" sz="2100">
                <a:solidFill>
                  <a:schemeClr val="lt1"/>
                </a:solidFill>
                <a:uFill>
                  <a:noFill/>
                </a:uFill>
                <a:latin typeface="Source Code Pro"/>
                <a:ea typeface="Source Code Pro"/>
                <a:cs typeface="Source Code Pro"/>
                <a:sym typeface="Source Code Pro"/>
                <a:hlinkClick r:id="rId3">
                  <a:extLst>
                    <a:ext uri="{A12FA001-AC4F-418D-AE19-62706E023703}">
                      <ahyp:hlinkClr val="tx"/>
                    </a:ext>
                  </a:extLst>
                </a:hlinkClick>
              </a:rPr>
              <a:t> developer.confluent.io</a:t>
            </a:r>
            <a:endParaRPr sz="2100">
              <a:solidFill>
                <a:schemeClr val="lt1"/>
              </a:solidFill>
              <a:latin typeface="Source Code Pro"/>
              <a:ea typeface="Source Code Pro"/>
              <a:cs typeface="Source Code Pro"/>
              <a:sym typeface="Source Code Pro"/>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_Meadow_1">
    <p:bg>
      <p:bgPr>
        <a:solidFill>
          <a:schemeClr val="dk2"/>
        </a:solidFill>
      </p:bgPr>
    </p:bg>
    <p:spTree>
      <p:nvGrpSpPr>
        <p:cNvPr id="115" name="Shape 115"/>
        <p:cNvGrpSpPr/>
        <p:nvPr/>
      </p:nvGrpSpPr>
      <p:grpSpPr>
        <a:xfrm>
          <a:off x="0" y="0"/>
          <a:ext cx="0" cy="0"/>
          <a:chOff x="0" y="0"/>
          <a:chExt cx="0" cy="0"/>
        </a:xfrm>
      </p:grpSpPr>
      <p:pic>
        <p:nvPicPr>
          <p:cNvPr id="116" name="Google Shape;116;p27"/>
          <p:cNvPicPr preferRelativeResize="0"/>
          <p:nvPr/>
        </p:nvPicPr>
        <p:blipFill rotWithShape="1">
          <a:blip r:embed="rId2">
            <a:alphaModFix/>
          </a:blip>
          <a:srcRect b="2467" l="0" r="0" t="0"/>
          <a:stretch/>
        </p:blipFill>
        <p:spPr>
          <a:xfrm>
            <a:off x="-11533" y="1442200"/>
            <a:ext cx="24384000" cy="12273799"/>
          </a:xfrm>
          <a:prstGeom prst="rect">
            <a:avLst/>
          </a:prstGeom>
          <a:noFill/>
          <a:ln>
            <a:noFill/>
          </a:ln>
        </p:spPr>
      </p:pic>
      <p:sp>
        <p:nvSpPr>
          <p:cNvPr id="117" name="Google Shape;117;p27"/>
          <p:cNvSpPr txBox="1"/>
          <p:nvPr>
            <p:ph type="ctrTitle"/>
          </p:nvPr>
        </p:nvSpPr>
        <p:spPr>
          <a:xfrm>
            <a:off x="1521343" y="4701067"/>
            <a:ext cx="20381700" cy="3012900"/>
          </a:xfrm>
          <a:prstGeom prst="rect">
            <a:avLst/>
          </a:prstGeom>
          <a:noFill/>
          <a:ln>
            <a:noFill/>
          </a:ln>
        </p:spPr>
        <p:txBody>
          <a:bodyPr anchorCtr="0" anchor="b" bIns="121875" lIns="0" spcFirstLastPara="1" rIns="243800" wrap="square" tIns="121875">
            <a:noAutofit/>
          </a:bodyPr>
          <a:lstStyle>
            <a:lvl1pPr lvl="0" rtl="0" algn="l">
              <a:lnSpc>
                <a:spcPct val="90000"/>
              </a:lnSpc>
              <a:spcBef>
                <a:spcPts val="0"/>
              </a:spcBef>
              <a:spcAft>
                <a:spcPts val="0"/>
              </a:spcAft>
              <a:buClr>
                <a:schemeClr val="lt1"/>
              </a:buClr>
              <a:buSzPts val="8000"/>
              <a:buNone/>
              <a:defRPr i="1" sz="8000">
                <a:solidFill>
                  <a:schemeClr val="lt1"/>
                </a:solidFill>
              </a:defRPr>
            </a:lvl1pPr>
            <a:lvl2pPr lvl="1" rtl="0">
              <a:spcBef>
                <a:spcPts val="0"/>
              </a:spcBef>
              <a:spcAft>
                <a:spcPts val="0"/>
              </a:spcAft>
              <a:buClr>
                <a:schemeClr val="lt1"/>
              </a:buClr>
              <a:buSzPts val="8000"/>
              <a:buNone/>
              <a:defRPr i="1" sz="8000">
                <a:solidFill>
                  <a:schemeClr val="lt1"/>
                </a:solidFill>
              </a:defRPr>
            </a:lvl2pPr>
            <a:lvl3pPr lvl="2" rtl="0">
              <a:spcBef>
                <a:spcPts val="0"/>
              </a:spcBef>
              <a:spcAft>
                <a:spcPts val="0"/>
              </a:spcAft>
              <a:buClr>
                <a:schemeClr val="lt1"/>
              </a:buClr>
              <a:buSzPts val="8000"/>
              <a:buNone/>
              <a:defRPr i="1" sz="8000">
                <a:solidFill>
                  <a:schemeClr val="lt1"/>
                </a:solidFill>
              </a:defRPr>
            </a:lvl3pPr>
            <a:lvl4pPr lvl="3" rtl="0">
              <a:spcBef>
                <a:spcPts val="0"/>
              </a:spcBef>
              <a:spcAft>
                <a:spcPts val="0"/>
              </a:spcAft>
              <a:buClr>
                <a:schemeClr val="lt1"/>
              </a:buClr>
              <a:buSzPts val="8000"/>
              <a:buNone/>
              <a:defRPr i="1" sz="8000">
                <a:solidFill>
                  <a:schemeClr val="lt1"/>
                </a:solidFill>
              </a:defRPr>
            </a:lvl4pPr>
            <a:lvl5pPr lvl="4" rtl="0">
              <a:spcBef>
                <a:spcPts val="0"/>
              </a:spcBef>
              <a:spcAft>
                <a:spcPts val="0"/>
              </a:spcAft>
              <a:buClr>
                <a:schemeClr val="lt1"/>
              </a:buClr>
              <a:buSzPts val="8000"/>
              <a:buNone/>
              <a:defRPr i="1" sz="8000">
                <a:solidFill>
                  <a:schemeClr val="lt1"/>
                </a:solidFill>
              </a:defRPr>
            </a:lvl5pPr>
            <a:lvl6pPr lvl="5" rtl="0">
              <a:spcBef>
                <a:spcPts val="0"/>
              </a:spcBef>
              <a:spcAft>
                <a:spcPts val="0"/>
              </a:spcAft>
              <a:buClr>
                <a:schemeClr val="lt1"/>
              </a:buClr>
              <a:buSzPts val="8000"/>
              <a:buNone/>
              <a:defRPr i="1" sz="8000">
                <a:solidFill>
                  <a:schemeClr val="lt1"/>
                </a:solidFill>
              </a:defRPr>
            </a:lvl6pPr>
            <a:lvl7pPr lvl="6" rtl="0">
              <a:spcBef>
                <a:spcPts val="0"/>
              </a:spcBef>
              <a:spcAft>
                <a:spcPts val="0"/>
              </a:spcAft>
              <a:buClr>
                <a:schemeClr val="lt1"/>
              </a:buClr>
              <a:buSzPts val="8000"/>
              <a:buNone/>
              <a:defRPr i="1" sz="8000">
                <a:solidFill>
                  <a:schemeClr val="lt1"/>
                </a:solidFill>
              </a:defRPr>
            </a:lvl7pPr>
            <a:lvl8pPr lvl="7" rtl="0">
              <a:spcBef>
                <a:spcPts val="0"/>
              </a:spcBef>
              <a:spcAft>
                <a:spcPts val="0"/>
              </a:spcAft>
              <a:buClr>
                <a:schemeClr val="lt1"/>
              </a:buClr>
              <a:buSzPts val="8000"/>
              <a:buNone/>
              <a:defRPr i="1" sz="8000">
                <a:solidFill>
                  <a:schemeClr val="lt1"/>
                </a:solidFill>
              </a:defRPr>
            </a:lvl8pPr>
            <a:lvl9pPr lvl="8" rtl="0">
              <a:spcBef>
                <a:spcPts val="0"/>
              </a:spcBef>
              <a:spcAft>
                <a:spcPts val="0"/>
              </a:spcAft>
              <a:buClr>
                <a:schemeClr val="lt1"/>
              </a:buClr>
              <a:buSzPts val="8000"/>
              <a:buNone/>
              <a:defRPr i="1" sz="8000">
                <a:solidFill>
                  <a:schemeClr val="lt1"/>
                </a:solidFill>
              </a:defRPr>
            </a:lvl9pPr>
          </a:lstStyle>
          <a:p/>
        </p:txBody>
      </p:sp>
      <p:sp>
        <p:nvSpPr>
          <p:cNvPr id="118" name="Google Shape;118;p27"/>
          <p:cNvSpPr txBox="1"/>
          <p:nvPr>
            <p:ph idx="1" type="subTitle"/>
          </p:nvPr>
        </p:nvSpPr>
        <p:spPr>
          <a:xfrm>
            <a:off x="1521333" y="8562333"/>
            <a:ext cx="10223100" cy="1460100"/>
          </a:xfrm>
          <a:prstGeom prst="rect">
            <a:avLst/>
          </a:prstGeom>
          <a:noFill/>
          <a:ln>
            <a:noFill/>
          </a:ln>
        </p:spPr>
        <p:txBody>
          <a:bodyPr anchorCtr="0" anchor="t" bIns="121875" lIns="0" spcFirstLastPara="1" rIns="243800" wrap="square" tIns="0">
            <a:noAutofit/>
          </a:bodyPr>
          <a:lstStyle>
            <a:lvl1pPr lvl="0" rtl="0" algn="l">
              <a:lnSpc>
                <a:spcPct val="100000"/>
              </a:lnSpc>
              <a:spcBef>
                <a:spcPts val="0"/>
              </a:spcBef>
              <a:spcAft>
                <a:spcPts val="0"/>
              </a:spcAft>
              <a:buClr>
                <a:schemeClr val="lt1"/>
              </a:buClr>
              <a:buSzPts val="3200"/>
              <a:buNone/>
              <a:defRPr i="1">
                <a:solidFill>
                  <a:schemeClr val="lt1"/>
                </a:solidFill>
              </a:defRPr>
            </a:lvl1pPr>
            <a:lvl2pPr lvl="1" rtl="0" algn="ctr">
              <a:lnSpc>
                <a:spcPct val="90000"/>
              </a:lnSpc>
              <a:spcBef>
                <a:spcPts val="1100"/>
              </a:spcBef>
              <a:spcAft>
                <a:spcPts val="0"/>
              </a:spcAft>
              <a:buClr>
                <a:schemeClr val="lt1"/>
              </a:buClr>
              <a:buSzPts val="3200"/>
              <a:buNone/>
              <a:defRPr i="1">
                <a:solidFill>
                  <a:schemeClr val="lt1"/>
                </a:solidFill>
              </a:defRPr>
            </a:lvl2pPr>
            <a:lvl3pPr lvl="2" rtl="0" algn="ctr">
              <a:lnSpc>
                <a:spcPct val="90000"/>
              </a:lnSpc>
              <a:spcBef>
                <a:spcPts val="1100"/>
              </a:spcBef>
              <a:spcAft>
                <a:spcPts val="0"/>
              </a:spcAft>
              <a:buClr>
                <a:schemeClr val="lt1"/>
              </a:buClr>
              <a:buSzPts val="3200"/>
              <a:buNone/>
              <a:defRPr i="1">
                <a:solidFill>
                  <a:schemeClr val="lt1"/>
                </a:solidFill>
              </a:defRPr>
            </a:lvl3pPr>
            <a:lvl4pPr lvl="3" rtl="0" algn="ctr">
              <a:lnSpc>
                <a:spcPct val="90000"/>
              </a:lnSpc>
              <a:spcBef>
                <a:spcPts val="1100"/>
              </a:spcBef>
              <a:spcAft>
                <a:spcPts val="0"/>
              </a:spcAft>
              <a:buClr>
                <a:schemeClr val="lt1"/>
              </a:buClr>
              <a:buSzPts val="3200"/>
              <a:buNone/>
              <a:defRPr i="1">
                <a:solidFill>
                  <a:schemeClr val="lt1"/>
                </a:solidFill>
              </a:defRPr>
            </a:lvl4pPr>
            <a:lvl5pPr lvl="4" rtl="0" algn="ctr">
              <a:lnSpc>
                <a:spcPct val="90000"/>
              </a:lnSpc>
              <a:spcBef>
                <a:spcPts val="1100"/>
              </a:spcBef>
              <a:spcAft>
                <a:spcPts val="0"/>
              </a:spcAft>
              <a:buClr>
                <a:schemeClr val="lt1"/>
              </a:buClr>
              <a:buSzPts val="3200"/>
              <a:buNone/>
              <a:defRPr i="1">
                <a:solidFill>
                  <a:schemeClr val="lt1"/>
                </a:solidFill>
              </a:defRPr>
            </a:lvl5pPr>
            <a:lvl6pPr lvl="5" rtl="0" algn="ctr">
              <a:lnSpc>
                <a:spcPct val="90000"/>
              </a:lnSpc>
              <a:spcBef>
                <a:spcPts val="1100"/>
              </a:spcBef>
              <a:spcAft>
                <a:spcPts val="0"/>
              </a:spcAft>
              <a:buClr>
                <a:schemeClr val="lt1"/>
              </a:buClr>
              <a:buSzPts val="3200"/>
              <a:buNone/>
              <a:defRPr i="1">
                <a:solidFill>
                  <a:schemeClr val="lt1"/>
                </a:solidFill>
              </a:defRPr>
            </a:lvl6pPr>
            <a:lvl7pPr lvl="6" rtl="0" algn="ctr">
              <a:lnSpc>
                <a:spcPct val="90000"/>
              </a:lnSpc>
              <a:spcBef>
                <a:spcPts val="1100"/>
              </a:spcBef>
              <a:spcAft>
                <a:spcPts val="0"/>
              </a:spcAft>
              <a:buClr>
                <a:schemeClr val="lt1"/>
              </a:buClr>
              <a:buSzPts val="3200"/>
              <a:buNone/>
              <a:defRPr i="1">
                <a:solidFill>
                  <a:schemeClr val="lt1"/>
                </a:solidFill>
              </a:defRPr>
            </a:lvl7pPr>
            <a:lvl8pPr lvl="7" rtl="0" algn="ctr">
              <a:lnSpc>
                <a:spcPct val="90000"/>
              </a:lnSpc>
              <a:spcBef>
                <a:spcPts val="1100"/>
              </a:spcBef>
              <a:spcAft>
                <a:spcPts val="0"/>
              </a:spcAft>
              <a:buClr>
                <a:schemeClr val="lt1"/>
              </a:buClr>
              <a:buSzPts val="3200"/>
              <a:buNone/>
              <a:defRPr i="1">
                <a:solidFill>
                  <a:schemeClr val="lt1"/>
                </a:solidFill>
              </a:defRPr>
            </a:lvl8pPr>
            <a:lvl9pPr lvl="8" rtl="0" algn="ctr">
              <a:lnSpc>
                <a:spcPct val="90000"/>
              </a:lnSpc>
              <a:spcBef>
                <a:spcPts val="1100"/>
              </a:spcBef>
              <a:spcAft>
                <a:spcPts val="0"/>
              </a:spcAft>
              <a:buClr>
                <a:schemeClr val="lt1"/>
              </a:buClr>
              <a:buSzPts val="3200"/>
              <a:buNone/>
              <a:defRPr i="1">
                <a:solidFill>
                  <a:schemeClr val="lt1"/>
                </a:solidFill>
              </a:defRPr>
            </a:lvl9pPr>
          </a:lstStyle>
          <a:p/>
        </p:txBody>
      </p:sp>
      <p:pic>
        <p:nvPicPr>
          <p:cNvPr id="119" name="Google Shape;119;p27"/>
          <p:cNvPicPr preferRelativeResize="0"/>
          <p:nvPr/>
        </p:nvPicPr>
        <p:blipFill>
          <a:blip r:embed="rId3">
            <a:alphaModFix/>
          </a:blip>
          <a:stretch>
            <a:fillRect/>
          </a:stretch>
        </p:blipFill>
        <p:spPr>
          <a:xfrm>
            <a:off x="1064175" y="1589400"/>
            <a:ext cx="5951526" cy="2187125"/>
          </a:xfrm>
          <a:prstGeom prst="rect">
            <a:avLst/>
          </a:prstGeom>
          <a:noFill/>
          <a:ln>
            <a:noFill/>
          </a:ln>
        </p:spPr>
      </p:pic>
    </p:spTree>
  </p:cSld>
  <p:clrMapOvr>
    <a:masterClrMapping/>
  </p:clrMapOvr>
  <p:extLst>
    <p:ext uri="{DCECCB84-F9BA-43D5-87BE-67443E8EF086}">
      <p15:sldGuideLst>
        <p15:guide id="1" pos="958">
          <p15:clr>
            <a:srgbClr val="FA7B17"/>
          </p15:clr>
        </p15:guide>
        <p15:guide id="2" orient="horz" pos="1198">
          <p15:clr>
            <a:srgbClr val="FA7B17"/>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v2" showMasterSp="0">
  <p:cSld name="Title Slide_Meadow_1_2">
    <p:bg>
      <p:bgPr>
        <a:solidFill>
          <a:schemeClr val="dk2"/>
        </a:solidFill>
      </p:bgPr>
    </p:bg>
    <p:spTree>
      <p:nvGrpSpPr>
        <p:cNvPr id="120" name="Shape 120"/>
        <p:cNvGrpSpPr/>
        <p:nvPr/>
      </p:nvGrpSpPr>
      <p:grpSpPr>
        <a:xfrm>
          <a:off x="0" y="0"/>
          <a:ext cx="0" cy="0"/>
          <a:chOff x="0" y="0"/>
          <a:chExt cx="0" cy="0"/>
        </a:xfrm>
      </p:grpSpPr>
      <p:pic>
        <p:nvPicPr>
          <p:cNvPr id="121" name="Google Shape;121;p28"/>
          <p:cNvPicPr preferRelativeResize="0"/>
          <p:nvPr/>
        </p:nvPicPr>
        <p:blipFill>
          <a:blip r:embed="rId2">
            <a:alphaModFix/>
          </a:blip>
          <a:stretch>
            <a:fillRect/>
          </a:stretch>
        </p:blipFill>
        <p:spPr>
          <a:xfrm>
            <a:off x="0" y="1226324"/>
            <a:ext cx="24384000" cy="12489675"/>
          </a:xfrm>
          <a:prstGeom prst="rect">
            <a:avLst/>
          </a:prstGeom>
          <a:noFill/>
          <a:ln>
            <a:noFill/>
          </a:ln>
        </p:spPr>
      </p:pic>
      <p:sp>
        <p:nvSpPr>
          <p:cNvPr id="122" name="Google Shape;122;p28"/>
          <p:cNvSpPr txBox="1"/>
          <p:nvPr>
            <p:ph type="ctrTitle"/>
          </p:nvPr>
        </p:nvSpPr>
        <p:spPr>
          <a:xfrm>
            <a:off x="1521343" y="4701067"/>
            <a:ext cx="20381700" cy="3012900"/>
          </a:xfrm>
          <a:prstGeom prst="rect">
            <a:avLst/>
          </a:prstGeom>
          <a:noFill/>
          <a:ln>
            <a:noFill/>
          </a:ln>
        </p:spPr>
        <p:txBody>
          <a:bodyPr anchorCtr="0" anchor="b" bIns="121875" lIns="0" spcFirstLastPara="1" rIns="243800" wrap="square" tIns="121875">
            <a:noAutofit/>
          </a:bodyPr>
          <a:lstStyle>
            <a:lvl1pPr lvl="0" rtl="0" algn="l">
              <a:lnSpc>
                <a:spcPct val="90000"/>
              </a:lnSpc>
              <a:spcBef>
                <a:spcPts val="0"/>
              </a:spcBef>
              <a:spcAft>
                <a:spcPts val="0"/>
              </a:spcAft>
              <a:buClr>
                <a:schemeClr val="lt1"/>
              </a:buClr>
              <a:buSzPts val="8000"/>
              <a:buNone/>
              <a:defRPr i="1" sz="8000">
                <a:solidFill>
                  <a:schemeClr val="lt1"/>
                </a:solidFill>
              </a:defRPr>
            </a:lvl1pPr>
            <a:lvl2pPr lvl="1" rtl="0">
              <a:spcBef>
                <a:spcPts val="0"/>
              </a:spcBef>
              <a:spcAft>
                <a:spcPts val="0"/>
              </a:spcAft>
              <a:buClr>
                <a:schemeClr val="lt1"/>
              </a:buClr>
              <a:buSzPts val="8000"/>
              <a:buNone/>
              <a:defRPr i="1" sz="8000">
                <a:solidFill>
                  <a:schemeClr val="lt1"/>
                </a:solidFill>
              </a:defRPr>
            </a:lvl2pPr>
            <a:lvl3pPr lvl="2" rtl="0">
              <a:spcBef>
                <a:spcPts val="0"/>
              </a:spcBef>
              <a:spcAft>
                <a:spcPts val="0"/>
              </a:spcAft>
              <a:buClr>
                <a:schemeClr val="lt1"/>
              </a:buClr>
              <a:buSzPts val="8000"/>
              <a:buNone/>
              <a:defRPr i="1" sz="8000">
                <a:solidFill>
                  <a:schemeClr val="lt1"/>
                </a:solidFill>
              </a:defRPr>
            </a:lvl3pPr>
            <a:lvl4pPr lvl="3" rtl="0">
              <a:spcBef>
                <a:spcPts val="0"/>
              </a:spcBef>
              <a:spcAft>
                <a:spcPts val="0"/>
              </a:spcAft>
              <a:buClr>
                <a:schemeClr val="lt1"/>
              </a:buClr>
              <a:buSzPts val="8000"/>
              <a:buNone/>
              <a:defRPr i="1" sz="8000">
                <a:solidFill>
                  <a:schemeClr val="lt1"/>
                </a:solidFill>
              </a:defRPr>
            </a:lvl4pPr>
            <a:lvl5pPr lvl="4" rtl="0">
              <a:spcBef>
                <a:spcPts val="0"/>
              </a:spcBef>
              <a:spcAft>
                <a:spcPts val="0"/>
              </a:spcAft>
              <a:buClr>
                <a:schemeClr val="lt1"/>
              </a:buClr>
              <a:buSzPts val="8000"/>
              <a:buNone/>
              <a:defRPr i="1" sz="8000">
                <a:solidFill>
                  <a:schemeClr val="lt1"/>
                </a:solidFill>
              </a:defRPr>
            </a:lvl5pPr>
            <a:lvl6pPr lvl="5" rtl="0">
              <a:spcBef>
                <a:spcPts val="0"/>
              </a:spcBef>
              <a:spcAft>
                <a:spcPts val="0"/>
              </a:spcAft>
              <a:buClr>
                <a:schemeClr val="lt1"/>
              </a:buClr>
              <a:buSzPts val="8000"/>
              <a:buNone/>
              <a:defRPr i="1" sz="8000">
                <a:solidFill>
                  <a:schemeClr val="lt1"/>
                </a:solidFill>
              </a:defRPr>
            </a:lvl6pPr>
            <a:lvl7pPr lvl="6" rtl="0">
              <a:spcBef>
                <a:spcPts val="0"/>
              </a:spcBef>
              <a:spcAft>
                <a:spcPts val="0"/>
              </a:spcAft>
              <a:buClr>
                <a:schemeClr val="lt1"/>
              </a:buClr>
              <a:buSzPts val="8000"/>
              <a:buNone/>
              <a:defRPr i="1" sz="8000">
                <a:solidFill>
                  <a:schemeClr val="lt1"/>
                </a:solidFill>
              </a:defRPr>
            </a:lvl7pPr>
            <a:lvl8pPr lvl="7" rtl="0">
              <a:spcBef>
                <a:spcPts val="0"/>
              </a:spcBef>
              <a:spcAft>
                <a:spcPts val="0"/>
              </a:spcAft>
              <a:buClr>
                <a:schemeClr val="lt1"/>
              </a:buClr>
              <a:buSzPts val="8000"/>
              <a:buNone/>
              <a:defRPr i="1" sz="8000">
                <a:solidFill>
                  <a:schemeClr val="lt1"/>
                </a:solidFill>
              </a:defRPr>
            </a:lvl8pPr>
            <a:lvl9pPr lvl="8" rtl="0">
              <a:spcBef>
                <a:spcPts val="0"/>
              </a:spcBef>
              <a:spcAft>
                <a:spcPts val="0"/>
              </a:spcAft>
              <a:buClr>
                <a:schemeClr val="lt1"/>
              </a:buClr>
              <a:buSzPts val="8000"/>
              <a:buNone/>
              <a:defRPr i="1" sz="8000">
                <a:solidFill>
                  <a:schemeClr val="lt1"/>
                </a:solidFill>
              </a:defRPr>
            </a:lvl9pPr>
          </a:lstStyle>
          <a:p/>
        </p:txBody>
      </p:sp>
      <p:sp>
        <p:nvSpPr>
          <p:cNvPr id="123" name="Google Shape;123;p28"/>
          <p:cNvSpPr txBox="1"/>
          <p:nvPr>
            <p:ph idx="1" type="subTitle"/>
          </p:nvPr>
        </p:nvSpPr>
        <p:spPr>
          <a:xfrm>
            <a:off x="1521333" y="8562333"/>
            <a:ext cx="10223100" cy="1460100"/>
          </a:xfrm>
          <a:prstGeom prst="rect">
            <a:avLst/>
          </a:prstGeom>
          <a:noFill/>
          <a:ln>
            <a:noFill/>
          </a:ln>
        </p:spPr>
        <p:txBody>
          <a:bodyPr anchorCtr="0" anchor="t" bIns="121875" lIns="0" spcFirstLastPara="1" rIns="243800" wrap="square" tIns="0">
            <a:noAutofit/>
          </a:bodyPr>
          <a:lstStyle>
            <a:lvl1pPr lvl="0" rtl="0" algn="l">
              <a:lnSpc>
                <a:spcPct val="100000"/>
              </a:lnSpc>
              <a:spcBef>
                <a:spcPts val="0"/>
              </a:spcBef>
              <a:spcAft>
                <a:spcPts val="0"/>
              </a:spcAft>
              <a:buClr>
                <a:schemeClr val="lt1"/>
              </a:buClr>
              <a:buSzPts val="3200"/>
              <a:buNone/>
              <a:defRPr i="1">
                <a:solidFill>
                  <a:schemeClr val="lt1"/>
                </a:solidFill>
              </a:defRPr>
            </a:lvl1pPr>
            <a:lvl2pPr lvl="1" rtl="0" algn="ctr">
              <a:lnSpc>
                <a:spcPct val="90000"/>
              </a:lnSpc>
              <a:spcBef>
                <a:spcPts val="1100"/>
              </a:spcBef>
              <a:spcAft>
                <a:spcPts val="0"/>
              </a:spcAft>
              <a:buClr>
                <a:schemeClr val="lt1"/>
              </a:buClr>
              <a:buSzPts val="3200"/>
              <a:buNone/>
              <a:defRPr i="1">
                <a:solidFill>
                  <a:schemeClr val="lt1"/>
                </a:solidFill>
              </a:defRPr>
            </a:lvl2pPr>
            <a:lvl3pPr lvl="2" rtl="0" algn="ctr">
              <a:lnSpc>
                <a:spcPct val="90000"/>
              </a:lnSpc>
              <a:spcBef>
                <a:spcPts val="1100"/>
              </a:spcBef>
              <a:spcAft>
                <a:spcPts val="0"/>
              </a:spcAft>
              <a:buClr>
                <a:schemeClr val="lt1"/>
              </a:buClr>
              <a:buSzPts val="3200"/>
              <a:buNone/>
              <a:defRPr i="1">
                <a:solidFill>
                  <a:schemeClr val="lt1"/>
                </a:solidFill>
              </a:defRPr>
            </a:lvl3pPr>
            <a:lvl4pPr lvl="3" rtl="0" algn="ctr">
              <a:lnSpc>
                <a:spcPct val="90000"/>
              </a:lnSpc>
              <a:spcBef>
                <a:spcPts val="1100"/>
              </a:spcBef>
              <a:spcAft>
                <a:spcPts val="0"/>
              </a:spcAft>
              <a:buClr>
                <a:schemeClr val="lt1"/>
              </a:buClr>
              <a:buSzPts val="3200"/>
              <a:buNone/>
              <a:defRPr i="1">
                <a:solidFill>
                  <a:schemeClr val="lt1"/>
                </a:solidFill>
              </a:defRPr>
            </a:lvl4pPr>
            <a:lvl5pPr lvl="4" rtl="0" algn="ctr">
              <a:lnSpc>
                <a:spcPct val="90000"/>
              </a:lnSpc>
              <a:spcBef>
                <a:spcPts val="1100"/>
              </a:spcBef>
              <a:spcAft>
                <a:spcPts val="0"/>
              </a:spcAft>
              <a:buClr>
                <a:schemeClr val="lt1"/>
              </a:buClr>
              <a:buSzPts val="3200"/>
              <a:buNone/>
              <a:defRPr i="1">
                <a:solidFill>
                  <a:schemeClr val="lt1"/>
                </a:solidFill>
              </a:defRPr>
            </a:lvl5pPr>
            <a:lvl6pPr lvl="5" rtl="0" algn="ctr">
              <a:lnSpc>
                <a:spcPct val="90000"/>
              </a:lnSpc>
              <a:spcBef>
                <a:spcPts val="1100"/>
              </a:spcBef>
              <a:spcAft>
                <a:spcPts val="0"/>
              </a:spcAft>
              <a:buClr>
                <a:schemeClr val="lt1"/>
              </a:buClr>
              <a:buSzPts val="3200"/>
              <a:buNone/>
              <a:defRPr i="1">
                <a:solidFill>
                  <a:schemeClr val="lt1"/>
                </a:solidFill>
              </a:defRPr>
            </a:lvl6pPr>
            <a:lvl7pPr lvl="6" rtl="0" algn="ctr">
              <a:lnSpc>
                <a:spcPct val="90000"/>
              </a:lnSpc>
              <a:spcBef>
                <a:spcPts val="1100"/>
              </a:spcBef>
              <a:spcAft>
                <a:spcPts val="0"/>
              </a:spcAft>
              <a:buClr>
                <a:schemeClr val="lt1"/>
              </a:buClr>
              <a:buSzPts val="3200"/>
              <a:buNone/>
              <a:defRPr i="1">
                <a:solidFill>
                  <a:schemeClr val="lt1"/>
                </a:solidFill>
              </a:defRPr>
            </a:lvl7pPr>
            <a:lvl8pPr lvl="7" rtl="0" algn="ctr">
              <a:lnSpc>
                <a:spcPct val="90000"/>
              </a:lnSpc>
              <a:spcBef>
                <a:spcPts val="1100"/>
              </a:spcBef>
              <a:spcAft>
                <a:spcPts val="0"/>
              </a:spcAft>
              <a:buClr>
                <a:schemeClr val="lt1"/>
              </a:buClr>
              <a:buSzPts val="3200"/>
              <a:buNone/>
              <a:defRPr i="1">
                <a:solidFill>
                  <a:schemeClr val="lt1"/>
                </a:solidFill>
              </a:defRPr>
            </a:lvl8pPr>
            <a:lvl9pPr lvl="8" rtl="0" algn="ctr">
              <a:lnSpc>
                <a:spcPct val="90000"/>
              </a:lnSpc>
              <a:spcBef>
                <a:spcPts val="1100"/>
              </a:spcBef>
              <a:spcAft>
                <a:spcPts val="0"/>
              </a:spcAft>
              <a:buClr>
                <a:schemeClr val="lt1"/>
              </a:buClr>
              <a:buSzPts val="3200"/>
              <a:buNone/>
              <a:defRPr i="1">
                <a:solidFill>
                  <a:schemeClr val="lt1"/>
                </a:solidFill>
              </a:defRPr>
            </a:lvl9pPr>
          </a:lstStyle>
          <a:p/>
        </p:txBody>
      </p:sp>
      <p:pic>
        <p:nvPicPr>
          <p:cNvPr id="124" name="Google Shape;124;p28"/>
          <p:cNvPicPr preferRelativeResize="0"/>
          <p:nvPr/>
        </p:nvPicPr>
        <p:blipFill>
          <a:blip r:embed="rId3">
            <a:alphaModFix/>
          </a:blip>
          <a:stretch>
            <a:fillRect/>
          </a:stretch>
        </p:blipFill>
        <p:spPr>
          <a:xfrm>
            <a:off x="1064175" y="1589400"/>
            <a:ext cx="5951526" cy="218712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
  <p:cSld name="Breaker_Denim_1_1_1">
    <p:bg>
      <p:bgPr>
        <a:solidFill>
          <a:schemeClr val="dk2"/>
        </a:solidFill>
      </p:bgPr>
    </p:bg>
    <p:spTree>
      <p:nvGrpSpPr>
        <p:cNvPr id="125" name="Shape 125"/>
        <p:cNvGrpSpPr/>
        <p:nvPr/>
      </p:nvGrpSpPr>
      <p:grpSpPr>
        <a:xfrm>
          <a:off x="0" y="0"/>
          <a:ext cx="0" cy="0"/>
          <a:chOff x="0" y="0"/>
          <a:chExt cx="0" cy="0"/>
        </a:xfrm>
      </p:grpSpPr>
      <p:pic>
        <p:nvPicPr>
          <p:cNvPr id="126" name="Google Shape;126;p29"/>
          <p:cNvPicPr preferRelativeResize="0"/>
          <p:nvPr/>
        </p:nvPicPr>
        <p:blipFill rotWithShape="1">
          <a:blip r:embed="rId2">
            <a:alphaModFix/>
          </a:blip>
          <a:srcRect b="2467" l="0" r="0" t="0"/>
          <a:stretch/>
        </p:blipFill>
        <p:spPr>
          <a:xfrm>
            <a:off x="-11533" y="1442200"/>
            <a:ext cx="24384000" cy="12273799"/>
          </a:xfrm>
          <a:prstGeom prst="rect">
            <a:avLst/>
          </a:prstGeom>
          <a:noFill/>
          <a:ln>
            <a:noFill/>
          </a:ln>
        </p:spPr>
      </p:pic>
      <p:sp>
        <p:nvSpPr>
          <p:cNvPr id="127" name="Google Shape;127;p29"/>
          <p:cNvSpPr txBox="1"/>
          <p:nvPr>
            <p:ph type="title"/>
          </p:nvPr>
        </p:nvSpPr>
        <p:spPr>
          <a:xfrm>
            <a:off x="1218667" y="4153200"/>
            <a:ext cx="16973100" cy="5409600"/>
          </a:xfrm>
          <a:prstGeom prst="rect">
            <a:avLst/>
          </a:prstGeom>
        </p:spPr>
        <p:txBody>
          <a:bodyPr anchorCtr="0" anchor="ctr" bIns="121875" lIns="0" spcFirstLastPara="1" rIns="243800" wrap="square" tIns="121875">
            <a:noAutofit/>
          </a:bodyPr>
          <a:lstStyle>
            <a:lvl1pPr lvl="0" rtl="0">
              <a:spcBef>
                <a:spcPts val="0"/>
              </a:spcBef>
              <a:spcAft>
                <a:spcPts val="0"/>
              </a:spcAft>
              <a:buNone/>
              <a:defRPr i="1" sz="7300">
                <a:solidFill>
                  <a:schemeClr val="lt1"/>
                </a:solidFill>
              </a:defRPr>
            </a:lvl1pPr>
            <a:lvl2pPr lvl="1" rtl="0">
              <a:spcBef>
                <a:spcPts val="0"/>
              </a:spcBef>
              <a:spcAft>
                <a:spcPts val="0"/>
              </a:spcAft>
              <a:buNone/>
              <a:defRPr i="1" sz="7300">
                <a:solidFill>
                  <a:schemeClr val="lt1"/>
                </a:solidFill>
              </a:defRPr>
            </a:lvl2pPr>
            <a:lvl3pPr lvl="2" rtl="0">
              <a:spcBef>
                <a:spcPts val="0"/>
              </a:spcBef>
              <a:spcAft>
                <a:spcPts val="0"/>
              </a:spcAft>
              <a:buNone/>
              <a:defRPr i="1" sz="7300">
                <a:solidFill>
                  <a:schemeClr val="lt1"/>
                </a:solidFill>
              </a:defRPr>
            </a:lvl3pPr>
            <a:lvl4pPr lvl="3" rtl="0">
              <a:spcBef>
                <a:spcPts val="0"/>
              </a:spcBef>
              <a:spcAft>
                <a:spcPts val="0"/>
              </a:spcAft>
              <a:buNone/>
              <a:defRPr i="1" sz="7300">
                <a:solidFill>
                  <a:schemeClr val="lt1"/>
                </a:solidFill>
              </a:defRPr>
            </a:lvl4pPr>
            <a:lvl5pPr lvl="4" rtl="0">
              <a:spcBef>
                <a:spcPts val="0"/>
              </a:spcBef>
              <a:spcAft>
                <a:spcPts val="0"/>
              </a:spcAft>
              <a:buNone/>
              <a:defRPr i="1" sz="7300">
                <a:solidFill>
                  <a:schemeClr val="lt1"/>
                </a:solidFill>
              </a:defRPr>
            </a:lvl5pPr>
            <a:lvl6pPr lvl="5" rtl="0">
              <a:spcBef>
                <a:spcPts val="0"/>
              </a:spcBef>
              <a:spcAft>
                <a:spcPts val="0"/>
              </a:spcAft>
              <a:buNone/>
              <a:defRPr i="1" sz="7300">
                <a:solidFill>
                  <a:schemeClr val="lt1"/>
                </a:solidFill>
              </a:defRPr>
            </a:lvl6pPr>
            <a:lvl7pPr lvl="6" rtl="0">
              <a:spcBef>
                <a:spcPts val="0"/>
              </a:spcBef>
              <a:spcAft>
                <a:spcPts val="0"/>
              </a:spcAft>
              <a:buNone/>
              <a:defRPr i="1" sz="7300">
                <a:solidFill>
                  <a:schemeClr val="lt1"/>
                </a:solidFill>
              </a:defRPr>
            </a:lvl7pPr>
            <a:lvl8pPr lvl="7" rtl="0">
              <a:spcBef>
                <a:spcPts val="0"/>
              </a:spcBef>
              <a:spcAft>
                <a:spcPts val="0"/>
              </a:spcAft>
              <a:buNone/>
              <a:defRPr i="1" sz="7300">
                <a:solidFill>
                  <a:schemeClr val="lt1"/>
                </a:solidFill>
              </a:defRPr>
            </a:lvl8pPr>
            <a:lvl9pPr lvl="8" rtl="0">
              <a:spcBef>
                <a:spcPts val="0"/>
              </a:spcBef>
              <a:spcAft>
                <a:spcPts val="0"/>
              </a:spcAft>
              <a:buNone/>
              <a:defRPr i="1" sz="7300">
                <a:solidFill>
                  <a:schemeClr val="lt1"/>
                </a:solidFill>
              </a:defRPr>
            </a:lvl9pPr>
          </a:lstStyle>
          <a:p/>
        </p:txBody>
      </p:sp>
      <p:pic>
        <p:nvPicPr>
          <p:cNvPr id="128" name="Google Shape;128;p29"/>
          <p:cNvPicPr preferRelativeResize="0"/>
          <p:nvPr/>
        </p:nvPicPr>
        <p:blipFill>
          <a:blip r:embed="rId3">
            <a:alphaModFix/>
          </a:blip>
          <a:stretch>
            <a:fillRect/>
          </a:stretch>
        </p:blipFill>
        <p:spPr>
          <a:xfrm>
            <a:off x="20022263" y="581350"/>
            <a:ext cx="3801594" cy="139705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 v2">
  <p:cSld name="Breaker_Denim_1_1_1_1">
    <p:bg>
      <p:bgPr>
        <a:solidFill>
          <a:schemeClr val="dk2"/>
        </a:solidFill>
      </p:bgPr>
    </p:bg>
    <p:spTree>
      <p:nvGrpSpPr>
        <p:cNvPr id="129" name="Shape 129"/>
        <p:cNvGrpSpPr/>
        <p:nvPr/>
      </p:nvGrpSpPr>
      <p:grpSpPr>
        <a:xfrm>
          <a:off x="0" y="0"/>
          <a:ext cx="0" cy="0"/>
          <a:chOff x="0" y="0"/>
          <a:chExt cx="0" cy="0"/>
        </a:xfrm>
      </p:grpSpPr>
      <p:pic>
        <p:nvPicPr>
          <p:cNvPr id="130" name="Google Shape;130;p30"/>
          <p:cNvPicPr preferRelativeResize="0"/>
          <p:nvPr/>
        </p:nvPicPr>
        <p:blipFill>
          <a:blip r:embed="rId2">
            <a:alphaModFix/>
          </a:blip>
          <a:stretch>
            <a:fillRect/>
          </a:stretch>
        </p:blipFill>
        <p:spPr>
          <a:xfrm>
            <a:off x="0" y="1226324"/>
            <a:ext cx="24384000" cy="12489675"/>
          </a:xfrm>
          <a:prstGeom prst="rect">
            <a:avLst/>
          </a:prstGeom>
          <a:noFill/>
          <a:ln>
            <a:noFill/>
          </a:ln>
        </p:spPr>
      </p:pic>
      <p:sp>
        <p:nvSpPr>
          <p:cNvPr id="131" name="Google Shape;131;p30"/>
          <p:cNvSpPr txBox="1"/>
          <p:nvPr>
            <p:ph type="title"/>
          </p:nvPr>
        </p:nvSpPr>
        <p:spPr>
          <a:xfrm>
            <a:off x="1218667" y="4153200"/>
            <a:ext cx="16973100" cy="5409600"/>
          </a:xfrm>
          <a:prstGeom prst="rect">
            <a:avLst/>
          </a:prstGeom>
        </p:spPr>
        <p:txBody>
          <a:bodyPr anchorCtr="0" anchor="ctr" bIns="121875" lIns="0" spcFirstLastPara="1" rIns="243800" wrap="square" tIns="121875">
            <a:noAutofit/>
          </a:bodyPr>
          <a:lstStyle>
            <a:lvl1pPr lvl="0" rtl="0">
              <a:spcBef>
                <a:spcPts val="0"/>
              </a:spcBef>
              <a:spcAft>
                <a:spcPts val="0"/>
              </a:spcAft>
              <a:buNone/>
              <a:defRPr i="1" sz="7300">
                <a:solidFill>
                  <a:schemeClr val="lt1"/>
                </a:solidFill>
              </a:defRPr>
            </a:lvl1pPr>
            <a:lvl2pPr lvl="1" rtl="0">
              <a:spcBef>
                <a:spcPts val="0"/>
              </a:spcBef>
              <a:spcAft>
                <a:spcPts val="0"/>
              </a:spcAft>
              <a:buNone/>
              <a:defRPr i="1" sz="7300">
                <a:solidFill>
                  <a:schemeClr val="lt1"/>
                </a:solidFill>
              </a:defRPr>
            </a:lvl2pPr>
            <a:lvl3pPr lvl="2" rtl="0">
              <a:spcBef>
                <a:spcPts val="0"/>
              </a:spcBef>
              <a:spcAft>
                <a:spcPts val="0"/>
              </a:spcAft>
              <a:buNone/>
              <a:defRPr i="1" sz="7300">
                <a:solidFill>
                  <a:schemeClr val="lt1"/>
                </a:solidFill>
              </a:defRPr>
            </a:lvl3pPr>
            <a:lvl4pPr lvl="3" rtl="0">
              <a:spcBef>
                <a:spcPts val="0"/>
              </a:spcBef>
              <a:spcAft>
                <a:spcPts val="0"/>
              </a:spcAft>
              <a:buNone/>
              <a:defRPr i="1" sz="7300">
                <a:solidFill>
                  <a:schemeClr val="lt1"/>
                </a:solidFill>
              </a:defRPr>
            </a:lvl4pPr>
            <a:lvl5pPr lvl="4" rtl="0">
              <a:spcBef>
                <a:spcPts val="0"/>
              </a:spcBef>
              <a:spcAft>
                <a:spcPts val="0"/>
              </a:spcAft>
              <a:buNone/>
              <a:defRPr i="1" sz="7300">
                <a:solidFill>
                  <a:schemeClr val="lt1"/>
                </a:solidFill>
              </a:defRPr>
            </a:lvl5pPr>
            <a:lvl6pPr lvl="5" rtl="0">
              <a:spcBef>
                <a:spcPts val="0"/>
              </a:spcBef>
              <a:spcAft>
                <a:spcPts val="0"/>
              </a:spcAft>
              <a:buNone/>
              <a:defRPr i="1" sz="7300">
                <a:solidFill>
                  <a:schemeClr val="lt1"/>
                </a:solidFill>
              </a:defRPr>
            </a:lvl6pPr>
            <a:lvl7pPr lvl="6" rtl="0">
              <a:spcBef>
                <a:spcPts val="0"/>
              </a:spcBef>
              <a:spcAft>
                <a:spcPts val="0"/>
              </a:spcAft>
              <a:buNone/>
              <a:defRPr i="1" sz="7300">
                <a:solidFill>
                  <a:schemeClr val="lt1"/>
                </a:solidFill>
              </a:defRPr>
            </a:lvl7pPr>
            <a:lvl8pPr lvl="7" rtl="0">
              <a:spcBef>
                <a:spcPts val="0"/>
              </a:spcBef>
              <a:spcAft>
                <a:spcPts val="0"/>
              </a:spcAft>
              <a:buNone/>
              <a:defRPr i="1" sz="7300">
                <a:solidFill>
                  <a:schemeClr val="lt1"/>
                </a:solidFill>
              </a:defRPr>
            </a:lvl8pPr>
            <a:lvl9pPr lvl="8" rtl="0">
              <a:spcBef>
                <a:spcPts val="0"/>
              </a:spcBef>
              <a:spcAft>
                <a:spcPts val="0"/>
              </a:spcAft>
              <a:buNone/>
              <a:defRPr i="1" sz="7300">
                <a:solidFill>
                  <a:schemeClr val="lt1"/>
                </a:solidFill>
              </a:defRPr>
            </a:lvl9pPr>
          </a:lstStyle>
          <a:p/>
        </p:txBody>
      </p:sp>
      <p:pic>
        <p:nvPicPr>
          <p:cNvPr id="132" name="Google Shape;132;p30"/>
          <p:cNvPicPr preferRelativeResize="0"/>
          <p:nvPr/>
        </p:nvPicPr>
        <p:blipFill>
          <a:blip r:embed="rId3">
            <a:alphaModFix/>
          </a:blip>
          <a:stretch>
            <a:fillRect/>
          </a:stretch>
        </p:blipFill>
        <p:spPr>
          <a:xfrm>
            <a:off x="20022263" y="581350"/>
            <a:ext cx="3801594" cy="139705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p:cSld name="Breaker_Denim_1_1_1_2">
    <p:bg>
      <p:bgPr>
        <a:solidFill>
          <a:schemeClr val="dk2"/>
        </a:solidFill>
      </p:bgPr>
    </p:bg>
    <p:spTree>
      <p:nvGrpSpPr>
        <p:cNvPr id="133" name="Shape 133"/>
        <p:cNvGrpSpPr/>
        <p:nvPr/>
      </p:nvGrpSpPr>
      <p:grpSpPr>
        <a:xfrm>
          <a:off x="0" y="0"/>
          <a:ext cx="0" cy="0"/>
          <a:chOff x="0" y="0"/>
          <a:chExt cx="0" cy="0"/>
        </a:xfrm>
      </p:grpSpPr>
      <p:pic>
        <p:nvPicPr>
          <p:cNvPr id="134" name="Google Shape;134;p31"/>
          <p:cNvPicPr preferRelativeResize="0"/>
          <p:nvPr/>
        </p:nvPicPr>
        <p:blipFill rotWithShape="1">
          <a:blip r:embed="rId2">
            <a:alphaModFix/>
          </a:blip>
          <a:srcRect b="2467" l="0" r="0" t="0"/>
          <a:stretch/>
        </p:blipFill>
        <p:spPr>
          <a:xfrm>
            <a:off x="-11533" y="1442200"/>
            <a:ext cx="24384000" cy="12273799"/>
          </a:xfrm>
          <a:prstGeom prst="rect">
            <a:avLst/>
          </a:prstGeom>
          <a:noFill/>
          <a:ln>
            <a:noFill/>
          </a:ln>
        </p:spPr>
      </p:pic>
      <p:pic>
        <p:nvPicPr>
          <p:cNvPr id="135" name="Google Shape;135;p31"/>
          <p:cNvPicPr preferRelativeResize="0"/>
          <p:nvPr/>
        </p:nvPicPr>
        <p:blipFill>
          <a:blip r:embed="rId3">
            <a:alphaModFix/>
          </a:blip>
          <a:stretch>
            <a:fillRect/>
          </a:stretch>
        </p:blipFill>
        <p:spPr>
          <a:xfrm>
            <a:off x="1195575" y="5730663"/>
            <a:ext cx="6135400" cy="22546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_white" type="titleOnly">
  <p:cSld name="TITLE_ONLY">
    <p:spTree>
      <p:nvGrpSpPr>
        <p:cNvPr id="20" name="Shape 20"/>
        <p:cNvGrpSpPr/>
        <p:nvPr/>
      </p:nvGrpSpPr>
      <p:grpSpPr>
        <a:xfrm>
          <a:off x="0" y="0"/>
          <a:ext cx="0" cy="0"/>
          <a:chOff x="0" y="0"/>
          <a:chExt cx="0" cy="0"/>
        </a:xfrm>
      </p:grpSpPr>
      <p:sp>
        <p:nvSpPr>
          <p:cNvPr id="21" name="Google Shape;21;p4"/>
          <p:cNvSpPr txBox="1"/>
          <p:nvPr/>
        </p:nvSpPr>
        <p:spPr>
          <a:xfrm>
            <a:off x="914400" y="12374867"/>
            <a:ext cx="22555200" cy="635100"/>
          </a:xfrm>
          <a:prstGeom prst="rect">
            <a:avLst/>
          </a:prstGeom>
          <a:noFill/>
          <a:ln>
            <a:noFill/>
          </a:ln>
        </p:spPr>
        <p:txBody>
          <a:bodyPr anchorCtr="0" anchor="ctr" bIns="243800" lIns="0" spcFirstLastPara="1" rIns="243800" wrap="square" tIns="243800">
            <a:no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829494"/>
                </a:solidFill>
                <a:latin typeface="Montserrat"/>
                <a:ea typeface="Montserrat"/>
                <a:cs typeface="Montserrat"/>
                <a:sym typeface="Montserrat"/>
              </a:rPr>
              <a:t>Copyright 2021, Confluent, Inc. All rights reserved. This document may not be reproduced in any manner without the express written permission of Confluent, Inc.</a:t>
            </a:r>
            <a:endParaRPr b="0" i="0" sz="1300" u="none" cap="none" strike="noStrike">
              <a:solidFill>
                <a:srgbClr val="829494"/>
              </a:solidFill>
              <a:latin typeface="Montserrat"/>
              <a:ea typeface="Montserrat"/>
              <a:cs typeface="Montserrat"/>
              <a:sym typeface="Montserrat"/>
            </a:endParaRPr>
          </a:p>
        </p:txBody>
      </p:sp>
      <p:sp>
        <p:nvSpPr>
          <p:cNvPr id="22" name="Google Shape;22;p4"/>
          <p:cNvSpPr txBox="1"/>
          <p:nvPr>
            <p:ph type="title"/>
          </p:nvPr>
        </p:nvSpPr>
        <p:spPr>
          <a:xfrm>
            <a:off x="914405" y="868101"/>
            <a:ext cx="21309600" cy="1132800"/>
          </a:xfrm>
          <a:prstGeom prst="rect">
            <a:avLst/>
          </a:prstGeom>
          <a:noFill/>
          <a:ln>
            <a:noFill/>
          </a:ln>
        </p:spPr>
        <p:txBody>
          <a:bodyPr anchorCtr="0" anchor="t" bIns="121875" lIns="0" spcFirstLastPara="1" rIns="243800" wrap="square" tIns="121875">
            <a:noAutofit/>
          </a:bodyPr>
          <a:lstStyle>
            <a:lvl1pPr lvl="0" algn="l">
              <a:lnSpc>
                <a:spcPct val="90000"/>
              </a:lnSpc>
              <a:spcBef>
                <a:spcPts val="0"/>
              </a:spcBef>
              <a:spcAft>
                <a:spcPts val="0"/>
              </a:spcAft>
              <a:buClr>
                <a:schemeClr val="dk2"/>
              </a:buClr>
              <a:buSzPts val="4800"/>
              <a:buNone/>
              <a:defRPr/>
            </a:lvl1pPr>
            <a:lvl2pPr lvl="1" algn="l">
              <a:lnSpc>
                <a:spcPct val="100000"/>
              </a:lnSpc>
              <a:spcBef>
                <a:spcPts val="0"/>
              </a:spcBef>
              <a:spcAft>
                <a:spcPts val="0"/>
              </a:spcAft>
              <a:buSzPts val="6400"/>
              <a:buNone/>
              <a:defRPr/>
            </a:lvl2pPr>
            <a:lvl3pPr lvl="2" algn="l">
              <a:lnSpc>
                <a:spcPct val="100000"/>
              </a:lnSpc>
              <a:spcBef>
                <a:spcPts val="0"/>
              </a:spcBef>
              <a:spcAft>
                <a:spcPts val="0"/>
              </a:spcAft>
              <a:buSzPts val="6400"/>
              <a:buNone/>
              <a:defRPr/>
            </a:lvl3pPr>
            <a:lvl4pPr lvl="3" algn="l">
              <a:lnSpc>
                <a:spcPct val="100000"/>
              </a:lnSpc>
              <a:spcBef>
                <a:spcPts val="0"/>
              </a:spcBef>
              <a:spcAft>
                <a:spcPts val="0"/>
              </a:spcAft>
              <a:buSzPts val="6400"/>
              <a:buNone/>
              <a:defRPr/>
            </a:lvl4pPr>
            <a:lvl5pPr lvl="4" algn="l">
              <a:lnSpc>
                <a:spcPct val="100000"/>
              </a:lnSpc>
              <a:spcBef>
                <a:spcPts val="0"/>
              </a:spcBef>
              <a:spcAft>
                <a:spcPts val="0"/>
              </a:spcAft>
              <a:buSzPts val="6400"/>
              <a:buNone/>
              <a:defRPr/>
            </a:lvl5pPr>
            <a:lvl6pPr lvl="5" algn="l">
              <a:lnSpc>
                <a:spcPct val="100000"/>
              </a:lnSpc>
              <a:spcBef>
                <a:spcPts val="0"/>
              </a:spcBef>
              <a:spcAft>
                <a:spcPts val="0"/>
              </a:spcAft>
              <a:buSzPts val="6400"/>
              <a:buNone/>
              <a:defRPr/>
            </a:lvl6pPr>
            <a:lvl7pPr lvl="6" algn="l">
              <a:lnSpc>
                <a:spcPct val="100000"/>
              </a:lnSpc>
              <a:spcBef>
                <a:spcPts val="0"/>
              </a:spcBef>
              <a:spcAft>
                <a:spcPts val="0"/>
              </a:spcAft>
              <a:buSzPts val="6400"/>
              <a:buNone/>
              <a:defRPr/>
            </a:lvl7pPr>
            <a:lvl8pPr lvl="7" algn="l">
              <a:lnSpc>
                <a:spcPct val="100000"/>
              </a:lnSpc>
              <a:spcBef>
                <a:spcPts val="0"/>
              </a:spcBef>
              <a:spcAft>
                <a:spcPts val="0"/>
              </a:spcAft>
              <a:buSzPts val="6400"/>
              <a:buNone/>
              <a:defRPr/>
            </a:lvl8pPr>
            <a:lvl9pPr lvl="8" algn="l">
              <a:lnSpc>
                <a:spcPct val="100000"/>
              </a:lnSpc>
              <a:spcBef>
                <a:spcPts val="0"/>
              </a:spcBef>
              <a:spcAft>
                <a:spcPts val="0"/>
              </a:spcAft>
              <a:buSzPts val="6400"/>
              <a:buNone/>
              <a:defRPr/>
            </a:lvl9pPr>
          </a:lstStyle>
          <a:p/>
        </p:txBody>
      </p:sp>
      <p:sp>
        <p:nvSpPr>
          <p:cNvPr id="23" name="Google Shape;23;p4"/>
          <p:cNvSpPr txBox="1"/>
          <p:nvPr>
            <p:ph idx="12" type="sldNum"/>
          </p:nvPr>
        </p:nvSpPr>
        <p:spPr>
          <a:xfrm>
            <a:off x="22386246" y="12374888"/>
            <a:ext cx="1076700" cy="635100"/>
          </a:xfrm>
          <a:prstGeom prst="rect">
            <a:avLst/>
          </a:prstGeom>
          <a:noFill/>
          <a:ln>
            <a:noFill/>
          </a:ln>
        </p:spPr>
        <p:txBody>
          <a:bodyPr anchorCtr="0" anchor="ctr" bIns="121875" lIns="243800" spcFirstLastPara="1" rIns="0" wrap="square" tIns="121875">
            <a:noAutofit/>
          </a:bodyPr>
          <a:lstStyle>
            <a:lvl1pPr indent="0" lvl="0" marL="0" marR="0" algn="r">
              <a:lnSpc>
                <a:spcPct val="100000"/>
              </a:lnSpc>
              <a:spcBef>
                <a:spcPts val="0"/>
              </a:spcBef>
              <a:spcAft>
                <a:spcPts val="0"/>
              </a:spcAft>
              <a:buClr>
                <a:srgbClr val="000000"/>
              </a:buClr>
              <a:buSzPts val="1900"/>
              <a:buFont typeface="Arial"/>
              <a:buNone/>
              <a:defRPr b="0" i="0" sz="1900" u="none" cap="none" strike="noStrike">
                <a:solidFill>
                  <a:srgbClr val="829494"/>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900"/>
              <a:buFont typeface="Arial"/>
              <a:buNone/>
              <a:defRPr b="0" i="0" sz="1900" u="none" cap="none" strike="noStrike">
                <a:solidFill>
                  <a:srgbClr val="829494"/>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900"/>
              <a:buFont typeface="Arial"/>
              <a:buNone/>
              <a:defRPr b="0" i="0" sz="1900" u="none" cap="none" strike="noStrike">
                <a:solidFill>
                  <a:srgbClr val="829494"/>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900"/>
              <a:buFont typeface="Arial"/>
              <a:buNone/>
              <a:defRPr b="0" i="0" sz="1900" u="none" cap="none" strike="noStrike">
                <a:solidFill>
                  <a:srgbClr val="829494"/>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900"/>
              <a:buFont typeface="Arial"/>
              <a:buNone/>
              <a:defRPr b="0" i="0" sz="1900" u="none" cap="none" strike="noStrike">
                <a:solidFill>
                  <a:srgbClr val="829494"/>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900"/>
              <a:buFont typeface="Arial"/>
              <a:buNone/>
              <a:defRPr b="0" i="0" sz="1900" u="none" cap="none" strike="noStrike">
                <a:solidFill>
                  <a:srgbClr val="829494"/>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900"/>
              <a:buFont typeface="Arial"/>
              <a:buNone/>
              <a:defRPr b="0" i="0" sz="1900" u="none" cap="none" strike="noStrike">
                <a:solidFill>
                  <a:srgbClr val="829494"/>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900"/>
              <a:buFont typeface="Arial"/>
              <a:buNone/>
              <a:defRPr b="0" i="0" sz="1900" u="none" cap="none" strike="noStrike">
                <a:solidFill>
                  <a:srgbClr val="829494"/>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900"/>
              <a:buFont typeface="Arial"/>
              <a:buNone/>
              <a:defRPr b="0" i="0" sz="1900" u="none" cap="none" strike="noStrike">
                <a:solidFill>
                  <a:srgbClr val="829494"/>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pic>
        <p:nvPicPr>
          <p:cNvPr id="24" name="Google Shape;24;p4"/>
          <p:cNvPicPr preferRelativeResize="0"/>
          <p:nvPr/>
        </p:nvPicPr>
        <p:blipFill rotWithShape="1">
          <a:blip r:embed="rId2">
            <a:alphaModFix/>
          </a:blip>
          <a:srcRect b="0" l="0" r="0" t="0"/>
          <a:stretch/>
        </p:blipFill>
        <p:spPr>
          <a:xfrm>
            <a:off x="22474171" y="896157"/>
            <a:ext cx="988815" cy="98881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v2">
  <p:cSld name="Breaker_Denim_1_1_1_1_1">
    <p:bg>
      <p:bgPr>
        <a:solidFill>
          <a:schemeClr val="dk2"/>
        </a:solidFill>
      </p:bgPr>
    </p:bg>
    <p:spTree>
      <p:nvGrpSpPr>
        <p:cNvPr id="136" name="Shape 136"/>
        <p:cNvGrpSpPr/>
        <p:nvPr/>
      </p:nvGrpSpPr>
      <p:grpSpPr>
        <a:xfrm>
          <a:off x="0" y="0"/>
          <a:ext cx="0" cy="0"/>
          <a:chOff x="0" y="0"/>
          <a:chExt cx="0" cy="0"/>
        </a:xfrm>
      </p:grpSpPr>
      <p:pic>
        <p:nvPicPr>
          <p:cNvPr id="137" name="Google Shape;137;p32"/>
          <p:cNvPicPr preferRelativeResize="0"/>
          <p:nvPr/>
        </p:nvPicPr>
        <p:blipFill>
          <a:blip r:embed="rId2">
            <a:alphaModFix/>
          </a:blip>
          <a:stretch>
            <a:fillRect/>
          </a:stretch>
        </p:blipFill>
        <p:spPr>
          <a:xfrm>
            <a:off x="0" y="1226324"/>
            <a:ext cx="24384000" cy="12489675"/>
          </a:xfrm>
          <a:prstGeom prst="rect">
            <a:avLst/>
          </a:prstGeom>
          <a:noFill/>
          <a:ln>
            <a:noFill/>
          </a:ln>
        </p:spPr>
      </p:pic>
      <p:pic>
        <p:nvPicPr>
          <p:cNvPr id="138" name="Google Shape;138;p32"/>
          <p:cNvPicPr preferRelativeResize="0"/>
          <p:nvPr/>
        </p:nvPicPr>
        <p:blipFill>
          <a:blip r:embed="rId3">
            <a:alphaModFix/>
          </a:blip>
          <a:stretch>
            <a:fillRect/>
          </a:stretch>
        </p:blipFill>
        <p:spPr>
          <a:xfrm>
            <a:off x="1195575" y="5730663"/>
            <a:ext cx="6135400" cy="2254675"/>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omparison">
    <p:spTree>
      <p:nvGrpSpPr>
        <p:cNvPr id="139" name="Shape 139"/>
        <p:cNvGrpSpPr/>
        <p:nvPr/>
      </p:nvGrpSpPr>
      <p:grpSpPr>
        <a:xfrm>
          <a:off x="0" y="0"/>
          <a:ext cx="0" cy="0"/>
          <a:chOff x="0" y="0"/>
          <a:chExt cx="0" cy="0"/>
        </a:xfrm>
      </p:grpSpPr>
      <p:pic>
        <p:nvPicPr>
          <p:cNvPr id="140" name="Google Shape;140;p33"/>
          <p:cNvPicPr preferRelativeResize="0"/>
          <p:nvPr/>
        </p:nvPicPr>
        <p:blipFill>
          <a:blip r:embed="rId2">
            <a:alphaModFix/>
          </a:blip>
          <a:stretch>
            <a:fillRect/>
          </a:stretch>
        </p:blipFill>
        <p:spPr>
          <a:xfrm>
            <a:off x="20021750" y="581350"/>
            <a:ext cx="3802621" cy="1397050"/>
          </a:xfrm>
          <a:prstGeom prst="rect">
            <a:avLst/>
          </a:prstGeom>
          <a:noFill/>
          <a:ln>
            <a:noFill/>
          </a:ln>
        </p:spPr>
      </p:pic>
      <p:sp>
        <p:nvSpPr>
          <p:cNvPr id="141" name="Google Shape;141;p33"/>
          <p:cNvSpPr txBox="1"/>
          <p:nvPr/>
        </p:nvSpPr>
        <p:spPr>
          <a:xfrm>
            <a:off x="16538100" y="12421525"/>
            <a:ext cx="71601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solidFill>
                  <a:schemeClr val="dk1"/>
                </a:solidFill>
                <a:latin typeface="Source Code Pro"/>
                <a:ea typeface="Source Code Pro"/>
                <a:cs typeface="Source Code Pro"/>
                <a:sym typeface="Source Code Pro"/>
              </a:rPr>
              <a:t>@yourtwitterhandle |</a:t>
            </a:r>
            <a:r>
              <a:rPr lang="en-US" sz="2100">
                <a:solidFill>
                  <a:schemeClr val="dk1"/>
                </a:solidFill>
                <a:uFill>
                  <a:noFill/>
                </a:uFill>
                <a:latin typeface="Source Code Pro"/>
                <a:ea typeface="Source Code Pro"/>
                <a:cs typeface="Source Code Pro"/>
                <a:sym typeface="Source Code Pro"/>
                <a:hlinkClick r:id="rId3">
                  <a:extLst>
                    <a:ext uri="{A12FA001-AC4F-418D-AE19-62706E023703}">
                      <ahyp:hlinkClr val="tx"/>
                    </a:ext>
                  </a:extLst>
                </a:hlinkClick>
              </a:rPr>
              <a:t> developer.confluent.io</a:t>
            </a:r>
            <a:endParaRPr sz="2100">
              <a:latin typeface="Source Code Pro"/>
              <a:ea typeface="Source Code Pro"/>
              <a:cs typeface="Source Code Pro"/>
              <a:sym typeface="Source Code Pro"/>
            </a:endParaRPr>
          </a:p>
        </p:txBody>
      </p:sp>
    </p:spTree>
  </p:cSld>
  <p:clrMapOvr>
    <a:masterClrMapping/>
  </p:clrMapOvr>
  <p:extLst>
    <p:ext uri="{DCECCB84-F9BA-43D5-87BE-67443E8EF086}">
      <p15:sldGuideLst>
        <p15:guide id="1" pos="14688">
          <p15:clr>
            <a:srgbClr val="FA7B17"/>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color block midnight">
  <p:cSld name="CUSTOM_1_1_1">
    <p:spTree>
      <p:nvGrpSpPr>
        <p:cNvPr id="142" name="Shape 142"/>
        <p:cNvGrpSpPr/>
        <p:nvPr/>
      </p:nvGrpSpPr>
      <p:grpSpPr>
        <a:xfrm>
          <a:off x="0" y="0"/>
          <a:ext cx="0" cy="0"/>
          <a:chOff x="0" y="0"/>
          <a:chExt cx="0" cy="0"/>
        </a:xfrm>
      </p:grpSpPr>
      <p:sp>
        <p:nvSpPr>
          <p:cNvPr id="143" name="Google Shape;143;p34"/>
          <p:cNvSpPr/>
          <p:nvPr/>
        </p:nvSpPr>
        <p:spPr>
          <a:xfrm>
            <a:off x="0" y="0"/>
            <a:ext cx="12173700" cy="13716000"/>
          </a:xfrm>
          <a:prstGeom prst="rect">
            <a:avLst/>
          </a:pr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4" name="Google Shape;144;p34"/>
          <p:cNvSpPr txBox="1"/>
          <p:nvPr>
            <p:ph type="title"/>
          </p:nvPr>
        </p:nvSpPr>
        <p:spPr>
          <a:xfrm>
            <a:off x="1218667" y="899283"/>
            <a:ext cx="9516000" cy="1132800"/>
          </a:xfrm>
          <a:prstGeom prst="rect">
            <a:avLst/>
          </a:prstGeom>
        </p:spPr>
        <p:txBody>
          <a:bodyPr anchorCtr="0" anchor="t" bIns="121875" lIns="0" spcFirstLastPara="1" rIns="243800" wrap="square" tIns="121875">
            <a:noAutofit/>
          </a:bodyPr>
          <a:lstStyle>
            <a:lvl1pPr lvl="0" rtl="0">
              <a:spcBef>
                <a:spcPts val="0"/>
              </a:spcBef>
              <a:spcAft>
                <a:spcPts val="0"/>
              </a:spcAft>
              <a:buClr>
                <a:schemeClr val="lt1"/>
              </a:buClr>
              <a:buSzPts val="5900"/>
              <a:buNone/>
              <a:defRPr>
                <a:solidFill>
                  <a:schemeClr val="lt1"/>
                </a:solidFill>
              </a:defRPr>
            </a:lvl1pPr>
            <a:lvl2pPr lvl="1" rtl="0">
              <a:spcBef>
                <a:spcPts val="0"/>
              </a:spcBef>
              <a:spcAft>
                <a:spcPts val="0"/>
              </a:spcAft>
              <a:buClr>
                <a:schemeClr val="lt1"/>
              </a:buClr>
              <a:buSzPts val="6400"/>
              <a:buNone/>
              <a:defRPr>
                <a:solidFill>
                  <a:schemeClr val="lt1"/>
                </a:solidFill>
              </a:defRPr>
            </a:lvl2pPr>
            <a:lvl3pPr lvl="2" rtl="0">
              <a:spcBef>
                <a:spcPts val="0"/>
              </a:spcBef>
              <a:spcAft>
                <a:spcPts val="0"/>
              </a:spcAft>
              <a:buClr>
                <a:schemeClr val="lt1"/>
              </a:buClr>
              <a:buSzPts val="6400"/>
              <a:buNone/>
              <a:defRPr>
                <a:solidFill>
                  <a:schemeClr val="lt1"/>
                </a:solidFill>
              </a:defRPr>
            </a:lvl3pPr>
            <a:lvl4pPr lvl="3" rtl="0">
              <a:spcBef>
                <a:spcPts val="0"/>
              </a:spcBef>
              <a:spcAft>
                <a:spcPts val="0"/>
              </a:spcAft>
              <a:buClr>
                <a:schemeClr val="lt1"/>
              </a:buClr>
              <a:buSzPts val="6400"/>
              <a:buNone/>
              <a:defRPr>
                <a:solidFill>
                  <a:schemeClr val="lt1"/>
                </a:solidFill>
              </a:defRPr>
            </a:lvl4pPr>
            <a:lvl5pPr lvl="4" rtl="0">
              <a:spcBef>
                <a:spcPts val="0"/>
              </a:spcBef>
              <a:spcAft>
                <a:spcPts val="0"/>
              </a:spcAft>
              <a:buClr>
                <a:schemeClr val="lt1"/>
              </a:buClr>
              <a:buSzPts val="6400"/>
              <a:buNone/>
              <a:defRPr>
                <a:solidFill>
                  <a:schemeClr val="lt1"/>
                </a:solidFill>
              </a:defRPr>
            </a:lvl5pPr>
            <a:lvl6pPr lvl="5" rtl="0">
              <a:spcBef>
                <a:spcPts val="0"/>
              </a:spcBef>
              <a:spcAft>
                <a:spcPts val="0"/>
              </a:spcAft>
              <a:buClr>
                <a:schemeClr val="lt1"/>
              </a:buClr>
              <a:buSzPts val="6400"/>
              <a:buNone/>
              <a:defRPr>
                <a:solidFill>
                  <a:schemeClr val="lt1"/>
                </a:solidFill>
              </a:defRPr>
            </a:lvl6pPr>
            <a:lvl7pPr lvl="6" rtl="0">
              <a:spcBef>
                <a:spcPts val="0"/>
              </a:spcBef>
              <a:spcAft>
                <a:spcPts val="0"/>
              </a:spcAft>
              <a:buClr>
                <a:schemeClr val="lt1"/>
              </a:buClr>
              <a:buSzPts val="6400"/>
              <a:buNone/>
              <a:defRPr>
                <a:solidFill>
                  <a:schemeClr val="lt1"/>
                </a:solidFill>
              </a:defRPr>
            </a:lvl7pPr>
            <a:lvl8pPr lvl="7" rtl="0">
              <a:spcBef>
                <a:spcPts val="0"/>
              </a:spcBef>
              <a:spcAft>
                <a:spcPts val="0"/>
              </a:spcAft>
              <a:buClr>
                <a:schemeClr val="lt1"/>
              </a:buClr>
              <a:buSzPts val="6400"/>
              <a:buNone/>
              <a:defRPr>
                <a:solidFill>
                  <a:schemeClr val="lt1"/>
                </a:solidFill>
              </a:defRPr>
            </a:lvl8pPr>
            <a:lvl9pPr lvl="8" rtl="0">
              <a:spcBef>
                <a:spcPts val="0"/>
              </a:spcBef>
              <a:spcAft>
                <a:spcPts val="0"/>
              </a:spcAft>
              <a:buClr>
                <a:schemeClr val="lt1"/>
              </a:buClr>
              <a:buSzPts val="6400"/>
              <a:buNone/>
              <a:defRPr>
                <a:solidFill>
                  <a:schemeClr val="lt1"/>
                </a:solidFill>
              </a:defRPr>
            </a:lvl9pPr>
          </a:lstStyle>
          <a:p/>
        </p:txBody>
      </p:sp>
      <p:sp>
        <p:nvSpPr>
          <p:cNvPr id="145" name="Google Shape;145;p34"/>
          <p:cNvSpPr txBox="1"/>
          <p:nvPr>
            <p:ph idx="1" type="body"/>
          </p:nvPr>
        </p:nvSpPr>
        <p:spPr>
          <a:xfrm>
            <a:off x="1218675" y="3174800"/>
            <a:ext cx="9516000" cy="7034400"/>
          </a:xfrm>
          <a:prstGeom prst="rect">
            <a:avLst/>
          </a:prstGeom>
        </p:spPr>
        <p:txBody>
          <a:bodyPr anchorCtr="0" anchor="t" bIns="121875" lIns="0" spcFirstLastPara="1" rIns="121900" wrap="square" tIns="0">
            <a:noAutofit/>
          </a:bodyPr>
          <a:lstStyle>
            <a:lvl1pPr indent="-431800" lvl="0" marL="457200" rtl="0">
              <a:spcBef>
                <a:spcPts val="1000"/>
              </a:spcBef>
              <a:spcAft>
                <a:spcPts val="0"/>
              </a:spcAft>
              <a:buClr>
                <a:schemeClr val="lt1"/>
              </a:buClr>
              <a:buSzPts val="3200"/>
              <a:buChar char="●"/>
              <a:defRPr>
                <a:solidFill>
                  <a:schemeClr val="lt1"/>
                </a:solidFill>
              </a:defRPr>
            </a:lvl1pPr>
            <a:lvl2pPr indent="-431800" lvl="1" marL="914400" rtl="0">
              <a:spcBef>
                <a:spcPts val="1000"/>
              </a:spcBef>
              <a:spcAft>
                <a:spcPts val="0"/>
              </a:spcAft>
              <a:buClr>
                <a:schemeClr val="lt1"/>
              </a:buClr>
              <a:buSzPts val="3200"/>
              <a:buChar char="○"/>
              <a:defRPr>
                <a:solidFill>
                  <a:schemeClr val="lt1"/>
                </a:solidFill>
              </a:defRPr>
            </a:lvl2pPr>
            <a:lvl3pPr indent="-431800" lvl="2" marL="1371600" rtl="0">
              <a:spcBef>
                <a:spcPts val="1000"/>
              </a:spcBef>
              <a:spcAft>
                <a:spcPts val="0"/>
              </a:spcAft>
              <a:buClr>
                <a:schemeClr val="lt1"/>
              </a:buClr>
              <a:buSzPts val="3200"/>
              <a:buChar char="■"/>
              <a:defRPr>
                <a:solidFill>
                  <a:schemeClr val="lt1"/>
                </a:solidFill>
              </a:defRPr>
            </a:lvl3pPr>
            <a:lvl4pPr indent="-431800" lvl="3" marL="1828800" rtl="0">
              <a:spcBef>
                <a:spcPts val="1000"/>
              </a:spcBef>
              <a:spcAft>
                <a:spcPts val="0"/>
              </a:spcAft>
              <a:buClr>
                <a:schemeClr val="lt1"/>
              </a:buClr>
              <a:buSzPts val="3200"/>
              <a:buChar char="●"/>
              <a:defRPr>
                <a:solidFill>
                  <a:schemeClr val="lt1"/>
                </a:solidFill>
              </a:defRPr>
            </a:lvl4pPr>
            <a:lvl5pPr indent="-431800" lvl="4" marL="2286000" rtl="0">
              <a:spcBef>
                <a:spcPts val="1000"/>
              </a:spcBef>
              <a:spcAft>
                <a:spcPts val="0"/>
              </a:spcAft>
              <a:buClr>
                <a:schemeClr val="lt1"/>
              </a:buClr>
              <a:buSzPts val="3200"/>
              <a:buChar char="○"/>
              <a:defRPr>
                <a:solidFill>
                  <a:schemeClr val="lt1"/>
                </a:solidFill>
              </a:defRPr>
            </a:lvl5pPr>
            <a:lvl6pPr indent="-431800" lvl="5" marL="2743200" rtl="0">
              <a:spcBef>
                <a:spcPts val="1000"/>
              </a:spcBef>
              <a:spcAft>
                <a:spcPts val="0"/>
              </a:spcAft>
              <a:buClr>
                <a:schemeClr val="lt1"/>
              </a:buClr>
              <a:buSzPts val="3200"/>
              <a:buChar char="■"/>
              <a:defRPr>
                <a:solidFill>
                  <a:schemeClr val="lt1"/>
                </a:solidFill>
              </a:defRPr>
            </a:lvl6pPr>
            <a:lvl7pPr indent="-431800" lvl="6" marL="3200400" rtl="0">
              <a:spcBef>
                <a:spcPts val="1000"/>
              </a:spcBef>
              <a:spcAft>
                <a:spcPts val="0"/>
              </a:spcAft>
              <a:buClr>
                <a:schemeClr val="lt1"/>
              </a:buClr>
              <a:buSzPts val="3200"/>
              <a:buChar char="●"/>
              <a:defRPr>
                <a:solidFill>
                  <a:schemeClr val="lt1"/>
                </a:solidFill>
              </a:defRPr>
            </a:lvl7pPr>
            <a:lvl8pPr indent="-431800" lvl="7" marL="3657600" rtl="0">
              <a:spcBef>
                <a:spcPts val="1000"/>
              </a:spcBef>
              <a:spcAft>
                <a:spcPts val="0"/>
              </a:spcAft>
              <a:buClr>
                <a:schemeClr val="lt1"/>
              </a:buClr>
              <a:buSzPts val="3200"/>
              <a:buChar char="○"/>
              <a:defRPr>
                <a:solidFill>
                  <a:schemeClr val="lt1"/>
                </a:solidFill>
              </a:defRPr>
            </a:lvl8pPr>
            <a:lvl9pPr indent="-431800" lvl="8" marL="4114800" rtl="0">
              <a:spcBef>
                <a:spcPts val="1000"/>
              </a:spcBef>
              <a:spcAft>
                <a:spcPts val="0"/>
              </a:spcAft>
              <a:buClr>
                <a:schemeClr val="lt1"/>
              </a:buClr>
              <a:buSzPts val="3200"/>
              <a:buChar char="■"/>
              <a:defRPr>
                <a:solidFill>
                  <a:schemeClr val="lt1"/>
                </a:solidFill>
              </a:defRPr>
            </a:lvl9pPr>
          </a:lstStyle>
          <a:p/>
        </p:txBody>
      </p:sp>
      <p:sp>
        <p:nvSpPr>
          <p:cNvPr id="146" name="Google Shape;146;p34"/>
          <p:cNvSpPr txBox="1"/>
          <p:nvPr>
            <p:ph idx="2" type="body"/>
          </p:nvPr>
        </p:nvSpPr>
        <p:spPr>
          <a:xfrm>
            <a:off x="13364800" y="3174800"/>
            <a:ext cx="9516000" cy="7034400"/>
          </a:xfrm>
          <a:prstGeom prst="rect">
            <a:avLst/>
          </a:prstGeom>
        </p:spPr>
        <p:txBody>
          <a:bodyPr anchorCtr="0" anchor="t" bIns="121875" lIns="0" spcFirstLastPara="1" rIns="121900" wrap="square" tIns="0">
            <a:noAutofit/>
          </a:bodyPr>
          <a:lstStyle>
            <a:lvl1pPr indent="-431800" lvl="0" marL="457200" rtl="0">
              <a:spcBef>
                <a:spcPts val="1000"/>
              </a:spcBef>
              <a:spcAft>
                <a:spcPts val="0"/>
              </a:spcAft>
              <a:buSzPts val="3200"/>
              <a:buChar char="●"/>
              <a:defRPr/>
            </a:lvl1pPr>
            <a:lvl2pPr indent="-431800" lvl="1" marL="914400" rtl="0">
              <a:spcBef>
                <a:spcPts val="1000"/>
              </a:spcBef>
              <a:spcAft>
                <a:spcPts val="0"/>
              </a:spcAft>
              <a:buSzPts val="3200"/>
              <a:buChar char="○"/>
              <a:defRPr/>
            </a:lvl2pPr>
            <a:lvl3pPr indent="-431800" lvl="2" marL="1371600" rtl="0">
              <a:spcBef>
                <a:spcPts val="1000"/>
              </a:spcBef>
              <a:spcAft>
                <a:spcPts val="0"/>
              </a:spcAft>
              <a:buSzPts val="3200"/>
              <a:buChar char="■"/>
              <a:defRPr/>
            </a:lvl3pPr>
            <a:lvl4pPr indent="-431800" lvl="3" marL="1828800" rtl="0">
              <a:spcBef>
                <a:spcPts val="1000"/>
              </a:spcBef>
              <a:spcAft>
                <a:spcPts val="0"/>
              </a:spcAft>
              <a:buSzPts val="3200"/>
              <a:buChar char="●"/>
              <a:defRPr/>
            </a:lvl4pPr>
            <a:lvl5pPr indent="-431800" lvl="4" marL="2286000" rtl="0">
              <a:spcBef>
                <a:spcPts val="1000"/>
              </a:spcBef>
              <a:spcAft>
                <a:spcPts val="0"/>
              </a:spcAft>
              <a:buSzPts val="3200"/>
              <a:buChar char="○"/>
              <a:defRPr/>
            </a:lvl5pPr>
            <a:lvl6pPr indent="-431800" lvl="5" marL="2743200" rtl="0">
              <a:spcBef>
                <a:spcPts val="1000"/>
              </a:spcBef>
              <a:spcAft>
                <a:spcPts val="0"/>
              </a:spcAft>
              <a:buSzPts val="3200"/>
              <a:buChar char="■"/>
              <a:defRPr/>
            </a:lvl6pPr>
            <a:lvl7pPr indent="-431800" lvl="6" marL="3200400" rtl="0">
              <a:spcBef>
                <a:spcPts val="1000"/>
              </a:spcBef>
              <a:spcAft>
                <a:spcPts val="0"/>
              </a:spcAft>
              <a:buSzPts val="3200"/>
              <a:buChar char="●"/>
              <a:defRPr/>
            </a:lvl7pPr>
            <a:lvl8pPr indent="-431800" lvl="7" marL="3657600" rtl="0">
              <a:spcBef>
                <a:spcPts val="1000"/>
              </a:spcBef>
              <a:spcAft>
                <a:spcPts val="0"/>
              </a:spcAft>
              <a:buSzPts val="3200"/>
              <a:buChar char="○"/>
              <a:defRPr/>
            </a:lvl8pPr>
            <a:lvl9pPr indent="-431800" lvl="8" marL="4114800" rtl="0">
              <a:spcBef>
                <a:spcPts val="1000"/>
              </a:spcBef>
              <a:spcAft>
                <a:spcPts val="0"/>
              </a:spcAft>
              <a:buSzPts val="3200"/>
              <a:buChar char="■"/>
              <a:defRPr/>
            </a:lvl9pPr>
          </a:lstStyle>
          <a:p/>
        </p:txBody>
      </p:sp>
      <p:pic>
        <p:nvPicPr>
          <p:cNvPr id="147" name="Google Shape;147;p34"/>
          <p:cNvPicPr preferRelativeResize="0"/>
          <p:nvPr/>
        </p:nvPicPr>
        <p:blipFill>
          <a:blip r:embed="rId2">
            <a:alphaModFix/>
          </a:blip>
          <a:stretch>
            <a:fillRect/>
          </a:stretch>
        </p:blipFill>
        <p:spPr>
          <a:xfrm>
            <a:off x="20021750" y="581350"/>
            <a:ext cx="3802621" cy="1397050"/>
          </a:xfrm>
          <a:prstGeom prst="rect">
            <a:avLst/>
          </a:prstGeom>
          <a:noFill/>
          <a:ln>
            <a:noFill/>
          </a:ln>
        </p:spPr>
      </p:pic>
      <p:sp>
        <p:nvSpPr>
          <p:cNvPr id="148" name="Google Shape;148;p34"/>
          <p:cNvSpPr txBox="1"/>
          <p:nvPr/>
        </p:nvSpPr>
        <p:spPr>
          <a:xfrm>
            <a:off x="16538100" y="12421525"/>
            <a:ext cx="71601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solidFill>
                  <a:schemeClr val="dk1"/>
                </a:solidFill>
                <a:latin typeface="Source Code Pro"/>
                <a:ea typeface="Source Code Pro"/>
                <a:cs typeface="Source Code Pro"/>
                <a:sym typeface="Source Code Pro"/>
              </a:rPr>
              <a:t>@yourtwitterhandle |</a:t>
            </a:r>
            <a:r>
              <a:rPr lang="en-US" sz="2100">
                <a:solidFill>
                  <a:schemeClr val="dk1"/>
                </a:solidFill>
                <a:uFill>
                  <a:noFill/>
                </a:uFill>
                <a:latin typeface="Source Code Pro"/>
                <a:ea typeface="Source Code Pro"/>
                <a:cs typeface="Source Code Pro"/>
                <a:sym typeface="Source Code Pro"/>
                <a:hlinkClick r:id="rId3">
                  <a:extLst>
                    <a:ext uri="{A12FA001-AC4F-418D-AE19-62706E023703}">
                      <ahyp:hlinkClr val="tx"/>
                    </a:ext>
                  </a:extLst>
                </a:hlinkClick>
              </a:rPr>
              <a:t> developer.confluent.io</a:t>
            </a:r>
            <a:endParaRPr sz="2100">
              <a:latin typeface="Source Code Pro"/>
              <a:ea typeface="Source Code Pro"/>
              <a:cs typeface="Source Code Pro"/>
              <a:sym typeface="Source Code Pro"/>
            </a:endParaRPr>
          </a:p>
        </p:txBody>
      </p:sp>
    </p:spTree>
  </p:cSld>
  <p:clrMapOvr>
    <a:masterClrMapping/>
  </p:clrMapOvr>
  <p:extLst>
    <p:ext uri="{DCECCB84-F9BA-43D5-87BE-67443E8EF086}">
      <p15:sldGuideLst>
        <p15:guide id="1" pos="14688">
          <p15:clr>
            <a:srgbClr val="FA7B17"/>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white box 1 1 1">
  <p:cSld name="CUSTOM_2_1_1_1">
    <p:bg>
      <p:bgPr>
        <a:solidFill>
          <a:schemeClr val="dk2"/>
        </a:solidFill>
      </p:bgPr>
    </p:bg>
    <p:spTree>
      <p:nvGrpSpPr>
        <p:cNvPr id="149" name="Shape 149"/>
        <p:cNvGrpSpPr/>
        <p:nvPr/>
      </p:nvGrpSpPr>
      <p:grpSpPr>
        <a:xfrm>
          <a:off x="0" y="0"/>
          <a:ext cx="0" cy="0"/>
          <a:chOff x="0" y="0"/>
          <a:chExt cx="0" cy="0"/>
        </a:xfrm>
      </p:grpSpPr>
      <p:pic>
        <p:nvPicPr>
          <p:cNvPr id="150" name="Google Shape;150;p35"/>
          <p:cNvPicPr preferRelativeResize="0"/>
          <p:nvPr/>
        </p:nvPicPr>
        <p:blipFill rotWithShape="1">
          <a:blip r:embed="rId2">
            <a:alphaModFix/>
          </a:blip>
          <a:srcRect b="2467" l="0" r="0" t="0"/>
          <a:stretch/>
        </p:blipFill>
        <p:spPr>
          <a:xfrm>
            <a:off x="-11533" y="1442200"/>
            <a:ext cx="24384000" cy="12273799"/>
          </a:xfrm>
          <a:prstGeom prst="rect">
            <a:avLst/>
          </a:prstGeom>
          <a:noFill/>
          <a:ln>
            <a:noFill/>
          </a:ln>
        </p:spPr>
      </p:pic>
      <p:sp>
        <p:nvSpPr>
          <p:cNvPr id="151" name="Google Shape;151;p35"/>
          <p:cNvSpPr/>
          <p:nvPr/>
        </p:nvSpPr>
        <p:spPr>
          <a:xfrm>
            <a:off x="3047800" y="1831800"/>
            <a:ext cx="18288300" cy="10052400"/>
          </a:xfrm>
          <a:prstGeom prst="roundRect">
            <a:avLst>
              <a:gd fmla="val 1351" name="adj"/>
            </a:avLst>
          </a:prstGeom>
          <a:solidFill>
            <a:srgbClr val="1B2365">
              <a:alpha val="44690"/>
            </a:srgbClr>
          </a:solidFill>
          <a:ln>
            <a:noFill/>
          </a:ln>
          <a:effectLst>
            <a:outerShdw blurRad="614363" rotWithShape="0" algn="bl" dir="4080000" dist="209550">
              <a:srgbClr val="000000">
                <a:alpha val="8000"/>
              </a:srgbClr>
            </a:outerShdw>
          </a:effectLst>
        </p:spPr>
        <p:txBody>
          <a:bodyPr anchorCtr="0" anchor="ctr" bIns="487700" lIns="487700" spcFirstLastPara="1" rIns="1219300" wrap="square" tIns="487700">
            <a:noAutofit/>
          </a:bodyPr>
          <a:lstStyle/>
          <a:p>
            <a:pPr indent="0" lvl="0" marL="609600" rtl="0" algn="l">
              <a:spcBef>
                <a:spcPts val="0"/>
              </a:spcBef>
              <a:spcAft>
                <a:spcPts val="0"/>
              </a:spcAft>
              <a:buNone/>
            </a:pPr>
            <a:r>
              <a:t/>
            </a:r>
            <a:endParaRPr sz="3200">
              <a:solidFill>
                <a:srgbClr val="173361"/>
              </a:solidFill>
              <a:latin typeface="Montserrat"/>
              <a:ea typeface="Montserrat"/>
              <a:cs typeface="Montserrat"/>
              <a:sym typeface="Montserrat"/>
            </a:endParaRPr>
          </a:p>
          <a:p>
            <a:pPr indent="0" lvl="0" marL="609600" rtl="0" algn="l">
              <a:spcBef>
                <a:spcPts val="0"/>
              </a:spcBef>
              <a:spcAft>
                <a:spcPts val="0"/>
              </a:spcAft>
              <a:buNone/>
            </a:pPr>
            <a:r>
              <a:t/>
            </a:r>
            <a:endParaRPr sz="3500">
              <a:solidFill>
                <a:srgbClr val="173361"/>
              </a:solidFill>
              <a:latin typeface="Montserrat"/>
              <a:ea typeface="Montserrat"/>
              <a:cs typeface="Montserrat"/>
              <a:sym typeface="Montserrat"/>
            </a:endParaRPr>
          </a:p>
          <a:p>
            <a:pPr indent="0" lvl="0" marL="609600" rtl="0" algn="l">
              <a:spcBef>
                <a:spcPts val="0"/>
              </a:spcBef>
              <a:spcAft>
                <a:spcPts val="0"/>
              </a:spcAft>
              <a:buNone/>
            </a:pPr>
            <a:r>
              <a:t/>
            </a:r>
            <a:endParaRPr sz="3200">
              <a:solidFill>
                <a:srgbClr val="173361"/>
              </a:solidFill>
              <a:latin typeface="Montserrat"/>
              <a:ea typeface="Montserrat"/>
              <a:cs typeface="Montserrat"/>
              <a:sym typeface="Montserrat"/>
            </a:endParaRPr>
          </a:p>
          <a:p>
            <a:pPr indent="0" lvl="0" marL="609600" rtl="0" algn="l">
              <a:spcBef>
                <a:spcPts val="0"/>
              </a:spcBef>
              <a:spcAft>
                <a:spcPts val="0"/>
              </a:spcAft>
              <a:buNone/>
            </a:pPr>
            <a:r>
              <a:t/>
            </a:r>
            <a:endParaRPr sz="3200">
              <a:solidFill>
                <a:srgbClr val="173361"/>
              </a:solidFill>
              <a:latin typeface="Montserrat"/>
              <a:ea typeface="Montserrat"/>
              <a:cs typeface="Montserrat"/>
              <a:sym typeface="Montserrat"/>
            </a:endParaRPr>
          </a:p>
          <a:p>
            <a:pPr indent="0" lvl="0" marL="609600" rtl="0" algn="l">
              <a:spcBef>
                <a:spcPts val="0"/>
              </a:spcBef>
              <a:spcAft>
                <a:spcPts val="0"/>
              </a:spcAft>
              <a:buNone/>
            </a:pPr>
            <a:r>
              <a:t/>
            </a:r>
            <a:endParaRPr sz="3200">
              <a:solidFill>
                <a:srgbClr val="173361"/>
              </a:solidFill>
              <a:latin typeface="Montserrat"/>
              <a:ea typeface="Montserrat"/>
              <a:cs typeface="Montserrat"/>
              <a:sym typeface="Montserrat"/>
            </a:endParaRPr>
          </a:p>
          <a:p>
            <a:pPr indent="0" lvl="0" marL="609600" rtl="0" algn="l">
              <a:spcBef>
                <a:spcPts val="0"/>
              </a:spcBef>
              <a:spcAft>
                <a:spcPts val="0"/>
              </a:spcAft>
              <a:buNone/>
            </a:pPr>
            <a:r>
              <a:t/>
            </a:r>
            <a:endParaRPr sz="3200">
              <a:solidFill>
                <a:srgbClr val="173361"/>
              </a:solidFill>
              <a:latin typeface="Montserrat"/>
              <a:ea typeface="Montserrat"/>
              <a:cs typeface="Montserrat"/>
              <a:sym typeface="Montserrat"/>
            </a:endParaRPr>
          </a:p>
          <a:p>
            <a:pPr indent="0" lvl="0" marL="609600" rtl="0" algn="l">
              <a:spcBef>
                <a:spcPts val="0"/>
              </a:spcBef>
              <a:spcAft>
                <a:spcPts val="0"/>
              </a:spcAft>
              <a:buNone/>
            </a:pPr>
            <a:r>
              <a:t/>
            </a:r>
            <a:endParaRPr sz="3200">
              <a:solidFill>
                <a:srgbClr val="173361"/>
              </a:solidFill>
              <a:latin typeface="Montserrat"/>
              <a:ea typeface="Montserrat"/>
              <a:cs typeface="Montserrat"/>
              <a:sym typeface="Montserrat"/>
            </a:endParaRPr>
          </a:p>
          <a:p>
            <a:pPr indent="0" lvl="0" marL="609600" rtl="0" algn="l">
              <a:spcBef>
                <a:spcPts val="0"/>
              </a:spcBef>
              <a:spcAft>
                <a:spcPts val="0"/>
              </a:spcAft>
              <a:buNone/>
            </a:pPr>
            <a:r>
              <a:t/>
            </a:r>
            <a:endParaRPr sz="3200">
              <a:solidFill>
                <a:srgbClr val="173361"/>
              </a:solidFill>
              <a:latin typeface="Montserrat"/>
              <a:ea typeface="Montserrat"/>
              <a:cs typeface="Montserrat"/>
              <a:sym typeface="Montserrat"/>
            </a:endParaRPr>
          </a:p>
        </p:txBody>
      </p:sp>
      <p:sp>
        <p:nvSpPr>
          <p:cNvPr id="152" name="Google Shape;152;p35"/>
          <p:cNvSpPr txBox="1"/>
          <p:nvPr>
            <p:ph type="title"/>
          </p:nvPr>
        </p:nvSpPr>
        <p:spPr>
          <a:xfrm>
            <a:off x="5918200" y="3697000"/>
            <a:ext cx="12547800" cy="4673700"/>
          </a:xfrm>
          <a:prstGeom prst="rect">
            <a:avLst/>
          </a:prstGeom>
        </p:spPr>
        <p:txBody>
          <a:bodyPr anchorCtr="0" anchor="t" bIns="121875" lIns="0" spcFirstLastPara="1" rIns="243800" wrap="square" tIns="121875">
            <a:noAutofit/>
          </a:bodyPr>
          <a:lstStyle>
            <a:lvl1pPr lvl="0" rtl="0">
              <a:lnSpc>
                <a:spcPct val="115000"/>
              </a:lnSpc>
              <a:spcBef>
                <a:spcPts val="1000"/>
              </a:spcBef>
              <a:spcAft>
                <a:spcPts val="0"/>
              </a:spcAft>
              <a:buClr>
                <a:schemeClr val="lt1"/>
              </a:buClr>
              <a:buSzPts val="3200"/>
              <a:buNone/>
              <a:defRPr b="0" sz="3200">
                <a:solidFill>
                  <a:schemeClr val="lt1"/>
                </a:solidFill>
              </a:defRPr>
            </a:lvl1pPr>
            <a:lvl2pPr lvl="1" rtl="0">
              <a:lnSpc>
                <a:spcPct val="115000"/>
              </a:lnSpc>
              <a:spcBef>
                <a:spcPts val="0"/>
              </a:spcBef>
              <a:spcAft>
                <a:spcPts val="0"/>
              </a:spcAft>
              <a:buClr>
                <a:schemeClr val="lt1"/>
              </a:buClr>
              <a:buSzPts val="6400"/>
              <a:buNone/>
              <a:defRPr>
                <a:solidFill>
                  <a:schemeClr val="lt1"/>
                </a:solidFill>
              </a:defRPr>
            </a:lvl2pPr>
            <a:lvl3pPr lvl="2" rtl="0">
              <a:lnSpc>
                <a:spcPct val="115000"/>
              </a:lnSpc>
              <a:spcBef>
                <a:spcPts val="0"/>
              </a:spcBef>
              <a:spcAft>
                <a:spcPts val="0"/>
              </a:spcAft>
              <a:buClr>
                <a:schemeClr val="lt1"/>
              </a:buClr>
              <a:buSzPts val="6400"/>
              <a:buNone/>
              <a:defRPr>
                <a:solidFill>
                  <a:schemeClr val="lt1"/>
                </a:solidFill>
              </a:defRPr>
            </a:lvl3pPr>
            <a:lvl4pPr lvl="3" rtl="0">
              <a:lnSpc>
                <a:spcPct val="115000"/>
              </a:lnSpc>
              <a:spcBef>
                <a:spcPts val="0"/>
              </a:spcBef>
              <a:spcAft>
                <a:spcPts val="0"/>
              </a:spcAft>
              <a:buClr>
                <a:schemeClr val="lt1"/>
              </a:buClr>
              <a:buSzPts val="6400"/>
              <a:buNone/>
              <a:defRPr>
                <a:solidFill>
                  <a:schemeClr val="lt1"/>
                </a:solidFill>
              </a:defRPr>
            </a:lvl4pPr>
            <a:lvl5pPr lvl="4" rtl="0">
              <a:lnSpc>
                <a:spcPct val="115000"/>
              </a:lnSpc>
              <a:spcBef>
                <a:spcPts val="0"/>
              </a:spcBef>
              <a:spcAft>
                <a:spcPts val="0"/>
              </a:spcAft>
              <a:buClr>
                <a:schemeClr val="lt1"/>
              </a:buClr>
              <a:buSzPts val="6400"/>
              <a:buNone/>
              <a:defRPr>
                <a:solidFill>
                  <a:schemeClr val="lt1"/>
                </a:solidFill>
              </a:defRPr>
            </a:lvl5pPr>
            <a:lvl6pPr lvl="5" rtl="0">
              <a:lnSpc>
                <a:spcPct val="115000"/>
              </a:lnSpc>
              <a:spcBef>
                <a:spcPts val="0"/>
              </a:spcBef>
              <a:spcAft>
                <a:spcPts val="0"/>
              </a:spcAft>
              <a:buClr>
                <a:schemeClr val="lt1"/>
              </a:buClr>
              <a:buSzPts val="6400"/>
              <a:buNone/>
              <a:defRPr>
                <a:solidFill>
                  <a:schemeClr val="lt1"/>
                </a:solidFill>
              </a:defRPr>
            </a:lvl6pPr>
            <a:lvl7pPr lvl="6" rtl="0">
              <a:lnSpc>
                <a:spcPct val="115000"/>
              </a:lnSpc>
              <a:spcBef>
                <a:spcPts val="0"/>
              </a:spcBef>
              <a:spcAft>
                <a:spcPts val="0"/>
              </a:spcAft>
              <a:buClr>
                <a:schemeClr val="lt1"/>
              </a:buClr>
              <a:buSzPts val="6400"/>
              <a:buNone/>
              <a:defRPr>
                <a:solidFill>
                  <a:schemeClr val="lt1"/>
                </a:solidFill>
              </a:defRPr>
            </a:lvl7pPr>
            <a:lvl8pPr lvl="7" rtl="0">
              <a:lnSpc>
                <a:spcPct val="115000"/>
              </a:lnSpc>
              <a:spcBef>
                <a:spcPts val="0"/>
              </a:spcBef>
              <a:spcAft>
                <a:spcPts val="0"/>
              </a:spcAft>
              <a:buClr>
                <a:schemeClr val="lt1"/>
              </a:buClr>
              <a:buSzPts val="6400"/>
              <a:buNone/>
              <a:defRPr>
                <a:solidFill>
                  <a:schemeClr val="lt1"/>
                </a:solidFill>
              </a:defRPr>
            </a:lvl8pPr>
            <a:lvl9pPr lvl="8" rtl="0">
              <a:lnSpc>
                <a:spcPct val="115000"/>
              </a:lnSpc>
              <a:spcBef>
                <a:spcPts val="0"/>
              </a:spcBef>
              <a:spcAft>
                <a:spcPts val="0"/>
              </a:spcAft>
              <a:buClr>
                <a:schemeClr val="lt1"/>
              </a:buClr>
              <a:buSzPts val="6400"/>
              <a:buNone/>
              <a:defRPr>
                <a:solidFill>
                  <a:schemeClr val="lt1"/>
                </a:solidFill>
              </a:defRPr>
            </a:lvl9pPr>
          </a:lstStyle>
          <a:p/>
        </p:txBody>
      </p:sp>
      <p:sp>
        <p:nvSpPr>
          <p:cNvPr id="153" name="Google Shape;153;p35"/>
          <p:cNvSpPr txBox="1"/>
          <p:nvPr>
            <p:ph idx="1" type="subTitle"/>
          </p:nvPr>
        </p:nvSpPr>
        <p:spPr>
          <a:xfrm>
            <a:off x="5918200" y="9031000"/>
            <a:ext cx="12547800" cy="990900"/>
          </a:xfrm>
          <a:prstGeom prst="rect">
            <a:avLst/>
          </a:prstGeom>
        </p:spPr>
        <p:txBody>
          <a:bodyPr anchorCtr="0" anchor="t" bIns="121875" lIns="0" spcFirstLastPara="1" rIns="121900" wrap="square" tIns="0">
            <a:noAutofit/>
          </a:bodyPr>
          <a:lstStyle>
            <a:lvl1pPr lvl="0" rtl="0">
              <a:spcBef>
                <a:spcPts val="0"/>
              </a:spcBef>
              <a:spcAft>
                <a:spcPts val="0"/>
              </a:spcAft>
              <a:buClr>
                <a:schemeClr val="lt1"/>
              </a:buClr>
              <a:buSzPts val="2400"/>
              <a:buNone/>
              <a:defRPr b="1" sz="2400">
                <a:solidFill>
                  <a:schemeClr val="lt1"/>
                </a:solidFill>
              </a:defRPr>
            </a:lvl1pPr>
            <a:lvl2pPr lvl="1" rtl="0">
              <a:spcBef>
                <a:spcPts val="1000"/>
              </a:spcBef>
              <a:spcAft>
                <a:spcPts val="0"/>
              </a:spcAft>
              <a:buClr>
                <a:schemeClr val="lt1"/>
              </a:buClr>
              <a:buSzPts val="2400"/>
              <a:buNone/>
              <a:defRPr b="1" sz="2400">
                <a:solidFill>
                  <a:schemeClr val="lt1"/>
                </a:solidFill>
              </a:defRPr>
            </a:lvl2pPr>
            <a:lvl3pPr lvl="2" rtl="0">
              <a:spcBef>
                <a:spcPts val="1000"/>
              </a:spcBef>
              <a:spcAft>
                <a:spcPts val="0"/>
              </a:spcAft>
              <a:buClr>
                <a:schemeClr val="lt1"/>
              </a:buClr>
              <a:buSzPts val="2400"/>
              <a:buNone/>
              <a:defRPr b="1" sz="2400">
                <a:solidFill>
                  <a:schemeClr val="lt1"/>
                </a:solidFill>
              </a:defRPr>
            </a:lvl3pPr>
            <a:lvl4pPr lvl="3" rtl="0">
              <a:spcBef>
                <a:spcPts val="1000"/>
              </a:spcBef>
              <a:spcAft>
                <a:spcPts val="0"/>
              </a:spcAft>
              <a:buClr>
                <a:schemeClr val="lt1"/>
              </a:buClr>
              <a:buSzPts val="2400"/>
              <a:buNone/>
              <a:defRPr b="1" sz="2400">
                <a:solidFill>
                  <a:schemeClr val="lt1"/>
                </a:solidFill>
              </a:defRPr>
            </a:lvl4pPr>
            <a:lvl5pPr lvl="4" rtl="0">
              <a:spcBef>
                <a:spcPts val="1000"/>
              </a:spcBef>
              <a:spcAft>
                <a:spcPts val="0"/>
              </a:spcAft>
              <a:buClr>
                <a:schemeClr val="lt1"/>
              </a:buClr>
              <a:buSzPts val="2400"/>
              <a:buNone/>
              <a:defRPr b="1" sz="2400">
                <a:solidFill>
                  <a:schemeClr val="lt1"/>
                </a:solidFill>
              </a:defRPr>
            </a:lvl5pPr>
            <a:lvl6pPr lvl="5" rtl="0">
              <a:spcBef>
                <a:spcPts val="1000"/>
              </a:spcBef>
              <a:spcAft>
                <a:spcPts val="0"/>
              </a:spcAft>
              <a:buClr>
                <a:schemeClr val="lt1"/>
              </a:buClr>
              <a:buSzPts val="2400"/>
              <a:buNone/>
              <a:defRPr b="1" sz="2400">
                <a:solidFill>
                  <a:schemeClr val="lt1"/>
                </a:solidFill>
              </a:defRPr>
            </a:lvl6pPr>
            <a:lvl7pPr lvl="6" rtl="0">
              <a:spcBef>
                <a:spcPts val="1000"/>
              </a:spcBef>
              <a:spcAft>
                <a:spcPts val="0"/>
              </a:spcAft>
              <a:buClr>
                <a:schemeClr val="lt1"/>
              </a:buClr>
              <a:buSzPts val="2400"/>
              <a:buNone/>
              <a:defRPr b="1" sz="2400">
                <a:solidFill>
                  <a:schemeClr val="lt1"/>
                </a:solidFill>
              </a:defRPr>
            </a:lvl7pPr>
            <a:lvl8pPr lvl="7" rtl="0">
              <a:spcBef>
                <a:spcPts val="1000"/>
              </a:spcBef>
              <a:spcAft>
                <a:spcPts val="0"/>
              </a:spcAft>
              <a:buClr>
                <a:schemeClr val="lt1"/>
              </a:buClr>
              <a:buSzPts val="2400"/>
              <a:buNone/>
              <a:defRPr b="1" sz="2400">
                <a:solidFill>
                  <a:schemeClr val="lt1"/>
                </a:solidFill>
              </a:defRPr>
            </a:lvl8pPr>
            <a:lvl9pPr lvl="8" rtl="0">
              <a:spcBef>
                <a:spcPts val="1000"/>
              </a:spcBef>
              <a:spcAft>
                <a:spcPts val="0"/>
              </a:spcAft>
              <a:buClr>
                <a:schemeClr val="lt1"/>
              </a:buClr>
              <a:buSzPts val="2400"/>
              <a:buNone/>
              <a:defRPr b="1" sz="2400">
                <a:solidFill>
                  <a:schemeClr val="lt1"/>
                </a:solidFil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8" name="Shape 158"/>
        <p:cNvGrpSpPr/>
        <p:nvPr/>
      </p:nvGrpSpPr>
      <p:grpSpPr>
        <a:xfrm>
          <a:off x="0" y="0"/>
          <a:ext cx="0" cy="0"/>
          <a:chOff x="0" y="0"/>
          <a:chExt cx="0" cy="0"/>
        </a:xfrm>
      </p:grpSpPr>
      <p:sp>
        <p:nvSpPr>
          <p:cNvPr id="159" name="Google Shape;159;p37"/>
          <p:cNvSpPr txBox="1"/>
          <p:nvPr>
            <p:ph type="title"/>
          </p:nvPr>
        </p:nvSpPr>
        <p:spPr>
          <a:xfrm>
            <a:off x="1218667" y="704233"/>
            <a:ext cx="20738700" cy="1132800"/>
          </a:xfrm>
          <a:prstGeom prst="rect">
            <a:avLst/>
          </a:prstGeom>
          <a:noFill/>
          <a:ln>
            <a:noFill/>
          </a:ln>
        </p:spPr>
        <p:txBody>
          <a:bodyPr anchorCtr="0" anchor="t" bIns="121875" lIns="0" spcFirstLastPara="1" rIns="243825" wrap="square" tIns="121875">
            <a:noAutofit/>
          </a:bodyPr>
          <a:lstStyle>
            <a:lvl1pPr lvl="0" rtl="0" algn="l">
              <a:lnSpc>
                <a:spcPct val="90000"/>
              </a:lnSpc>
              <a:spcBef>
                <a:spcPts val="0"/>
              </a:spcBef>
              <a:spcAft>
                <a:spcPts val="0"/>
              </a:spcAft>
              <a:buClr>
                <a:schemeClr val="dk2"/>
              </a:buClr>
              <a:buSzPts val="4800"/>
              <a:buNone/>
              <a:defRPr/>
            </a:lvl1pPr>
            <a:lvl2pPr lvl="1" rtl="0">
              <a:spcBef>
                <a:spcPts val="0"/>
              </a:spcBef>
              <a:spcAft>
                <a:spcPts val="0"/>
              </a:spcAft>
              <a:buSzPts val="6400"/>
              <a:buNone/>
              <a:defRPr/>
            </a:lvl2pPr>
            <a:lvl3pPr lvl="2" rtl="0">
              <a:spcBef>
                <a:spcPts val="0"/>
              </a:spcBef>
              <a:spcAft>
                <a:spcPts val="0"/>
              </a:spcAft>
              <a:buSzPts val="6400"/>
              <a:buNone/>
              <a:defRPr/>
            </a:lvl3pPr>
            <a:lvl4pPr lvl="3" rtl="0">
              <a:spcBef>
                <a:spcPts val="0"/>
              </a:spcBef>
              <a:spcAft>
                <a:spcPts val="0"/>
              </a:spcAft>
              <a:buSzPts val="6400"/>
              <a:buNone/>
              <a:defRPr/>
            </a:lvl4pPr>
            <a:lvl5pPr lvl="4" rtl="0">
              <a:spcBef>
                <a:spcPts val="0"/>
              </a:spcBef>
              <a:spcAft>
                <a:spcPts val="0"/>
              </a:spcAft>
              <a:buSzPts val="6400"/>
              <a:buNone/>
              <a:defRPr/>
            </a:lvl5pPr>
            <a:lvl6pPr lvl="5" rtl="0">
              <a:spcBef>
                <a:spcPts val="0"/>
              </a:spcBef>
              <a:spcAft>
                <a:spcPts val="0"/>
              </a:spcAft>
              <a:buSzPts val="6400"/>
              <a:buNone/>
              <a:defRPr/>
            </a:lvl6pPr>
            <a:lvl7pPr lvl="6" rtl="0">
              <a:spcBef>
                <a:spcPts val="0"/>
              </a:spcBef>
              <a:spcAft>
                <a:spcPts val="0"/>
              </a:spcAft>
              <a:buSzPts val="6400"/>
              <a:buNone/>
              <a:defRPr/>
            </a:lvl7pPr>
            <a:lvl8pPr lvl="7" rtl="0">
              <a:spcBef>
                <a:spcPts val="0"/>
              </a:spcBef>
              <a:spcAft>
                <a:spcPts val="0"/>
              </a:spcAft>
              <a:buSzPts val="6400"/>
              <a:buNone/>
              <a:defRPr/>
            </a:lvl8pPr>
            <a:lvl9pPr lvl="8" rtl="0">
              <a:spcBef>
                <a:spcPts val="0"/>
              </a:spcBef>
              <a:spcAft>
                <a:spcPts val="0"/>
              </a:spcAft>
              <a:buSzPts val="6400"/>
              <a:buNone/>
              <a:defRPr/>
            </a:lvl9pPr>
          </a:lstStyle>
          <a:p/>
        </p:txBody>
      </p:sp>
      <p:sp>
        <p:nvSpPr>
          <p:cNvPr id="160" name="Google Shape;160;p37"/>
          <p:cNvSpPr txBox="1"/>
          <p:nvPr>
            <p:ph idx="12" type="sldNum"/>
          </p:nvPr>
        </p:nvSpPr>
        <p:spPr>
          <a:xfrm>
            <a:off x="22386236" y="12416401"/>
            <a:ext cx="771300" cy="635100"/>
          </a:xfrm>
          <a:prstGeom prst="rect">
            <a:avLst/>
          </a:prstGeom>
          <a:noFill/>
          <a:ln>
            <a:noFill/>
          </a:ln>
        </p:spPr>
        <p:txBody>
          <a:bodyPr anchorCtr="0" anchor="ctr" bIns="121875" lIns="243825" spcFirstLastPara="1" rIns="0" wrap="square" tIns="121875">
            <a:noAutofit/>
          </a:bodyPr>
          <a:lstStyle>
            <a:lvl1pPr indent="0" lvl="0" marL="0" rtl="0" algn="r">
              <a:spcBef>
                <a:spcPts val="0"/>
              </a:spcBef>
              <a:buNone/>
              <a:defRPr>
                <a:solidFill>
                  <a:schemeClr val="dk1"/>
                </a:solidFill>
              </a:defRPr>
            </a:lvl1pPr>
            <a:lvl2pPr indent="0" lvl="1" marL="0" rtl="0" algn="r">
              <a:spcBef>
                <a:spcPts val="0"/>
              </a:spcBef>
              <a:buNone/>
              <a:defRPr>
                <a:solidFill>
                  <a:schemeClr val="dk1"/>
                </a:solidFill>
              </a:defRPr>
            </a:lvl2pPr>
            <a:lvl3pPr indent="0" lvl="2" marL="0" rtl="0" algn="r">
              <a:spcBef>
                <a:spcPts val="0"/>
              </a:spcBef>
              <a:buNone/>
              <a:defRPr>
                <a:solidFill>
                  <a:schemeClr val="dk1"/>
                </a:solidFill>
              </a:defRPr>
            </a:lvl3pPr>
            <a:lvl4pPr indent="0" lvl="3" marL="0" rtl="0" algn="r">
              <a:spcBef>
                <a:spcPts val="0"/>
              </a:spcBef>
              <a:buNone/>
              <a:defRPr>
                <a:solidFill>
                  <a:schemeClr val="dk1"/>
                </a:solidFill>
              </a:defRPr>
            </a:lvl4pPr>
            <a:lvl5pPr indent="0" lvl="4" marL="0" rtl="0" algn="r">
              <a:spcBef>
                <a:spcPts val="0"/>
              </a:spcBef>
              <a:buNone/>
              <a:defRPr>
                <a:solidFill>
                  <a:schemeClr val="dk1"/>
                </a:solidFill>
              </a:defRPr>
            </a:lvl5pPr>
            <a:lvl6pPr indent="0" lvl="5" marL="0" rtl="0" algn="r">
              <a:spcBef>
                <a:spcPts val="0"/>
              </a:spcBef>
              <a:buNone/>
              <a:defRPr>
                <a:solidFill>
                  <a:schemeClr val="dk1"/>
                </a:solidFill>
              </a:defRPr>
            </a:lvl6pPr>
            <a:lvl7pPr indent="0" lvl="6" marL="0" rtl="0" algn="r">
              <a:spcBef>
                <a:spcPts val="0"/>
              </a:spcBef>
              <a:buNone/>
              <a:defRPr>
                <a:solidFill>
                  <a:schemeClr val="dk1"/>
                </a:solidFill>
              </a:defRPr>
            </a:lvl7pPr>
            <a:lvl8pPr indent="0" lvl="7" marL="0" rtl="0" algn="r">
              <a:spcBef>
                <a:spcPts val="0"/>
              </a:spcBef>
              <a:buNone/>
              <a:defRPr>
                <a:solidFill>
                  <a:schemeClr val="dk1"/>
                </a:solidFill>
              </a:defRPr>
            </a:lvl8pPr>
            <a:lvl9pPr indent="0" lvl="8" marL="0" rtl="0" algn="r">
              <a:spcBef>
                <a:spcPts val="0"/>
              </a:spcBef>
              <a:buNone/>
              <a:defRPr>
                <a:solidFill>
                  <a:schemeClr val="dk1"/>
                </a:solidFill>
              </a:defRPr>
            </a:lvl9pPr>
          </a:lstStyle>
          <a:p>
            <a:pPr indent="0" lvl="0" marL="0" rtl="0" algn="r">
              <a:spcBef>
                <a:spcPts val="0"/>
              </a:spcBef>
              <a:spcAft>
                <a:spcPts val="0"/>
              </a:spcAft>
              <a:buNone/>
            </a:pPr>
            <a:fld id="{00000000-1234-1234-1234-123412341234}" type="slidenum">
              <a:rPr lang="en-US"/>
              <a:t>‹#›</a:t>
            </a:fld>
            <a:endParaRPr/>
          </a:p>
        </p:txBody>
      </p:sp>
      <p:grpSp>
        <p:nvGrpSpPr>
          <p:cNvPr id="161" name="Google Shape;161;p37"/>
          <p:cNvGrpSpPr/>
          <p:nvPr/>
        </p:nvGrpSpPr>
        <p:grpSpPr>
          <a:xfrm>
            <a:off x="22422027" y="899277"/>
            <a:ext cx="743388" cy="742678"/>
            <a:chOff x="16729177" y="545963"/>
            <a:chExt cx="689727" cy="689133"/>
          </a:xfrm>
        </p:grpSpPr>
        <p:sp>
          <p:nvSpPr>
            <p:cNvPr id="162" name="Google Shape;162;p37"/>
            <p:cNvSpPr/>
            <p:nvPr/>
          </p:nvSpPr>
          <p:spPr>
            <a:xfrm>
              <a:off x="16863453" y="680513"/>
              <a:ext cx="421170" cy="420033"/>
            </a:xfrm>
            <a:custGeom>
              <a:rect b="b" l="l" r="r" t="t"/>
              <a:pathLst>
                <a:path extrusionOk="0" h="9050" w="9074">
                  <a:moveTo>
                    <a:pt x="4370" y="0"/>
                  </a:moveTo>
                  <a:cubicBezTo>
                    <a:pt x="4334" y="369"/>
                    <a:pt x="4323" y="750"/>
                    <a:pt x="4311" y="1131"/>
                  </a:cubicBezTo>
                  <a:lnTo>
                    <a:pt x="4275" y="2263"/>
                  </a:lnTo>
                  <a:cubicBezTo>
                    <a:pt x="4263" y="2572"/>
                    <a:pt x="4263" y="2882"/>
                    <a:pt x="4263" y="3191"/>
                  </a:cubicBezTo>
                  <a:cubicBezTo>
                    <a:pt x="4144" y="2917"/>
                    <a:pt x="4001" y="2620"/>
                    <a:pt x="3894" y="2334"/>
                  </a:cubicBezTo>
                  <a:lnTo>
                    <a:pt x="3430" y="1298"/>
                  </a:lnTo>
                  <a:cubicBezTo>
                    <a:pt x="3263" y="953"/>
                    <a:pt x="3108" y="608"/>
                    <a:pt x="2941" y="262"/>
                  </a:cubicBezTo>
                  <a:lnTo>
                    <a:pt x="2644" y="381"/>
                  </a:lnTo>
                  <a:cubicBezTo>
                    <a:pt x="2763" y="739"/>
                    <a:pt x="2894" y="1096"/>
                    <a:pt x="3025" y="1453"/>
                  </a:cubicBezTo>
                  <a:lnTo>
                    <a:pt x="3430" y="2513"/>
                  </a:lnTo>
                  <a:cubicBezTo>
                    <a:pt x="3549" y="2810"/>
                    <a:pt x="3656" y="3096"/>
                    <a:pt x="3775" y="3394"/>
                  </a:cubicBezTo>
                  <a:cubicBezTo>
                    <a:pt x="3549" y="3167"/>
                    <a:pt x="3322" y="2965"/>
                    <a:pt x="3096" y="2739"/>
                  </a:cubicBezTo>
                  <a:lnTo>
                    <a:pt x="2287" y="1965"/>
                  </a:lnTo>
                  <a:cubicBezTo>
                    <a:pt x="2001" y="1703"/>
                    <a:pt x="1727" y="1453"/>
                    <a:pt x="1429" y="1203"/>
                  </a:cubicBezTo>
                  <a:lnTo>
                    <a:pt x="1215" y="1429"/>
                  </a:lnTo>
                  <a:lnTo>
                    <a:pt x="1965" y="2274"/>
                  </a:lnTo>
                  <a:lnTo>
                    <a:pt x="2739" y="3096"/>
                  </a:lnTo>
                  <a:cubicBezTo>
                    <a:pt x="2953" y="3322"/>
                    <a:pt x="3180" y="3536"/>
                    <a:pt x="3394" y="3763"/>
                  </a:cubicBezTo>
                  <a:cubicBezTo>
                    <a:pt x="3120" y="3644"/>
                    <a:pt x="2822" y="3525"/>
                    <a:pt x="2525" y="3417"/>
                  </a:cubicBezTo>
                  <a:lnTo>
                    <a:pt x="1465" y="3025"/>
                  </a:lnTo>
                  <a:cubicBezTo>
                    <a:pt x="1108" y="2905"/>
                    <a:pt x="751" y="2751"/>
                    <a:pt x="393" y="2632"/>
                  </a:cubicBezTo>
                  <a:lnTo>
                    <a:pt x="274" y="2929"/>
                  </a:lnTo>
                  <a:lnTo>
                    <a:pt x="1298" y="3417"/>
                  </a:lnTo>
                  <a:lnTo>
                    <a:pt x="2346" y="3882"/>
                  </a:lnTo>
                  <a:cubicBezTo>
                    <a:pt x="2620" y="4013"/>
                    <a:pt x="2906" y="4132"/>
                    <a:pt x="3203" y="4251"/>
                  </a:cubicBezTo>
                  <a:cubicBezTo>
                    <a:pt x="2894" y="4251"/>
                    <a:pt x="2572" y="4275"/>
                    <a:pt x="2263" y="4275"/>
                  </a:cubicBezTo>
                  <a:lnTo>
                    <a:pt x="1132" y="4298"/>
                  </a:lnTo>
                  <a:cubicBezTo>
                    <a:pt x="763" y="4310"/>
                    <a:pt x="382" y="4334"/>
                    <a:pt x="1" y="4358"/>
                  </a:cubicBezTo>
                  <a:lnTo>
                    <a:pt x="1" y="4668"/>
                  </a:lnTo>
                  <a:cubicBezTo>
                    <a:pt x="382" y="4703"/>
                    <a:pt x="763" y="4715"/>
                    <a:pt x="1132" y="4727"/>
                  </a:cubicBezTo>
                  <a:lnTo>
                    <a:pt x="2263" y="4763"/>
                  </a:lnTo>
                  <a:cubicBezTo>
                    <a:pt x="2941" y="4775"/>
                    <a:pt x="3596" y="4775"/>
                    <a:pt x="4263" y="4787"/>
                  </a:cubicBezTo>
                  <a:cubicBezTo>
                    <a:pt x="4263" y="5465"/>
                    <a:pt x="4275" y="6120"/>
                    <a:pt x="4287" y="6787"/>
                  </a:cubicBezTo>
                  <a:lnTo>
                    <a:pt x="4323" y="7918"/>
                  </a:lnTo>
                  <a:cubicBezTo>
                    <a:pt x="4334" y="8287"/>
                    <a:pt x="4346" y="8680"/>
                    <a:pt x="4382" y="9049"/>
                  </a:cubicBezTo>
                  <a:lnTo>
                    <a:pt x="4680" y="9049"/>
                  </a:lnTo>
                  <a:cubicBezTo>
                    <a:pt x="4704" y="8680"/>
                    <a:pt x="4727" y="8287"/>
                    <a:pt x="4739" y="7918"/>
                  </a:cubicBezTo>
                  <a:lnTo>
                    <a:pt x="4763" y="6787"/>
                  </a:lnTo>
                  <a:cubicBezTo>
                    <a:pt x="4787" y="6477"/>
                    <a:pt x="4787" y="6144"/>
                    <a:pt x="4787" y="5834"/>
                  </a:cubicBezTo>
                  <a:cubicBezTo>
                    <a:pt x="4906" y="6132"/>
                    <a:pt x="5037" y="6418"/>
                    <a:pt x="5168" y="6715"/>
                  </a:cubicBezTo>
                  <a:lnTo>
                    <a:pt x="5632" y="7739"/>
                  </a:lnTo>
                  <a:cubicBezTo>
                    <a:pt x="5799" y="8085"/>
                    <a:pt x="5942" y="8418"/>
                    <a:pt x="6120" y="8763"/>
                  </a:cubicBezTo>
                  <a:lnTo>
                    <a:pt x="6394" y="8656"/>
                  </a:lnTo>
                  <a:cubicBezTo>
                    <a:pt x="6275" y="8299"/>
                    <a:pt x="6132" y="7942"/>
                    <a:pt x="6013" y="7585"/>
                  </a:cubicBezTo>
                  <a:lnTo>
                    <a:pt x="5620" y="6525"/>
                  </a:lnTo>
                  <a:cubicBezTo>
                    <a:pt x="5501" y="6227"/>
                    <a:pt x="5382" y="5930"/>
                    <a:pt x="5275" y="5632"/>
                  </a:cubicBezTo>
                  <a:lnTo>
                    <a:pt x="5275" y="5632"/>
                  </a:lnTo>
                  <a:cubicBezTo>
                    <a:pt x="5501" y="5858"/>
                    <a:pt x="5739" y="6084"/>
                    <a:pt x="5977" y="6311"/>
                  </a:cubicBezTo>
                  <a:lnTo>
                    <a:pt x="6811" y="7085"/>
                  </a:lnTo>
                  <a:cubicBezTo>
                    <a:pt x="7085" y="7335"/>
                    <a:pt x="7359" y="7585"/>
                    <a:pt x="7656" y="7847"/>
                  </a:cubicBezTo>
                  <a:lnTo>
                    <a:pt x="7859" y="7632"/>
                  </a:lnTo>
                  <a:lnTo>
                    <a:pt x="7109" y="6787"/>
                  </a:lnTo>
                  <a:lnTo>
                    <a:pt x="6335" y="5953"/>
                  </a:lnTo>
                  <a:cubicBezTo>
                    <a:pt x="6108" y="5715"/>
                    <a:pt x="5882" y="5489"/>
                    <a:pt x="5656" y="5251"/>
                  </a:cubicBezTo>
                  <a:lnTo>
                    <a:pt x="5656" y="5251"/>
                  </a:lnTo>
                  <a:cubicBezTo>
                    <a:pt x="5954" y="5370"/>
                    <a:pt x="6251" y="5489"/>
                    <a:pt x="6549" y="5596"/>
                  </a:cubicBezTo>
                  <a:lnTo>
                    <a:pt x="7609" y="5989"/>
                  </a:lnTo>
                  <a:cubicBezTo>
                    <a:pt x="7966" y="6108"/>
                    <a:pt x="8323" y="6251"/>
                    <a:pt x="8680" y="6370"/>
                  </a:cubicBezTo>
                  <a:lnTo>
                    <a:pt x="8787" y="6096"/>
                  </a:lnTo>
                  <a:lnTo>
                    <a:pt x="7763" y="5608"/>
                  </a:lnTo>
                  <a:lnTo>
                    <a:pt x="6728" y="5144"/>
                  </a:lnTo>
                  <a:cubicBezTo>
                    <a:pt x="6430" y="5013"/>
                    <a:pt x="6156" y="4894"/>
                    <a:pt x="5858" y="4763"/>
                  </a:cubicBezTo>
                  <a:cubicBezTo>
                    <a:pt x="6168" y="4763"/>
                    <a:pt x="6489" y="4739"/>
                    <a:pt x="6811" y="4739"/>
                  </a:cubicBezTo>
                  <a:lnTo>
                    <a:pt x="7942" y="4715"/>
                  </a:lnTo>
                  <a:cubicBezTo>
                    <a:pt x="8311" y="4703"/>
                    <a:pt x="8692" y="4679"/>
                    <a:pt x="9073" y="4656"/>
                  </a:cubicBezTo>
                  <a:lnTo>
                    <a:pt x="9073" y="4358"/>
                  </a:lnTo>
                  <a:cubicBezTo>
                    <a:pt x="8692" y="4322"/>
                    <a:pt x="8311" y="4310"/>
                    <a:pt x="7942" y="4298"/>
                  </a:cubicBezTo>
                  <a:lnTo>
                    <a:pt x="6775" y="4287"/>
                  </a:lnTo>
                  <a:cubicBezTo>
                    <a:pt x="6108" y="4275"/>
                    <a:pt x="5454" y="4251"/>
                    <a:pt x="4787" y="4251"/>
                  </a:cubicBezTo>
                  <a:cubicBezTo>
                    <a:pt x="4787" y="3584"/>
                    <a:pt x="4787" y="2929"/>
                    <a:pt x="4763" y="2263"/>
                  </a:cubicBezTo>
                  <a:lnTo>
                    <a:pt x="4739" y="1131"/>
                  </a:lnTo>
                  <a:cubicBezTo>
                    <a:pt x="4727" y="750"/>
                    <a:pt x="4704" y="369"/>
                    <a:pt x="468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sp>
          <p:nvSpPr>
            <p:cNvPr id="163" name="Google Shape;163;p37"/>
            <p:cNvSpPr/>
            <p:nvPr/>
          </p:nvSpPr>
          <p:spPr>
            <a:xfrm>
              <a:off x="16729177" y="545963"/>
              <a:ext cx="689727" cy="689133"/>
            </a:xfrm>
            <a:custGeom>
              <a:rect b="b" l="l" r="r" t="t"/>
              <a:pathLst>
                <a:path extrusionOk="0" h="14848" w="14860">
                  <a:moveTo>
                    <a:pt x="7430" y="691"/>
                  </a:moveTo>
                  <a:cubicBezTo>
                    <a:pt x="11133" y="691"/>
                    <a:pt x="14157" y="3703"/>
                    <a:pt x="14157" y="7418"/>
                  </a:cubicBezTo>
                  <a:cubicBezTo>
                    <a:pt x="14157" y="11121"/>
                    <a:pt x="11133" y="14145"/>
                    <a:pt x="7430" y="14145"/>
                  </a:cubicBezTo>
                  <a:cubicBezTo>
                    <a:pt x="3727" y="14145"/>
                    <a:pt x="703" y="11121"/>
                    <a:pt x="703" y="7418"/>
                  </a:cubicBezTo>
                  <a:cubicBezTo>
                    <a:pt x="703" y="3703"/>
                    <a:pt x="3727" y="691"/>
                    <a:pt x="7430" y="691"/>
                  </a:cubicBezTo>
                  <a:close/>
                  <a:moveTo>
                    <a:pt x="7430" y="0"/>
                  </a:moveTo>
                  <a:cubicBezTo>
                    <a:pt x="3334" y="0"/>
                    <a:pt x="1" y="3334"/>
                    <a:pt x="1" y="7430"/>
                  </a:cubicBezTo>
                  <a:cubicBezTo>
                    <a:pt x="1" y="11525"/>
                    <a:pt x="3334" y="14847"/>
                    <a:pt x="7430" y="14847"/>
                  </a:cubicBezTo>
                  <a:cubicBezTo>
                    <a:pt x="11526" y="14847"/>
                    <a:pt x="14860" y="11513"/>
                    <a:pt x="14860" y="7418"/>
                  </a:cubicBezTo>
                  <a:cubicBezTo>
                    <a:pt x="14860" y="3322"/>
                    <a:pt x="11526" y="0"/>
                    <a:pt x="743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CUSTOM">
    <p:spTree>
      <p:nvGrpSpPr>
        <p:cNvPr id="164" name="Shape 164"/>
        <p:cNvGrpSpPr/>
        <p:nvPr/>
      </p:nvGrpSpPr>
      <p:grpSpPr>
        <a:xfrm>
          <a:off x="0" y="0"/>
          <a:ext cx="0" cy="0"/>
          <a:chOff x="0" y="0"/>
          <a:chExt cx="0" cy="0"/>
        </a:xfrm>
      </p:grpSpPr>
      <p:sp>
        <p:nvSpPr>
          <p:cNvPr id="165" name="Google Shape;165;p38"/>
          <p:cNvSpPr txBox="1"/>
          <p:nvPr>
            <p:ph type="title"/>
          </p:nvPr>
        </p:nvSpPr>
        <p:spPr>
          <a:xfrm>
            <a:off x="1218667" y="704233"/>
            <a:ext cx="20738700" cy="1132800"/>
          </a:xfrm>
          <a:prstGeom prst="rect">
            <a:avLst/>
          </a:prstGeom>
        </p:spPr>
        <p:txBody>
          <a:bodyPr anchorCtr="0" anchor="t" bIns="121875" lIns="0" spcFirstLastPara="1" rIns="243825" wrap="square" tIns="121875">
            <a:noAutofit/>
          </a:bodyPr>
          <a:lstStyle>
            <a:lvl1pPr lvl="0" rtl="0">
              <a:spcBef>
                <a:spcPts val="0"/>
              </a:spcBef>
              <a:spcAft>
                <a:spcPts val="0"/>
              </a:spcAft>
              <a:buSzPts val="5900"/>
              <a:buNone/>
              <a:defRPr/>
            </a:lvl1pPr>
            <a:lvl2pPr lvl="1" rtl="0">
              <a:spcBef>
                <a:spcPts val="0"/>
              </a:spcBef>
              <a:spcAft>
                <a:spcPts val="0"/>
              </a:spcAft>
              <a:buSzPts val="6400"/>
              <a:buNone/>
              <a:defRPr/>
            </a:lvl2pPr>
            <a:lvl3pPr lvl="2" rtl="0">
              <a:spcBef>
                <a:spcPts val="0"/>
              </a:spcBef>
              <a:spcAft>
                <a:spcPts val="0"/>
              </a:spcAft>
              <a:buSzPts val="6400"/>
              <a:buNone/>
              <a:defRPr/>
            </a:lvl3pPr>
            <a:lvl4pPr lvl="3" rtl="0">
              <a:spcBef>
                <a:spcPts val="0"/>
              </a:spcBef>
              <a:spcAft>
                <a:spcPts val="0"/>
              </a:spcAft>
              <a:buSzPts val="6400"/>
              <a:buNone/>
              <a:defRPr/>
            </a:lvl4pPr>
            <a:lvl5pPr lvl="4" rtl="0">
              <a:spcBef>
                <a:spcPts val="0"/>
              </a:spcBef>
              <a:spcAft>
                <a:spcPts val="0"/>
              </a:spcAft>
              <a:buSzPts val="6400"/>
              <a:buNone/>
              <a:defRPr/>
            </a:lvl5pPr>
            <a:lvl6pPr lvl="5" rtl="0">
              <a:spcBef>
                <a:spcPts val="0"/>
              </a:spcBef>
              <a:spcAft>
                <a:spcPts val="0"/>
              </a:spcAft>
              <a:buSzPts val="6400"/>
              <a:buNone/>
              <a:defRPr/>
            </a:lvl6pPr>
            <a:lvl7pPr lvl="6" rtl="0">
              <a:spcBef>
                <a:spcPts val="0"/>
              </a:spcBef>
              <a:spcAft>
                <a:spcPts val="0"/>
              </a:spcAft>
              <a:buSzPts val="6400"/>
              <a:buNone/>
              <a:defRPr/>
            </a:lvl7pPr>
            <a:lvl8pPr lvl="7" rtl="0">
              <a:spcBef>
                <a:spcPts val="0"/>
              </a:spcBef>
              <a:spcAft>
                <a:spcPts val="0"/>
              </a:spcAft>
              <a:buSzPts val="6400"/>
              <a:buNone/>
              <a:defRPr/>
            </a:lvl8pPr>
            <a:lvl9pPr lvl="8" rtl="0">
              <a:spcBef>
                <a:spcPts val="0"/>
              </a:spcBef>
              <a:spcAft>
                <a:spcPts val="0"/>
              </a:spcAft>
              <a:buSzPts val="6400"/>
              <a:buNone/>
              <a:defRPr/>
            </a:lvl9pPr>
          </a:lstStyle>
          <a:p/>
        </p:txBody>
      </p:sp>
      <p:sp>
        <p:nvSpPr>
          <p:cNvPr id="166" name="Google Shape;166;p38"/>
          <p:cNvSpPr txBox="1"/>
          <p:nvPr>
            <p:ph idx="1" type="body"/>
          </p:nvPr>
        </p:nvSpPr>
        <p:spPr>
          <a:xfrm>
            <a:off x="2297800" y="2774100"/>
            <a:ext cx="19788600" cy="8881200"/>
          </a:xfrm>
          <a:prstGeom prst="rect">
            <a:avLst/>
          </a:prstGeom>
        </p:spPr>
        <p:txBody>
          <a:bodyPr anchorCtr="0" anchor="t" bIns="121875" lIns="0" spcFirstLastPara="1" rIns="121900" wrap="square" tIns="0">
            <a:noAutofit/>
          </a:bodyPr>
          <a:lstStyle>
            <a:lvl1pPr indent="-431800" lvl="0" marL="457200" rtl="0">
              <a:spcBef>
                <a:spcPts val="0"/>
              </a:spcBef>
              <a:spcAft>
                <a:spcPts val="0"/>
              </a:spcAft>
              <a:buSzPts val="3200"/>
              <a:buChar char="•"/>
              <a:defRPr/>
            </a:lvl1pPr>
            <a:lvl2pPr indent="-228600" lvl="1" marL="914400" rtl="0">
              <a:spcBef>
                <a:spcPts val="1100"/>
              </a:spcBef>
              <a:spcAft>
                <a:spcPts val="0"/>
              </a:spcAft>
              <a:buSzPts val="3200"/>
              <a:buNone/>
              <a:defRPr/>
            </a:lvl2pPr>
            <a:lvl3pPr indent="-431800" lvl="2" marL="1371600" rtl="0">
              <a:spcBef>
                <a:spcPts val="1100"/>
              </a:spcBef>
              <a:spcAft>
                <a:spcPts val="0"/>
              </a:spcAft>
              <a:buSzPts val="3200"/>
              <a:buChar char="•"/>
              <a:defRPr/>
            </a:lvl3pPr>
            <a:lvl4pPr indent="-431800" lvl="3" marL="1828800" rtl="0">
              <a:spcBef>
                <a:spcPts val="1100"/>
              </a:spcBef>
              <a:spcAft>
                <a:spcPts val="0"/>
              </a:spcAft>
              <a:buSzPts val="3200"/>
              <a:buChar char="•"/>
              <a:defRPr/>
            </a:lvl4pPr>
            <a:lvl5pPr indent="-431800" lvl="4" marL="2286000" rtl="0">
              <a:spcBef>
                <a:spcPts val="1100"/>
              </a:spcBef>
              <a:spcAft>
                <a:spcPts val="0"/>
              </a:spcAft>
              <a:buSzPts val="3200"/>
              <a:buChar char="•"/>
              <a:defRPr/>
            </a:lvl5pPr>
            <a:lvl6pPr indent="-431800" lvl="5" marL="2743200" rtl="0">
              <a:spcBef>
                <a:spcPts val="1100"/>
              </a:spcBef>
              <a:spcAft>
                <a:spcPts val="0"/>
              </a:spcAft>
              <a:buSzPts val="3200"/>
              <a:buChar char="•"/>
              <a:defRPr/>
            </a:lvl6pPr>
            <a:lvl7pPr indent="-431800" lvl="6" marL="3200400" rtl="0">
              <a:spcBef>
                <a:spcPts val="1100"/>
              </a:spcBef>
              <a:spcAft>
                <a:spcPts val="0"/>
              </a:spcAft>
              <a:buSzPts val="3200"/>
              <a:buChar char="•"/>
              <a:defRPr/>
            </a:lvl7pPr>
            <a:lvl8pPr indent="-431800" lvl="7" marL="3657600" rtl="0">
              <a:spcBef>
                <a:spcPts val="1100"/>
              </a:spcBef>
              <a:spcAft>
                <a:spcPts val="0"/>
              </a:spcAft>
              <a:buSzPts val="3200"/>
              <a:buChar char="•"/>
              <a:defRPr/>
            </a:lvl8pPr>
            <a:lvl9pPr indent="-431800" lvl="8" marL="4114800" rtl="0">
              <a:spcBef>
                <a:spcPts val="1100"/>
              </a:spcBef>
              <a:spcAft>
                <a:spcPts val="0"/>
              </a:spcAft>
              <a:buSzPts val="3200"/>
              <a:buChar char="•"/>
              <a:defRPr/>
            </a:lvl9pPr>
          </a:lstStyle>
          <a:p/>
        </p:txBody>
      </p:sp>
      <p:grpSp>
        <p:nvGrpSpPr>
          <p:cNvPr id="167" name="Google Shape;167;p38"/>
          <p:cNvGrpSpPr/>
          <p:nvPr/>
        </p:nvGrpSpPr>
        <p:grpSpPr>
          <a:xfrm>
            <a:off x="22422027" y="899277"/>
            <a:ext cx="743388" cy="742678"/>
            <a:chOff x="16729177" y="545963"/>
            <a:chExt cx="689727" cy="689133"/>
          </a:xfrm>
        </p:grpSpPr>
        <p:sp>
          <p:nvSpPr>
            <p:cNvPr id="168" name="Google Shape;168;p38"/>
            <p:cNvSpPr/>
            <p:nvPr/>
          </p:nvSpPr>
          <p:spPr>
            <a:xfrm>
              <a:off x="16863453" y="680513"/>
              <a:ext cx="421170" cy="420033"/>
            </a:xfrm>
            <a:custGeom>
              <a:rect b="b" l="l" r="r" t="t"/>
              <a:pathLst>
                <a:path extrusionOk="0" h="9050" w="9074">
                  <a:moveTo>
                    <a:pt x="4370" y="0"/>
                  </a:moveTo>
                  <a:cubicBezTo>
                    <a:pt x="4334" y="369"/>
                    <a:pt x="4323" y="750"/>
                    <a:pt x="4311" y="1131"/>
                  </a:cubicBezTo>
                  <a:lnTo>
                    <a:pt x="4275" y="2263"/>
                  </a:lnTo>
                  <a:cubicBezTo>
                    <a:pt x="4263" y="2572"/>
                    <a:pt x="4263" y="2882"/>
                    <a:pt x="4263" y="3191"/>
                  </a:cubicBezTo>
                  <a:cubicBezTo>
                    <a:pt x="4144" y="2917"/>
                    <a:pt x="4001" y="2620"/>
                    <a:pt x="3894" y="2334"/>
                  </a:cubicBezTo>
                  <a:lnTo>
                    <a:pt x="3430" y="1298"/>
                  </a:lnTo>
                  <a:cubicBezTo>
                    <a:pt x="3263" y="953"/>
                    <a:pt x="3108" y="608"/>
                    <a:pt x="2941" y="262"/>
                  </a:cubicBezTo>
                  <a:lnTo>
                    <a:pt x="2644" y="381"/>
                  </a:lnTo>
                  <a:cubicBezTo>
                    <a:pt x="2763" y="739"/>
                    <a:pt x="2894" y="1096"/>
                    <a:pt x="3025" y="1453"/>
                  </a:cubicBezTo>
                  <a:lnTo>
                    <a:pt x="3430" y="2513"/>
                  </a:lnTo>
                  <a:cubicBezTo>
                    <a:pt x="3549" y="2810"/>
                    <a:pt x="3656" y="3096"/>
                    <a:pt x="3775" y="3394"/>
                  </a:cubicBezTo>
                  <a:cubicBezTo>
                    <a:pt x="3549" y="3167"/>
                    <a:pt x="3322" y="2965"/>
                    <a:pt x="3096" y="2739"/>
                  </a:cubicBezTo>
                  <a:lnTo>
                    <a:pt x="2287" y="1965"/>
                  </a:lnTo>
                  <a:cubicBezTo>
                    <a:pt x="2001" y="1703"/>
                    <a:pt x="1727" y="1453"/>
                    <a:pt x="1429" y="1203"/>
                  </a:cubicBezTo>
                  <a:lnTo>
                    <a:pt x="1215" y="1429"/>
                  </a:lnTo>
                  <a:lnTo>
                    <a:pt x="1965" y="2274"/>
                  </a:lnTo>
                  <a:lnTo>
                    <a:pt x="2739" y="3096"/>
                  </a:lnTo>
                  <a:cubicBezTo>
                    <a:pt x="2953" y="3322"/>
                    <a:pt x="3180" y="3536"/>
                    <a:pt x="3394" y="3763"/>
                  </a:cubicBezTo>
                  <a:cubicBezTo>
                    <a:pt x="3120" y="3644"/>
                    <a:pt x="2822" y="3525"/>
                    <a:pt x="2525" y="3417"/>
                  </a:cubicBezTo>
                  <a:lnTo>
                    <a:pt x="1465" y="3025"/>
                  </a:lnTo>
                  <a:cubicBezTo>
                    <a:pt x="1108" y="2905"/>
                    <a:pt x="751" y="2751"/>
                    <a:pt x="393" y="2632"/>
                  </a:cubicBezTo>
                  <a:lnTo>
                    <a:pt x="274" y="2929"/>
                  </a:lnTo>
                  <a:lnTo>
                    <a:pt x="1298" y="3417"/>
                  </a:lnTo>
                  <a:lnTo>
                    <a:pt x="2346" y="3882"/>
                  </a:lnTo>
                  <a:cubicBezTo>
                    <a:pt x="2620" y="4013"/>
                    <a:pt x="2906" y="4132"/>
                    <a:pt x="3203" y="4251"/>
                  </a:cubicBezTo>
                  <a:cubicBezTo>
                    <a:pt x="2894" y="4251"/>
                    <a:pt x="2572" y="4275"/>
                    <a:pt x="2263" y="4275"/>
                  </a:cubicBezTo>
                  <a:lnTo>
                    <a:pt x="1132" y="4298"/>
                  </a:lnTo>
                  <a:cubicBezTo>
                    <a:pt x="763" y="4310"/>
                    <a:pt x="382" y="4334"/>
                    <a:pt x="1" y="4358"/>
                  </a:cubicBezTo>
                  <a:lnTo>
                    <a:pt x="1" y="4668"/>
                  </a:lnTo>
                  <a:cubicBezTo>
                    <a:pt x="382" y="4703"/>
                    <a:pt x="763" y="4715"/>
                    <a:pt x="1132" y="4727"/>
                  </a:cubicBezTo>
                  <a:lnTo>
                    <a:pt x="2263" y="4763"/>
                  </a:lnTo>
                  <a:cubicBezTo>
                    <a:pt x="2941" y="4775"/>
                    <a:pt x="3596" y="4775"/>
                    <a:pt x="4263" y="4787"/>
                  </a:cubicBezTo>
                  <a:cubicBezTo>
                    <a:pt x="4263" y="5465"/>
                    <a:pt x="4275" y="6120"/>
                    <a:pt x="4287" y="6787"/>
                  </a:cubicBezTo>
                  <a:lnTo>
                    <a:pt x="4323" y="7918"/>
                  </a:lnTo>
                  <a:cubicBezTo>
                    <a:pt x="4334" y="8287"/>
                    <a:pt x="4346" y="8680"/>
                    <a:pt x="4382" y="9049"/>
                  </a:cubicBezTo>
                  <a:lnTo>
                    <a:pt x="4680" y="9049"/>
                  </a:lnTo>
                  <a:cubicBezTo>
                    <a:pt x="4704" y="8680"/>
                    <a:pt x="4727" y="8287"/>
                    <a:pt x="4739" y="7918"/>
                  </a:cubicBezTo>
                  <a:lnTo>
                    <a:pt x="4763" y="6787"/>
                  </a:lnTo>
                  <a:cubicBezTo>
                    <a:pt x="4787" y="6477"/>
                    <a:pt x="4787" y="6144"/>
                    <a:pt x="4787" y="5834"/>
                  </a:cubicBezTo>
                  <a:cubicBezTo>
                    <a:pt x="4906" y="6132"/>
                    <a:pt x="5037" y="6418"/>
                    <a:pt x="5168" y="6715"/>
                  </a:cubicBezTo>
                  <a:lnTo>
                    <a:pt x="5632" y="7739"/>
                  </a:lnTo>
                  <a:cubicBezTo>
                    <a:pt x="5799" y="8085"/>
                    <a:pt x="5942" y="8418"/>
                    <a:pt x="6120" y="8763"/>
                  </a:cubicBezTo>
                  <a:lnTo>
                    <a:pt x="6394" y="8656"/>
                  </a:lnTo>
                  <a:cubicBezTo>
                    <a:pt x="6275" y="8299"/>
                    <a:pt x="6132" y="7942"/>
                    <a:pt x="6013" y="7585"/>
                  </a:cubicBezTo>
                  <a:lnTo>
                    <a:pt x="5620" y="6525"/>
                  </a:lnTo>
                  <a:cubicBezTo>
                    <a:pt x="5501" y="6227"/>
                    <a:pt x="5382" y="5930"/>
                    <a:pt x="5275" y="5632"/>
                  </a:cubicBezTo>
                  <a:lnTo>
                    <a:pt x="5275" y="5632"/>
                  </a:lnTo>
                  <a:cubicBezTo>
                    <a:pt x="5501" y="5858"/>
                    <a:pt x="5739" y="6084"/>
                    <a:pt x="5977" y="6311"/>
                  </a:cubicBezTo>
                  <a:lnTo>
                    <a:pt x="6811" y="7085"/>
                  </a:lnTo>
                  <a:cubicBezTo>
                    <a:pt x="7085" y="7335"/>
                    <a:pt x="7359" y="7585"/>
                    <a:pt x="7656" y="7847"/>
                  </a:cubicBezTo>
                  <a:lnTo>
                    <a:pt x="7859" y="7632"/>
                  </a:lnTo>
                  <a:lnTo>
                    <a:pt x="7109" y="6787"/>
                  </a:lnTo>
                  <a:lnTo>
                    <a:pt x="6335" y="5953"/>
                  </a:lnTo>
                  <a:cubicBezTo>
                    <a:pt x="6108" y="5715"/>
                    <a:pt x="5882" y="5489"/>
                    <a:pt x="5656" y="5251"/>
                  </a:cubicBezTo>
                  <a:lnTo>
                    <a:pt x="5656" y="5251"/>
                  </a:lnTo>
                  <a:cubicBezTo>
                    <a:pt x="5954" y="5370"/>
                    <a:pt x="6251" y="5489"/>
                    <a:pt x="6549" y="5596"/>
                  </a:cubicBezTo>
                  <a:lnTo>
                    <a:pt x="7609" y="5989"/>
                  </a:lnTo>
                  <a:cubicBezTo>
                    <a:pt x="7966" y="6108"/>
                    <a:pt x="8323" y="6251"/>
                    <a:pt x="8680" y="6370"/>
                  </a:cubicBezTo>
                  <a:lnTo>
                    <a:pt x="8787" y="6096"/>
                  </a:lnTo>
                  <a:lnTo>
                    <a:pt x="7763" y="5608"/>
                  </a:lnTo>
                  <a:lnTo>
                    <a:pt x="6728" y="5144"/>
                  </a:lnTo>
                  <a:cubicBezTo>
                    <a:pt x="6430" y="5013"/>
                    <a:pt x="6156" y="4894"/>
                    <a:pt x="5858" y="4763"/>
                  </a:cubicBezTo>
                  <a:cubicBezTo>
                    <a:pt x="6168" y="4763"/>
                    <a:pt x="6489" y="4739"/>
                    <a:pt x="6811" y="4739"/>
                  </a:cubicBezTo>
                  <a:lnTo>
                    <a:pt x="7942" y="4715"/>
                  </a:lnTo>
                  <a:cubicBezTo>
                    <a:pt x="8311" y="4703"/>
                    <a:pt x="8692" y="4679"/>
                    <a:pt x="9073" y="4656"/>
                  </a:cubicBezTo>
                  <a:lnTo>
                    <a:pt x="9073" y="4358"/>
                  </a:lnTo>
                  <a:cubicBezTo>
                    <a:pt x="8692" y="4322"/>
                    <a:pt x="8311" y="4310"/>
                    <a:pt x="7942" y="4298"/>
                  </a:cubicBezTo>
                  <a:lnTo>
                    <a:pt x="6775" y="4287"/>
                  </a:lnTo>
                  <a:cubicBezTo>
                    <a:pt x="6108" y="4275"/>
                    <a:pt x="5454" y="4251"/>
                    <a:pt x="4787" y="4251"/>
                  </a:cubicBezTo>
                  <a:cubicBezTo>
                    <a:pt x="4787" y="3584"/>
                    <a:pt x="4787" y="2929"/>
                    <a:pt x="4763" y="2263"/>
                  </a:cubicBezTo>
                  <a:lnTo>
                    <a:pt x="4739" y="1131"/>
                  </a:lnTo>
                  <a:cubicBezTo>
                    <a:pt x="4727" y="750"/>
                    <a:pt x="4704" y="369"/>
                    <a:pt x="468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sp>
          <p:nvSpPr>
            <p:cNvPr id="169" name="Google Shape;169;p38"/>
            <p:cNvSpPr/>
            <p:nvPr/>
          </p:nvSpPr>
          <p:spPr>
            <a:xfrm>
              <a:off x="16729177" y="545963"/>
              <a:ext cx="689727" cy="689133"/>
            </a:xfrm>
            <a:custGeom>
              <a:rect b="b" l="l" r="r" t="t"/>
              <a:pathLst>
                <a:path extrusionOk="0" h="14848" w="14860">
                  <a:moveTo>
                    <a:pt x="7430" y="691"/>
                  </a:moveTo>
                  <a:cubicBezTo>
                    <a:pt x="11133" y="691"/>
                    <a:pt x="14157" y="3703"/>
                    <a:pt x="14157" y="7418"/>
                  </a:cubicBezTo>
                  <a:cubicBezTo>
                    <a:pt x="14157" y="11121"/>
                    <a:pt x="11133" y="14145"/>
                    <a:pt x="7430" y="14145"/>
                  </a:cubicBezTo>
                  <a:cubicBezTo>
                    <a:pt x="3727" y="14145"/>
                    <a:pt x="703" y="11121"/>
                    <a:pt x="703" y="7418"/>
                  </a:cubicBezTo>
                  <a:cubicBezTo>
                    <a:pt x="703" y="3703"/>
                    <a:pt x="3727" y="691"/>
                    <a:pt x="7430" y="691"/>
                  </a:cubicBezTo>
                  <a:close/>
                  <a:moveTo>
                    <a:pt x="7430" y="0"/>
                  </a:moveTo>
                  <a:cubicBezTo>
                    <a:pt x="3334" y="0"/>
                    <a:pt x="1" y="3334"/>
                    <a:pt x="1" y="7430"/>
                  </a:cubicBezTo>
                  <a:cubicBezTo>
                    <a:pt x="1" y="11525"/>
                    <a:pt x="3334" y="14847"/>
                    <a:pt x="7430" y="14847"/>
                  </a:cubicBezTo>
                  <a:cubicBezTo>
                    <a:pt x="11526" y="14847"/>
                    <a:pt x="14860" y="11513"/>
                    <a:pt x="14860" y="7418"/>
                  </a:cubicBezTo>
                  <a:cubicBezTo>
                    <a:pt x="14860" y="3322"/>
                    <a:pt x="11526" y="0"/>
                    <a:pt x="743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grpSp>
      <p:sp>
        <p:nvSpPr>
          <p:cNvPr id="170" name="Google Shape;170;p38"/>
          <p:cNvSpPr txBox="1"/>
          <p:nvPr>
            <p:ph idx="12" type="sldNum"/>
          </p:nvPr>
        </p:nvSpPr>
        <p:spPr>
          <a:xfrm>
            <a:off x="22386236" y="12416401"/>
            <a:ext cx="771300" cy="635100"/>
          </a:xfrm>
          <a:prstGeom prst="rect">
            <a:avLst/>
          </a:prstGeom>
          <a:noFill/>
          <a:ln>
            <a:noFill/>
          </a:ln>
        </p:spPr>
        <p:txBody>
          <a:bodyPr anchorCtr="0" anchor="ctr" bIns="121875" lIns="243825" spcFirstLastPara="1" rIns="0" wrap="square" tIns="121875">
            <a:noAutofit/>
          </a:bodyPr>
          <a:lstStyle>
            <a:lvl1pPr indent="0" lvl="0" marL="0" rtl="0" algn="r">
              <a:spcBef>
                <a:spcPts val="0"/>
              </a:spcBef>
              <a:buNone/>
              <a:defRPr>
                <a:solidFill>
                  <a:schemeClr val="dk1"/>
                </a:solidFill>
              </a:defRPr>
            </a:lvl1pPr>
            <a:lvl2pPr indent="0" lvl="1" marL="0" rtl="0" algn="r">
              <a:spcBef>
                <a:spcPts val="0"/>
              </a:spcBef>
              <a:buNone/>
              <a:defRPr>
                <a:solidFill>
                  <a:schemeClr val="dk1"/>
                </a:solidFill>
              </a:defRPr>
            </a:lvl2pPr>
            <a:lvl3pPr indent="0" lvl="2" marL="0" rtl="0" algn="r">
              <a:spcBef>
                <a:spcPts val="0"/>
              </a:spcBef>
              <a:buNone/>
              <a:defRPr>
                <a:solidFill>
                  <a:schemeClr val="dk1"/>
                </a:solidFill>
              </a:defRPr>
            </a:lvl3pPr>
            <a:lvl4pPr indent="0" lvl="3" marL="0" rtl="0" algn="r">
              <a:spcBef>
                <a:spcPts val="0"/>
              </a:spcBef>
              <a:buNone/>
              <a:defRPr>
                <a:solidFill>
                  <a:schemeClr val="dk1"/>
                </a:solidFill>
              </a:defRPr>
            </a:lvl4pPr>
            <a:lvl5pPr indent="0" lvl="4" marL="0" rtl="0" algn="r">
              <a:spcBef>
                <a:spcPts val="0"/>
              </a:spcBef>
              <a:buNone/>
              <a:defRPr>
                <a:solidFill>
                  <a:schemeClr val="dk1"/>
                </a:solidFill>
              </a:defRPr>
            </a:lvl5pPr>
            <a:lvl6pPr indent="0" lvl="5" marL="0" rtl="0" algn="r">
              <a:spcBef>
                <a:spcPts val="0"/>
              </a:spcBef>
              <a:buNone/>
              <a:defRPr>
                <a:solidFill>
                  <a:schemeClr val="dk1"/>
                </a:solidFill>
              </a:defRPr>
            </a:lvl6pPr>
            <a:lvl7pPr indent="0" lvl="6" marL="0" rtl="0" algn="r">
              <a:spcBef>
                <a:spcPts val="0"/>
              </a:spcBef>
              <a:buNone/>
              <a:defRPr>
                <a:solidFill>
                  <a:schemeClr val="dk1"/>
                </a:solidFill>
              </a:defRPr>
            </a:lvl7pPr>
            <a:lvl8pPr indent="0" lvl="7" marL="0" rtl="0" algn="r">
              <a:spcBef>
                <a:spcPts val="0"/>
              </a:spcBef>
              <a:buNone/>
              <a:defRPr>
                <a:solidFill>
                  <a:schemeClr val="dk1"/>
                </a:solidFill>
              </a:defRPr>
            </a:lvl8pPr>
            <a:lvl9pPr indent="0" lvl="8" marL="0" rtl="0" algn="r">
              <a:spcBef>
                <a:spcPts val="0"/>
              </a:spcBef>
              <a:buNone/>
              <a:defRPr>
                <a:solidFill>
                  <a:schemeClr val="dk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color block">
  <p:cSld name="CUSTOM_1_1">
    <p:spTree>
      <p:nvGrpSpPr>
        <p:cNvPr id="171" name="Shape 171"/>
        <p:cNvGrpSpPr/>
        <p:nvPr/>
      </p:nvGrpSpPr>
      <p:grpSpPr>
        <a:xfrm>
          <a:off x="0" y="0"/>
          <a:ext cx="0" cy="0"/>
          <a:chOff x="0" y="0"/>
          <a:chExt cx="0" cy="0"/>
        </a:xfrm>
      </p:grpSpPr>
      <p:sp>
        <p:nvSpPr>
          <p:cNvPr id="172" name="Google Shape;172;p39"/>
          <p:cNvSpPr/>
          <p:nvPr/>
        </p:nvSpPr>
        <p:spPr>
          <a:xfrm>
            <a:off x="0" y="0"/>
            <a:ext cx="12173700" cy="13716000"/>
          </a:xfrm>
          <a:prstGeom prst="rect">
            <a:avLst/>
          </a:prstGeom>
          <a:solidFill>
            <a:srgbClr val="0CB2D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 name="Google Shape;173;p39"/>
          <p:cNvSpPr txBox="1"/>
          <p:nvPr>
            <p:ph type="title"/>
          </p:nvPr>
        </p:nvSpPr>
        <p:spPr>
          <a:xfrm>
            <a:off x="1218667" y="3853833"/>
            <a:ext cx="9516000" cy="1132800"/>
          </a:xfrm>
          <a:prstGeom prst="rect">
            <a:avLst/>
          </a:prstGeom>
        </p:spPr>
        <p:txBody>
          <a:bodyPr anchorCtr="0" anchor="t" bIns="121875" lIns="0" spcFirstLastPara="1" rIns="243825" wrap="square" tIns="121875">
            <a:noAutofit/>
          </a:bodyPr>
          <a:lstStyle>
            <a:lvl1pPr lvl="0" rtl="0">
              <a:spcBef>
                <a:spcPts val="0"/>
              </a:spcBef>
              <a:spcAft>
                <a:spcPts val="0"/>
              </a:spcAft>
              <a:buClr>
                <a:schemeClr val="lt1"/>
              </a:buClr>
              <a:buSzPts val="5900"/>
              <a:buNone/>
              <a:defRPr>
                <a:solidFill>
                  <a:schemeClr val="lt1"/>
                </a:solidFill>
              </a:defRPr>
            </a:lvl1pPr>
            <a:lvl2pPr lvl="1" rtl="0">
              <a:spcBef>
                <a:spcPts val="0"/>
              </a:spcBef>
              <a:spcAft>
                <a:spcPts val="0"/>
              </a:spcAft>
              <a:buClr>
                <a:schemeClr val="lt1"/>
              </a:buClr>
              <a:buSzPts val="6400"/>
              <a:buNone/>
              <a:defRPr>
                <a:solidFill>
                  <a:schemeClr val="lt1"/>
                </a:solidFill>
              </a:defRPr>
            </a:lvl2pPr>
            <a:lvl3pPr lvl="2" rtl="0">
              <a:spcBef>
                <a:spcPts val="0"/>
              </a:spcBef>
              <a:spcAft>
                <a:spcPts val="0"/>
              </a:spcAft>
              <a:buClr>
                <a:schemeClr val="lt1"/>
              </a:buClr>
              <a:buSzPts val="6400"/>
              <a:buNone/>
              <a:defRPr>
                <a:solidFill>
                  <a:schemeClr val="lt1"/>
                </a:solidFill>
              </a:defRPr>
            </a:lvl3pPr>
            <a:lvl4pPr lvl="3" rtl="0">
              <a:spcBef>
                <a:spcPts val="0"/>
              </a:spcBef>
              <a:spcAft>
                <a:spcPts val="0"/>
              </a:spcAft>
              <a:buClr>
                <a:schemeClr val="lt1"/>
              </a:buClr>
              <a:buSzPts val="6400"/>
              <a:buNone/>
              <a:defRPr>
                <a:solidFill>
                  <a:schemeClr val="lt1"/>
                </a:solidFill>
              </a:defRPr>
            </a:lvl4pPr>
            <a:lvl5pPr lvl="4" rtl="0">
              <a:spcBef>
                <a:spcPts val="0"/>
              </a:spcBef>
              <a:spcAft>
                <a:spcPts val="0"/>
              </a:spcAft>
              <a:buClr>
                <a:schemeClr val="lt1"/>
              </a:buClr>
              <a:buSzPts val="6400"/>
              <a:buNone/>
              <a:defRPr>
                <a:solidFill>
                  <a:schemeClr val="lt1"/>
                </a:solidFill>
              </a:defRPr>
            </a:lvl5pPr>
            <a:lvl6pPr lvl="5" rtl="0">
              <a:spcBef>
                <a:spcPts val="0"/>
              </a:spcBef>
              <a:spcAft>
                <a:spcPts val="0"/>
              </a:spcAft>
              <a:buClr>
                <a:schemeClr val="lt1"/>
              </a:buClr>
              <a:buSzPts val="6400"/>
              <a:buNone/>
              <a:defRPr>
                <a:solidFill>
                  <a:schemeClr val="lt1"/>
                </a:solidFill>
              </a:defRPr>
            </a:lvl6pPr>
            <a:lvl7pPr lvl="6" rtl="0">
              <a:spcBef>
                <a:spcPts val="0"/>
              </a:spcBef>
              <a:spcAft>
                <a:spcPts val="0"/>
              </a:spcAft>
              <a:buClr>
                <a:schemeClr val="lt1"/>
              </a:buClr>
              <a:buSzPts val="6400"/>
              <a:buNone/>
              <a:defRPr>
                <a:solidFill>
                  <a:schemeClr val="lt1"/>
                </a:solidFill>
              </a:defRPr>
            </a:lvl7pPr>
            <a:lvl8pPr lvl="7" rtl="0">
              <a:spcBef>
                <a:spcPts val="0"/>
              </a:spcBef>
              <a:spcAft>
                <a:spcPts val="0"/>
              </a:spcAft>
              <a:buClr>
                <a:schemeClr val="lt1"/>
              </a:buClr>
              <a:buSzPts val="6400"/>
              <a:buNone/>
              <a:defRPr>
                <a:solidFill>
                  <a:schemeClr val="lt1"/>
                </a:solidFill>
              </a:defRPr>
            </a:lvl8pPr>
            <a:lvl9pPr lvl="8" rtl="0">
              <a:spcBef>
                <a:spcPts val="0"/>
              </a:spcBef>
              <a:spcAft>
                <a:spcPts val="0"/>
              </a:spcAft>
              <a:buClr>
                <a:schemeClr val="lt1"/>
              </a:buClr>
              <a:buSzPts val="6400"/>
              <a:buNone/>
              <a:defRPr>
                <a:solidFill>
                  <a:schemeClr val="lt1"/>
                </a:solidFill>
              </a:defRPr>
            </a:lvl9pPr>
          </a:lstStyle>
          <a:p/>
        </p:txBody>
      </p:sp>
      <p:grpSp>
        <p:nvGrpSpPr>
          <p:cNvPr id="174" name="Google Shape;174;p39"/>
          <p:cNvGrpSpPr/>
          <p:nvPr/>
        </p:nvGrpSpPr>
        <p:grpSpPr>
          <a:xfrm>
            <a:off x="22422027" y="899277"/>
            <a:ext cx="743388" cy="742678"/>
            <a:chOff x="16729177" y="545963"/>
            <a:chExt cx="689727" cy="689133"/>
          </a:xfrm>
        </p:grpSpPr>
        <p:sp>
          <p:nvSpPr>
            <p:cNvPr id="175" name="Google Shape;175;p39"/>
            <p:cNvSpPr/>
            <p:nvPr/>
          </p:nvSpPr>
          <p:spPr>
            <a:xfrm>
              <a:off x="16863453" y="680513"/>
              <a:ext cx="421170" cy="420033"/>
            </a:xfrm>
            <a:custGeom>
              <a:rect b="b" l="l" r="r" t="t"/>
              <a:pathLst>
                <a:path extrusionOk="0" h="9050" w="9074">
                  <a:moveTo>
                    <a:pt x="4370" y="0"/>
                  </a:moveTo>
                  <a:cubicBezTo>
                    <a:pt x="4334" y="369"/>
                    <a:pt x="4323" y="750"/>
                    <a:pt x="4311" y="1131"/>
                  </a:cubicBezTo>
                  <a:lnTo>
                    <a:pt x="4275" y="2263"/>
                  </a:lnTo>
                  <a:cubicBezTo>
                    <a:pt x="4263" y="2572"/>
                    <a:pt x="4263" y="2882"/>
                    <a:pt x="4263" y="3191"/>
                  </a:cubicBezTo>
                  <a:cubicBezTo>
                    <a:pt x="4144" y="2917"/>
                    <a:pt x="4001" y="2620"/>
                    <a:pt x="3894" y="2334"/>
                  </a:cubicBezTo>
                  <a:lnTo>
                    <a:pt x="3430" y="1298"/>
                  </a:lnTo>
                  <a:cubicBezTo>
                    <a:pt x="3263" y="953"/>
                    <a:pt x="3108" y="608"/>
                    <a:pt x="2941" y="262"/>
                  </a:cubicBezTo>
                  <a:lnTo>
                    <a:pt x="2644" y="381"/>
                  </a:lnTo>
                  <a:cubicBezTo>
                    <a:pt x="2763" y="739"/>
                    <a:pt x="2894" y="1096"/>
                    <a:pt x="3025" y="1453"/>
                  </a:cubicBezTo>
                  <a:lnTo>
                    <a:pt x="3430" y="2513"/>
                  </a:lnTo>
                  <a:cubicBezTo>
                    <a:pt x="3549" y="2810"/>
                    <a:pt x="3656" y="3096"/>
                    <a:pt x="3775" y="3394"/>
                  </a:cubicBezTo>
                  <a:cubicBezTo>
                    <a:pt x="3549" y="3167"/>
                    <a:pt x="3322" y="2965"/>
                    <a:pt x="3096" y="2739"/>
                  </a:cubicBezTo>
                  <a:lnTo>
                    <a:pt x="2287" y="1965"/>
                  </a:lnTo>
                  <a:cubicBezTo>
                    <a:pt x="2001" y="1703"/>
                    <a:pt x="1727" y="1453"/>
                    <a:pt x="1429" y="1203"/>
                  </a:cubicBezTo>
                  <a:lnTo>
                    <a:pt x="1215" y="1429"/>
                  </a:lnTo>
                  <a:lnTo>
                    <a:pt x="1965" y="2274"/>
                  </a:lnTo>
                  <a:lnTo>
                    <a:pt x="2739" y="3096"/>
                  </a:lnTo>
                  <a:cubicBezTo>
                    <a:pt x="2953" y="3322"/>
                    <a:pt x="3180" y="3536"/>
                    <a:pt x="3394" y="3763"/>
                  </a:cubicBezTo>
                  <a:cubicBezTo>
                    <a:pt x="3120" y="3644"/>
                    <a:pt x="2822" y="3525"/>
                    <a:pt x="2525" y="3417"/>
                  </a:cubicBezTo>
                  <a:lnTo>
                    <a:pt x="1465" y="3025"/>
                  </a:lnTo>
                  <a:cubicBezTo>
                    <a:pt x="1108" y="2905"/>
                    <a:pt x="751" y="2751"/>
                    <a:pt x="393" y="2632"/>
                  </a:cubicBezTo>
                  <a:lnTo>
                    <a:pt x="274" y="2929"/>
                  </a:lnTo>
                  <a:lnTo>
                    <a:pt x="1298" y="3417"/>
                  </a:lnTo>
                  <a:lnTo>
                    <a:pt x="2346" y="3882"/>
                  </a:lnTo>
                  <a:cubicBezTo>
                    <a:pt x="2620" y="4013"/>
                    <a:pt x="2906" y="4132"/>
                    <a:pt x="3203" y="4251"/>
                  </a:cubicBezTo>
                  <a:cubicBezTo>
                    <a:pt x="2894" y="4251"/>
                    <a:pt x="2572" y="4275"/>
                    <a:pt x="2263" y="4275"/>
                  </a:cubicBezTo>
                  <a:lnTo>
                    <a:pt x="1132" y="4298"/>
                  </a:lnTo>
                  <a:cubicBezTo>
                    <a:pt x="763" y="4310"/>
                    <a:pt x="382" y="4334"/>
                    <a:pt x="1" y="4358"/>
                  </a:cubicBezTo>
                  <a:lnTo>
                    <a:pt x="1" y="4668"/>
                  </a:lnTo>
                  <a:cubicBezTo>
                    <a:pt x="382" y="4703"/>
                    <a:pt x="763" y="4715"/>
                    <a:pt x="1132" y="4727"/>
                  </a:cubicBezTo>
                  <a:lnTo>
                    <a:pt x="2263" y="4763"/>
                  </a:lnTo>
                  <a:cubicBezTo>
                    <a:pt x="2941" y="4775"/>
                    <a:pt x="3596" y="4775"/>
                    <a:pt x="4263" y="4787"/>
                  </a:cubicBezTo>
                  <a:cubicBezTo>
                    <a:pt x="4263" y="5465"/>
                    <a:pt x="4275" y="6120"/>
                    <a:pt x="4287" y="6787"/>
                  </a:cubicBezTo>
                  <a:lnTo>
                    <a:pt x="4323" y="7918"/>
                  </a:lnTo>
                  <a:cubicBezTo>
                    <a:pt x="4334" y="8287"/>
                    <a:pt x="4346" y="8680"/>
                    <a:pt x="4382" y="9049"/>
                  </a:cubicBezTo>
                  <a:lnTo>
                    <a:pt x="4680" y="9049"/>
                  </a:lnTo>
                  <a:cubicBezTo>
                    <a:pt x="4704" y="8680"/>
                    <a:pt x="4727" y="8287"/>
                    <a:pt x="4739" y="7918"/>
                  </a:cubicBezTo>
                  <a:lnTo>
                    <a:pt x="4763" y="6787"/>
                  </a:lnTo>
                  <a:cubicBezTo>
                    <a:pt x="4787" y="6477"/>
                    <a:pt x="4787" y="6144"/>
                    <a:pt x="4787" y="5834"/>
                  </a:cubicBezTo>
                  <a:cubicBezTo>
                    <a:pt x="4906" y="6132"/>
                    <a:pt x="5037" y="6418"/>
                    <a:pt x="5168" y="6715"/>
                  </a:cubicBezTo>
                  <a:lnTo>
                    <a:pt x="5632" y="7739"/>
                  </a:lnTo>
                  <a:cubicBezTo>
                    <a:pt x="5799" y="8085"/>
                    <a:pt x="5942" y="8418"/>
                    <a:pt x="6120" y="8763"/>
                  </a:cubicBezTo>
                  <a:lnTo>
                    <a:pt x="6394" y="8656"/>
                  </a:lnTo>
                  <a:cubicBezTo>
                    <a:pt x="6275" y="8299"/>
                    <a:pt x="6132" y="7942"/>
                    <a:pt x="6013" y="7585"/>
                  </a:cubicBezTo>
                  <a:lnTo>
                    <a:pt x="5620" y="6525"/>
                  </a:lnTo>
                  <a:cubicBezTo>
                    <a:pt x="5501" y="6227"/>
                    <a:pt x="5382" y="5930"/>
                    <a:pt x="5275" y="5632"/>
                  </a:cubicBezTo>
                  <a:lnTo>
                    <a:pt x="5275" y="5632"/>
                  </a:lnTo>
                  <a:cubicBezTo>
                    <a:pt x="5501" y="5858"/>
                    <a:pt x="5739" y="6084"/>
                    <a:pt x="5977" y="6311"/>
                  </a:cubicBezTo>
                  <a:lnTo>
                    <a:pt x="6811" y="7085"/>
                  </a:lnTo>
                  <a:cubicBezTo>
                    <a:pt x="7085" y="7335"/>
                    <a:pt x="7359" y="7585"/>
                    <a:pt x="7656" y="7847"/>
                  </a:cubicBezTo>
                  <a:lnTo>
                    <a:pt x="7859" y="7632"/>
                  </a:lnTo>
                  <a:lnTo>
                    <a:pt x="7109" y="6787"/>
                  </a:lnTo>
                  <a:lnTo>
                    <a:pt x="6335" y="5953"/>
                  </a:lnTo>
                  <a:cubicBezTo>
                    <a:pt x="6108" y="5715"/>
                    <a:pt x="5882" y="5489"/>
                    <a:pt x="5656" y="5251"/>
                  </a:cubicBezTo>
                  <a:lnTo>
                    <a:pt x="5656" y="5251"/>
                  </a:lnTo>
                  <a:cubicBezTo>
                    <a:pt x="5954" y="5370"/>
                    <a:pt x="6251" y="5489"/>
                    <a:pt x="6549" y="5596"/>
                  </a:cubicBezTo>
                  <a:lnTo>
                    <a:pt x="7609" y="5989"/>
                  </a:lnTo>
                  <a:cubicBezTo>
                    <a:pt x="7966" y="6108"/>
                    <a:pt x="8323" y="6251"/>
                    <a:pt x="8680" y="6370"/>
                  </a:cubicBezTo>
                  <a:lnTo>
                    <a:pt x="8787" y="6096"/>
                  </a:lnTo>
                  <a:lnTo>
                    <a:pt x="7763" y="5608"/>
                  </a:lnTo>
                  <a:lnTo>
                    <a:pt x="6728" y="5144"/>
                  </a:lnTo>
                  <a:cubicBezTo>
                    <a:pt x="6430" y="5013"/>
                    <a:pt x="6156" y="4894"/>
                    <a:pt x="5858" y="4763"/>
                  </a:cubicBezTo>
                  <a:cubicBezTo>
                    <a:pt x="6168" y="4763"/>
                    <a:pt x="6489" y="4739"/>
                    <a:pt x="6811" y="4739"/>
                  </a:cubicBezTo>
                  <a:lnTo>
                    <a:pt x="7942" y="4715"/>
                  </a:lnTo>
                  <a:cubicBezTo>
                    <a:pt x="8311" y="4703"/>
                    <a:pt x="8692" y="4679"/>
                    <a:pt x="9073" y="4656"/>
                  </a:cubicBezTo>
                  <a:lnTo>
                    <a:pt x="9073" y="4358"/>
                  </a:lnTo>
                  <a:cubicBezTo>
                    <a:pt x="8692" y="4322"/>
                    <a:pt x="8311" y="4310"/>
                    <a:pt x="7942" y="4298"/>
                  </a:cubicBezTo>
                  <a:lnTo>
                    <a:pt x="6775" y="4287"/>
                  </a:lnTo>
                  <a:cubicBezTo>
                    <a:pt x="6108" y="4275"/>
                    <a:pt x="5454" y="4251"/>
                    <a:pt x="4787" y="4251"/>
                  </a:cubicBezTo>
                  <a:cubicBezTo>
                    <a:pt x="4787" y="3584"/>
                    <a:pt x="4787" y="2929"/>
                    <a:pt x="4763" y="2263"/>
                  </a:cubicBezTo>
                  <a:lnTo>
                    <a:pt x="4739" y="1131"/>
                  </a:lnTo>
                  <a:cubicBezTo>
                    <a:pt x="4727" y="750"/>
                    <a:pt x="4704" y="369"/>
                    <a:pt x="468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sp>
          <p:nvSpPr>
            <p:cNvPr id="176" name="Google Shape;176;p39"/>
            <p:cNvSpPr/>
            <p:nvPr/>
          </p:nvSpPr>
          <p:spPr>
            <a:xfrm>
              <a:off x="16729177" y="545963"/>
              <a:ext cx="689727" cy="689133"/>
            </a:xfrm>
            <a:custGeom>
              <a:rect b="b" l="l" r="r" t="t"/>
              <a:pathLst>
                <a:path extrusionOk="0" h="14848" w="14860">
                  <a:moveTo>
                    <a:pt x="7430" y="691"/>
                  </a:moveTo>
                  <a:cubicBezTo>
                    <a:pt x="11133" y="691"/>
                    <a:pt x="14157" y="3703"/>
                    <a:pt x="14157" y="7418"/>
                  </a:cubicBezTo>
                  <a:cubicBezTo>
                    <a:pt x="14157" y="11121"/>
                    <a:pt x="11133" y="14145"/>
                    <a:pt x="7430" y="14145"/>
                  </a:cubicBezTo>
                  <a:cubicBezTo>
                    <a:pt x="3727" y="14145"/>
                    <a:pt x="703" y="11121"/>
                    <a:pt x="703" y="7418"/>
                  </a:cubicBezTo>
                  <a:cubicBezTo>
                    <a:pt x="703" y="3703"/>
                    <a:pt x="3727" y="691"/>
                    <a:pt x="7430" y="691"/>
                  </a:cubicBezTo>
                  <a:close/>
                  <a:moveTo>
                    <a:pt x="7430" y="0"/>
                  </a:moveTo>
                  <a:cubicBezTo>
                    <a:pt x="3334" y="0"/>
                    <a:pt x="1" y="3334"/>
                    <a:pt x="1" y="7430"/>
                  </a:cubicBezTo>
                  <a:cubicBezTo>
                    <a:pt x="1" y="11525"/>
                    <a:pt x="3334" y="14847"/>
                    <a:pt x="7430" y="14847"/>
                  </a:cubicBezTo>
                  <a:cubicBezTo>
                    <a:pt x="11526" y="14847"/>
                    <a:pt x="14860" y="11513"/>
                    <a:pt x="14860" y="7418"/>
                  </a:cubicBezTo>
                  <a:cubicBezTo>
                    <a:pt x="14860" y="3322"/>
                    <a:pt x="11526" y="0"/>
                    <a:pt x="743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grpSp>
      <p:sp>
        <p:nvSpPr>
          <p:cNvPr id="177" name="Google Shape;177;p39"/>
          <p:cNvSpPr txBox="1"/>
          <p:nvPr>
            <p:ph idx="12" type="sldNum"/>
          </p:nvPr>
        </p:nvSpPr>
        <p:spPr>
          <a:xfrm>
            <a:off x="22386236" y="12416401"/>
            <a:ext cx="771300" cy="635100"/>
          </a:xfrm>
          <a:prstGeom prst="rect">
            <a:avLst/>
          </a:prstGeom>
          <a:noFill/>
          <a:ln>
            <a:noFill/>
          </a:ln>
        </p:spPr>
        <p:txBody>
          <a:bodyPr anchorCtr="0" anchor="ctr" bIns="121875" lIns="243825" spcFirstLastPara="1" rIns="0" wrap="square" tIns="121875">
            <a:noAutofit/>
          </a:bodyPr>
          <a:lstStyle>
            <a:lvl1pPr indent="0" lvl="0" marL="0" rtl="0" algn="r">
              <a:spcBef>
                <a:spcPts val="0"/>
              </a:spcBef>
              <a:buNone/>
              <a:defRPr>
                <a:solidFill>
                  <a:schemeClr val="dk1"/>
                </a:solidFill>
              </a:defRPr>
            </a:lvl1pPr>
            <a:lvl2pPr indent="0" lvl="1" marL="0" rtl="0" algn="r">
              <a:spcBef>
                <a:spcPts val="0"/>
              </a:spcBef>
              <a:buNone/>
              <a:defRPr>
                <a:solidFill>
                  <a:schemeClr val="dk1"/>
                </a:solidFill>
              </a:defRPr>
            </a:lvl2pPr>
            <a:lvl3pPr indent="0" lvl="2" marL="0" rtl="0" algn="r">
              <a:spcBef>
                <a:spcPts val="0"/>
              </a:spcBef>
              <a:buNone/>
              <a:defRPr>
                <a:solidFill>
                  <a:schemeClr val="dk1"/>
                </a:solidFill>
              </a:defRPr>
            </a:lvl3pPr>
            <a:lvl4pPr indent="0" lvl="3" marL="0" rtl="0" algn="r">
              <a:spcBef>
                <a:spcPts val="0"/>
              </a:spcBef>
              <a:buNone/>
              <a:defRPr>
                <a:solidFill>
                  <a:schemeClr val="dk1"/>
                </a:solidFill>
              </a:defRPr>
            </a:lvl4pPr>
            <a:lvl5pPr indent="0" lvl="4" marL="0" rtl="0" algn="r">
              <a:spcBef>
                <a:spcPts val="0"/>
              </a:spcBef>
              <a:buNone/>
              <a:defRPr>
                <a:solidFill>
                  <a:schemeClr val="dk1"/>
                </a:solidFill>
              </a:defRPr>
            </a:lvl5pPr>
            <a:lvl6pPr indent="0" lvl="5" marL="0" rtl="0" algn="r">
              <a:spcBef>
                <a:spcPts val="0"/>
              </a:spcBef>
              <a:buNone/>
              <a:defRPr>
                <a:solidFill>
                  <a:schemeClr val="dk1"/>
                </a:solidFill>
              </a:defRPr>
            </a:lvl6pPr>
            <a:lvl7pPr indent="0" lvl="6" marL="0" rtl="0" algn="r">
              <a:spcBef>
                <a:spcPts val="0"/>
              </a:spcBef>
              <a:buNone/>
              <a:defRPr>
                <a:solidFill>
                  <a:schemeClr val="dk1"/>
                </a:solidFill>
              </a:defRPr>
            </a:lvl7pPr>
            <a:lvl8pPr indent="0" lvl="7" marL="0" rtl="0" algn="r">
              <a:spcBef>
                <a:spcPts val="0"/>
              </a:spcBef>
              <a:buNone/>
              <a:defRPr>
                <a:solidFill>
                  <a:schemeClr val="dk1"/>
                </a:solidFill>
              </a:defRPr>
            </a:lvl8pPr>
            <a:lvl9pPr indent="0" lvl="8" marL="0" rtl="0" algn="r">
              <a:spcBef>
                <a:spcPts val="0"/>
              </a:spcBef>
              <a:buNone/>
              <a:defRPr>
                <a:solidFill>
                  <a:schemeClr val="dk1"/>
                </a:solidFill>
              </a:defRPr>
            </a:lvl9pPr>
          </a:lstStyle>
          <a:p>
            <a:pPr indent="0" lvl="0" marL="0" rtl="0" algn="r">
              <a:spcBef>
                <a:spcPts val="0"/>
              </a:spcBef>
              <a:spcAft>
                <a:spcPts val="0"/>
              </a:spcAft>
              <a:buNone/>
            </a:pPr>
            <a:fld id="{00000000-1234-1234-1234-123412341234}" type="slidenum">
              <a:rPr lang="en-US"/>
              <a:t>‹#›</a:t>
            </a:fld>
            <a:endParaRPr/>
          </a:p>
        </p:txBody>
      </p:sp>
      <p:sp>
        <p:nvSpPr>
          <p:cNvPr id="178" name="Google Shape;178;p39"/>
          <p:cNvSpPr txBox="1"/>
          <p:nvPr>
            <p:ph idx="1" type="body"/>
          </p:nvPr>
        </p:nvSpPr>
        <p:spPr>
          <a:xfrm>
            <a:off x="1218667" y="6250000"/>
            <a:ext cx="9516000" cy="5905500"/>
          </a:xfrm>
          <a:prstGeom prst="rect">
            <a:avLst/>
          </a:prstGeom>
        </p:spPr>
        <p:txBody>
          <a:bodyPr anchorCtr="0" anchor="t" bIns="121875" lIns="0" spcFirstLastPara="1" rIns="121900" wrap="square" tIns="0">
            <a:noAutofit/>
          </a:bodyPr>
          <a:lstStyle>
            <a:lvl1pPr indent="-412750" lvl="0" marL="457200" rtl="0">
              <a:spcBef>
                <a:spcPts val="0"/>
              </a:spcBef>
              <a:spcAft>
                <a:spcPts val="0"/>
              </a:spcAft>
              <a:buClr>
                <a:schemeClr val="lt1"/>
              </a:buClr>
              <a:buSzPts val="2900"/>
              <a:buChar char="•"/>
              <a:defRPr sz="2900">
                <a:solidFill>
                  <a:schemeClr val="lt1"/>
                </a:solidFill>
              </a:defRPr>
            </a:lvl1pPr>
            <a:lvl2pPr indent="-228600" lvl="1" marL="914400" rtl="0">
              <a:spcBef>
                <a:spcPts val="1100"/>
              </a:spcBef>
              <a:spcAft>
                <a:spcPts val="0"/>
              </a:spcAft>
              <a:buClr>
                <a:schemeClr val="lt1"/>
              </a:buClr>
              <a:buSzPts val="2900"/>
              <a:buNone/>
              <a:defRPr sz="2900">
                <a:solidFill>
                  <a:schemeClr val="lt1"/>
                </a:solidFill>
              </a:defRPr>
            </a:lvl2pPr>
            <a:lvl3pPr indent="-412750" lvl="2" marL="1371600" rtl="0">
              <a:spcBef>
                <a:spcPts val="1100"/>
              </a:spcBef>
              <a:spcAft>
                <a:spcPts val="0"/>
              </a:spcAft>
              <a:buClr>
                <a:schemeClr val="lt1"/>
              </a:buClr>
              <a:buSzPts val="2900"/>
              <a:buChar char="•"/>
              <a:defRPr sz="2900">
                <a:solidFill>
                  <a:schemeClr val="lt1"/>
                </a:solidFill>
              </a:defRPr>
            </a:lvl3pPr>
            <a:lvl4pPr indent="-412750" lvl="3" marL="1828800" rtl="0">
              <a:spcBef>
                <a:spcPts val="1100"/>
              </a:spcBef>
              <a:spcAft>
                <a:spcPts val="0"/>
              </a:spcAft>
              <a:buClr>
                <a:schemeClr val="lt1"/>
              </a:buClr>
              <a:buSzPts val="2900"/>
              <a:buChar char="•"/>
              <a:defRPr sz="2900">
                <a:solidFill>
                  <a:schemeClr val="lt1"/>
                </a:solidFill>
              </a:defRPr>
            </a:lvl4pPr>
            <a:lvl5pPr indent="-412750" lvl="4" marL="2286000" rtl="0">
              <a:spcBef>
                <a:spcPts val="1100"/>
              </a:spcBef>
              <a:spcAft>
                <a:spcPts val="0"/>
              </a:spcAft>
              <a:buClr>
                <a:schemeClr val="lt1"/>
              </a:buClr>
              <a:buSzPts val="2900"/>
              <a:buChar char="•"/>
              <a:defRPr sz="2900">
                <a:solidFill>
                  <a:schemeClr val="lt1"/>
                </a:solidFill>
              </a:defRPr>
            </a:lvl5pPr>
            <a:lvl6pPr indent="-412750" lvl="5" marL="2743200" rtl="0">
              <a:spcBef>
                <a:spcPts val="1100"/>
              </a:spcBef>
              <a:spcAft>
                <a:spcPts val="0"/>
              </a:spcAft>
              <a:buClr>
                <a:schemeClr val="lt1"/>
              </a:buClr>
              <a:buSzPts val="2900"/>
              <a:buChar char="•"/>
              <a:defRPr sz="2900">
                <a:solidFill>
                  <a:schemeClr val="lt1"/>
                </a:solidFill>
              </a:defRPr>
            </a:lvl6pPr>
            <a:lvl7pPr indent="-412750" lvl="6" marL="3200400" rtl="0">
              <a:spcBef>
                <a:spcPts val="1100"/>
              </a:spcBef>
              <a:spcAft>
                <a:spcPts val="0"/>
              </a:spcAft>
              <a:buClr>
                <a:schemeClr val="lt1"/>
              </a:buClr>
              <a:buSzPts val="2900"/>
              <a:buChar char="•"/>
              <a:defRPr sz="2900">
                <a:solidFill>
                  <a:schemeClr val="lt1"/>
                </a:solidFill>
              </a:defRPr>
            </a:lvl7pPr>
            <a:lvl8pPr indent="-412750" lvl="7" marL="3657600" rtl="0">
              <a:spcBef>
                <a:spcPts val="1100"/>
              </a:spcBef>
              <a:spcAft>
                <a:spcPts val="0"/>
              </a:spcAft>
              <a:buClr>
                <a:schemeClr val="lt1"/>
              </a:buClr>
              <a:buSzPts val="2900"/>
              <a:buChar char="•"/>
              <a:defRPr sz="2900">
                <a:solidFill>
                  <a:schemeClr val="lt1"/>
                </a:solidFill>
              </a:defRPr>
            </a:lvl8pPr>
            <a:lvl9pPr indent="-412750" lvl="8" marL="4114800" rtl="0">
              <a:spcBef>
                <a:spcPts val="1100"/>
              </a:spcBef>
              <a:spcAft>
                <a:spcPts val="0"/>
              </a:spcAft>
              <a:buClr>
                <a:schemeClr val="lt1"/>
              </a:buClr>
              <a:buSzPts val="2900"/>
              <a:buChar char="•"/>
              <a:defRPr sz="2900">
                <a:solidFill>
                  <a:schemeClr val="lt1"/>
                </a:solidFil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 color block">
  <p:cSld name="CUSTOM_4_1">
    <p:spTree>
      <p:nvGrpSpPr>
        <p:cNvPr id="179" name="Shape 179"/>
        <p:cNvGrpSpPr/>
        <p:nvPr/>
      </p:nvGrpSpPr>
      <p:grpSpPr>
        <a:xfrm>
          <a:off x="0" y="0"/>
          <a:ext cx="0" cy="0"/>
          <a:chOff x="0" y="0"/>
          <a:chExt cx="0" cy="0"/>
        </a:xfrm>
      </p:grpSpPr>
      <p:sp>
        <p:nvSpPr>
          <p:cNvPr id="180" name="Google Shape;180;p40"/>
          <p:cNvSpPr/>
          <p:nvPr/>
        </p:nvSpPr>
        <p:spPr>
          <a:xfrm rot="-5400000">
            <a:off x="9906000" y="-779400"/>
            <a:ext cx="4572000" cy="244188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1" name="Google Shape;181;p40"/>
          <p:cNvSpPr txBox="1"/>
          <p:nvPr>
            <p:ph idx="12" type="sldNum"/>
          </p:nvPr>
        </p:nvSpPr>
        <p:spPr>
          <a:xfrm>
            <a:off x="22386236" y="12416401"/>
            <a:ext cx="771300" cy="635100"/>
          </a:xfrm>
          <a:prstGeom prst="rect">
            <a:avLst/>
          </a:prstGeom>
        </p:spPr>
        <p:txBody>
          <a:bodyPr anchorCtr="0" anchor="ctr" bIns="121875" lIns="243825" spcFirstLastPara="1" rIns="0" wrap="square" tIns="121875">
            <a:noAutofit/>
          </a:bodyPr>
          <a:lstStyle>
            <a:lvl1pPr lvl="0" rtl="0">
              <a:buClr>
                <a:srgbClr val="000000"/>
              </a:buClr>
              <a:buFont typeface="Arial"/>
              <a:buNone/>
              <a:defRPr/>
            </a:lvl1pPr>
            <a:lvl2pPr lvl="1" rtl="0">
              <a:buClr>
                <a:srgbClr val="000000"/>
              </a:buClr>
              <a:buFont typeface="Arial"/>
              <a:buNone/>
              <a:defRPr/>
            </a:lvl2pPr>
            <a:lvl3pPr lvl="2" rtl="0">
              <a:buClr>
                <a:srgbClr val="000000"/>
              </a:buClr>
              <a:buFont typeface="Arial"/>
              <a:buNone/>
              <a:defRPr/>
            </a:lvl3pPr>
            <a:lvl4pPr lvl="3" rtl="0">
              <a:buClr>
                <a:srgbClr val="000000"/>
              </a:buClr>
              <a:buFont typeface="Arial"/>
              <a:buNone/>
              <a:defRPr/>
            </a:lvl4pPr>
            <a:lvl5pPr lvl="4" rtl="0">
              <a:buClr>
                <a:srgbClr val="000000"/>
              </a:buClr>
              <a:buFont typeface="Arial"/>
              <a:buNone/>
              <a:defRPr/>
            </a:lvl5pPr>
            <a:lvl6pPr lvl="5" rtl="0">
              <a:buClr>
                <a:srgbClr val="000000"/>
              </a:buClr>
              <a:buFont typeface="Arial"/>
              <a:buNone/>
              <a:defRPr/>
            </a:lvl6pPr>
            <a:lvl7pPr lvl="6" rtl="0">
              <a:buClr>
                <a:srgbClr val="000000"/>
              </a:buClr>
              <a:buFont typeface="Arial"/>
              <a:buNone/>
              <a:defRPr/>
            </a:lvl7pPr>
            <a:lvl8pPr lvl="7" rtl="0">
              <a:buClr>
                <a:srgbClr val="000000"/>
              </a:buClr>
              <a:buFont typeface="Arial"/>
              <a:buNone/>
              <a:defRPr/>
            </a:lvl8pPr>
            <a:lvl9pPr lvl="8" rtl="0">
              <a:buClr>
                <a:srgbClr val="000000"/>
              </a:buClr>
              <a:buFont typeface="Arial"/>
              <a:buNone/>
              <a:defRPr/>
            </a:lvl9pPr>
          </a:lstStyle>
          <a:p>
            <a:pPr indent="0" lvl="0" marL="0" rtl="0" algn="r">
              <a:spcBef>
                <a:spcPts val="0"/>
              </a:spcBef>
              <a:spcAft>
                <a:spcPts val="0"/>
              </a:spcAft>
              <a:buNone/>
            </a:pPr>
            <a:fld id="{00000000-1234-1234-1234-123412341234}" type="slidenum">
              <a:rPr lang="en-US"/>
              <a:t>‹#›</a:t>
            </a:fld>
            <a:endParaRPr/>
          </a:p>
        </p:txBody>
      </p:sp>
      <p:grpSp>
        <p:nvGrpSpPr>
          <p:cNvPr id="182" name="Google Shape;182;p40"/>
          <p:cNvGrpSpPr/>
          <p:nvPr/>
        </p:nvGrpSpPr>
        <p:grpSpPr>
          <a:xfrm>
            <a:off x="22422027" y="899277"/>
            <a:ext cx="743388" cy="742678"/>
            <a:chOff x="16729177" y="545963"/>
            <a:chExt cx="689727" cy="689133"/>
          </a:xfrm>
        </p:grpSpPr>
        <p:sp>
          <p:nvSpPr>
            <p:cNvPr id="183" name="Google Shape;183;p40"/>
            <p:cNvSpPr/>
            <p:nvPr/>
          </p:nvSpPr>
          <p:spPr>
            <a:xfrm>
              <a:off x="16863453" y="680513"/>
              <a:ext cx="421170" cy="420033"/>
            </a:xfrm>
            <a:custGeom>
              <a:rect b="b" l="l" r="r" t="t"/>
              <a:pathLst>
                <a:path extrusionOk="0" h="9050" w="9074">
                  <a:moveTo>
                    <a:pt x="4370" y="0"/>
                  </a:moveTo>
                  <a:cubicBezTo>
                    <a:pt x="4334" y="369"/>
                    <a:pt x="4323" y="750"/>
                    <a:pt x="4311" y="1131"/>
                  </a:cubicBezTo>
                  <a:lnTo>
                    <a:pt x="4275" y="2263"/>
                  </a:lnTo>
                  <a:cubicBezTo>
                    <a:pt x="4263" y="2572"/>
                    <a:pt x="4263" y="2882"/>
                    <a:pt x="4263" y="3191"/>
                  </a:cubicBezTo>
                  <a:cubicBezTo>
                    <a:pt x="4144" y="2917"/>
                    <a:pt x="4001" y="2620"/>
                    <a:pt x="3894" y="2334"/>
                  </a:cubicBezTo>
                  <a:lnTo>
                    <a:pt x="3430" y="1298"/>
                  </a:lnTo>
                  <a:cubicBezTo>
                    <a:pt x="3263" y="953"/>
                    <a:pt x="3108" y="608"/>
                    <a:pt x="2941" y="262"/>
                  </a:cubicBezTo>
                  <a:lnTo>
                    <a:pt x="2644" y="381"/>
                  </a:lnTo>
                  <a:cubicBezTo>
                    <a:pt x="2763" y="739"/>
                    <a:pt x="2894" y="1096"/>
                    <a:pt x="3025" y="1453"/>
                  </a:cubicBezTo>
                  <a:lnTo>
                    <a:pt x="3430" y="2513"/>
                  </a:lnTo>
                  <a:cubicBezTo>
                    <a:pt x="3549" y="2810"/>
                    <a:pt x="3656" y="3096"/>
                    <a:pt x="3775" y="3394"/>
                  </a:cubicBezTo>
                  <a:cubicBezTo>
                    <a:pt x="3549" y="3167"/>
                    <a:pt x="3322" y="2965"/>
                    <a:pt x="3096" y="2739"/>
                  </a:cubicBezTo>
                  <a:lnTo>
                    <a:pt x="2287" y="1965"/>
                  </a:lnTo>
                  <a:cubicBezTo>
                    <a:pt x="2001" y="1703"/>
                    <a:pt x="1727" y="1453"/>
                    <a:pt x="1429" y="1203"/>
                  </a:cubicBezTo>
                  <a:lnTo>
                    <a:pt x="1215" y="1429"/>
                  </a:lnTo>
                  <a:lnTo>
                    <a:pt x="1965" y="2274"/>
                  </a:lnTo>
                  <a:lnTo>
                    <a:pt x="2739" y="3096"/>
                  </a:lnTo>
                  <a:cubicBezTo>
                    <a:pt x="2953" y="3322"/>
                    <a:pt x="3180" y="3536"/>
                    <a:pt x="3394" y="3763"/>
                  </a:cubicBezTo>
                  <a:cubicBezTo>
                    <a:pt x="3120" y="3644"/>
                    <a:pt x="2822" y="3525"/>
                    <a:pt x="2525" y="3417"/>
                  </a:cubicBezTo>
                  <a:lnTo>
                    <a:pt x="1465" y="3025"/>
                  </a:lnTo>
                  <a:cubicBezTo>
                    <a:pt x="1108" y="2905"/>
                    <a:pt x="751" y="2751"/>
                    <a:pt x="393" y="2632"/>
                  </a:cubicBezTo>
                  <a:lnTo>
                    <a:pt x="274" y="2929"/>
                  </a:lnTo>
                  <a:lnTo>
                    <a:pt x="1298" y="3417"/>
                  </a:lnTo>
                  <a:lnTo>
                    <a:pt x="2346" y="3882"/>
                  </a:lnTo>
                  <a:cubicBezTo>
                    <a:pt x="2620" y="4013"/>
                    <a:pt x="2906" y="4132"/>
                    <a:pt x="3203" y="4251"/>
                  </a:cubicBezTo>
                  <a:cubicBezTo>
                    <a:pt x="2894" y="4251"/>
                    <a:pt x="2572" y="4275"/>
                    <a:pt x="2263" y="4275"/>
                  </a:cubicBezTo>
                  <a:lnTo>
                    <a:pt x="1132" y="4298"/>
                  </a:lnTo>
                  <a:cubicBezTo>
                    <a:pt x="763" y="4310"/>
                    <a:pt x="382" y="4334"/>
                    <a:pt x="1" y="4358"/>
                  </a:cubicBezTo>
                  <a:lnTo>
                    <a:pt x="1" y="4668"/>
                  </a:lnTo>
                  <a:cubicBezTo>
                    <a:pt x="382" y="4703"/>
                    <a:pt x="763" y="4715"/>
                    <a:pt x="1132" y="4727"/>
                  </a:cubicBezTo>
                  <a:lnTo>
                    <a:pt x="2263" y="4763"/>
                  </a:lnTo>
                  <a:cubicBezTo>
                    <a:pt x="2941" y="4775"/>
                    <a:pt x="3596" y="4775"/>
                    <a:pt x="4263" y="4787"/>
                  </a:cubicBezTo>
                  <a:cubicBezTo>
                    <a:pt x="4263" y="5465"/>
                    <a:pt x="4275" y="6120"/>
                    <a:pt x="4287" y="6787"/>
                  </a:cubicBezTo>
                  <a:lnTo>
                    <a:pt x="4323" y="7918"/>
                  </a:lnTo>
                  <a:cubicBezTo>
                    <a:pt x="4334" y="8287"/>
                    <a:pt x="4346" y="8680"/>
                    <a:pt x="4382" y="9049"/>
                  </a:cubicBezTo>
                  <a:lnTo>
                    <a:pt x="4680" y="9049"/>
                  </a:lnTo>
                  <a:cubicBezTo>
                    <a:pt x="4704" y="8680"/>
                    <a:pt x="4727" y="8287"/>
                    <a:pt x="4739" y="7918"/>
                  </a:cubicBezTo>
                  <a:lnTo>
                    <a:pt x="4763" y="6787"/>
                  </a:lnTo>
                  <a:cubicBezTo>
                    <a:pt x="4787" y="6477"/>
                    <a:pt x="4787" y="6144"/>
                    <a:pt x="4787" y="5834"/>
                  </a:cubicBezTo>
                  <a:cubicBezTo>
                    <a:pt x="4906" y="6132"/>
                    <a:pt x="5037" y="6418"/>
                    <a:pt x="5168" y="6715"/>
                  </a:cubicBezTo>
                  <a:lnTo>
                    <a:pt x="5632" y="7739"/>
                  </a:lnTo>
                  <a:cubicBezTo>
                    <a:pt x="5799" y="8085"/>
                    <a:pt x="5942" y="8418"/>
                    <a:pt x="6120" y="8763"/>
                  </a:cubicBezTo>
                  <a:lnTo>
                    <a:pt x="6394" y="8656"/>
                  </a:lnTo>
                  <a:cubicBezTo>
                    <a:pt x="6275" y="8299"/>
                    <a:pt x="6132" y="7942"/>
                    <a:pt x="6013" y="7585"/>
                  </a:cubicBezTo>
                  <a:lnTo>
                    <a:pt x="5620" y="6525"/>
                  </a:lnTo>
                  <a:cubicBezTo>
                    <a:pt x="5501" y="6227"/>
                    <a:pt x="5382" y="5930"/>
                    <a:pt x="5275" y="5632"/>
                  </a:cubicBezTo>
                  <a:lnTo>
                    <a:pt x="5275" y="5632"/>
                  </a:lnTo>
                  <a:cubicBezTo>
                    <a:pt x="5501" y="5858"/>
                    <a:pt x="5739" y="6084"/>
                    <a:pt x="5977" y="6311"/>
                  </a:cubicBezTo>
                  <a:lnTo>
                    <a:pt x="6811" y="7085"/>
                  </a:lnTo>
                  <a:cubicBezTo>
                    <a:pt x="7085" y="7335"/>
                    <a:pt x="7359" y="7585"/>
                    <a:pt x="7656" y="7847"/>
                  </a:cubicBezTo>
                  <a:lnTo>
                    <a:pt x="7859" y="7632"/>
                  </a:lnTo>
                  <a:lnTo>
                    <a:pt x="7109" y="6787"/>
                  </a:lnTo>
                  <a:lnTo>
                    <a:pt x="6335" y="5953"/>
                  </a:lnTo>
                  <a:cubicBezTo>
                    <a:pt x="6108" y="5715"/>
                    <a:pt x="5882" y="5489"/>
                    <a:pt x="5656" y="5251"/>
                  </a:cubicBezTo>
                  <a:lnTo>
                    <a:pt x="5656" y="5251"/>
                  </a:lnTo>
                  <a:cubicBezTo>
                    <a:pt x="5954" y="5370"/>
                    <a:pt x="6251" y="5489"/>
                    <a:pt x="6549" y="5596"/>
                  </a:cubicBezTo>
                  <a:lnTo>
                    <a:pt x="7609" y="5989"/>
                  </a:lnTo>
                  <a:cubicBezTo>
                    <a:pt x="7966" y="6108"/>
                    <a:pt x="8323" y="6251"/>
                    <a:pt x="8680" y="6370"/>
                  </a:cubicBezTo>
                  <a:lnTo>
                    <a:pt x="8787" y="6096"/>
                  </a:lnTo>
                  <a:lnTo>
                    <a:pt x="7763" y="5608"/>
                  </a:lnTo>
                  <a:lnTo>
                    <a:pt x="6728" y="5144"/>
                  </a:lnTo>
                  <a:cubicBezTo>
                    <a:pt x="6430" y="5013"/>
                    <a:pt x="6156" y="4894"/>
                    <a:pt x="5858" y="4763"/>
                  </a:cubicBezTo>
                  <a:cubicBezTo>
                    <a:pt x="6168" y="4763"/>
                    <a:pt x="6489" y="4739"/>
                    <a:pt x="6811" y="4739"/>
                  </a:cubicBezTo>
                  <a:lnTo>
                    <a:pt x="7942" y="4715"/>
                  </a:lnTo>
                  <a:cubicBezTo>
                    <a:pt x="8311" y="4703"/>
                    <a:pt x="8692" y="4679"/>
                    <a:pt x="9073" y="4656"/>
                  </a:cubicBezTo>
                  <a:lnTo>
                    <a:pt x="9073" y="4358"/>
                  </a:lnTo>
                  <a:cubicBezTo>
                    <a:pt x="8692" y="4322"/>
                    <a:pt x="8311" y="4310"/>
                    <a:pt x="7942" y="4298"/>
                  </a:cubicBezTo>
                  <a:lnTo>
                    <a:pt x="6775" y="4287"/>
                  </a:lnTo>
                  <a:cubicBezTo>
                    <a:pt x="6108" y="4275"/>
                    <a:pt x="5454" y="4251"/>
                    <a:pt x="4787" y="4251"/>
                  </a:cubicBezTo>
                  <a:cubicBezTo>
                    <a:pt x="4787" y="3584"/>
                    <a:pt x="4787" y="2929"/>
                    <a:pt x="4763" y="2263"/>
                  </a:cubicBezTo>
                  <a:lnTo>
                    <a:pt x="4739" y="1131"/>
                  </a:lnTo>
                  <a:cubicBezTo>
                    <a:pt x="4727" y="750"/>
                    <a:pt x="4704" y="369"/>
                    <a:pt x="468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sp>
          <p:nvSpPr>
            <p:cNvPr id="184" name="Google Shape;184;p40"/>
            <p:cNvSpPr/>
            <p:nvPr/>
          </p:nvSpPr>
          <p:spPr>
            <a:xfrm>
              <a:off x="16729177" y="545963"/>
              <a:ext cx="689727" cy="689133"/>
            </a:xfrm>
            <a:custGeom>
              <a:rect b="b" l="l" r="r" t="t"/>
              <a:pathLst>
                <a:path extrusionOk="0" h="14848" w="14860">
                  <a:moveTo>
                    <a:pt x="7430" y="691"/>
                  </a:moveTo>
                  <a:cubicBezTo>
                    <a:pt x="11133" y="691"/>
                    <a:pt x="14157" y="3703"/>
                    <a:pt x="14157" y="7418"/>
                  </a:cubicBezTo>
                  <a:cubicBezTo>
                    <a:pt x="14157" y="11121"/>
                    <a:pt x="11133" y="14145"/>
                    <a:pt x="7430" y="14145"/>
                  </a:cubicBezTo>
                  <a:cubicBezTo>
                    <a:pt x="3727" y="14145"/>
                    <a:pt x="703" y="11121"/>
                    <a:pt x="703" y="7418"/>
                  </a:cubicBezTo>
                  <a:cubicBezTo>
                    <a:pt x="703" y="3703"/>
                    <a:pt x="3727" y="691"/>
                    <a:pt x="7430" y="691"/>
                  </a:cubicBezTo>
                  <a:close/>
                  <a:moveTo>
                    <a:pt x="7430" y="0"/>
                  </a:moveTo>
                  <a:cubicBezTo>
                    <a:pt x="3334" y="0"/>
                    <a:pt x="1" y="3334"/>
                    <a:pt x="1" y="7430"/>
                  </a:cubicBezTo>
                  <a:cubicBezTo>
                    <a:pt x="1" y="11525"/>
                    <a:pt x="3334" y="14847"/>
                    <a:pt x="7430" y="14847"/>
                  </a:cubicBezTo>
                  <a:cubicBezTo>
                    <a:pt x="11526" y="14847"/>
                    <a:pt x="14860" y="11513"/>
                    <a:pt x="14860" y="7418"/>
                  </a:cubicBezTo>
                  <a:cubicBezTo>
                    <a:pt x="14860" y="3322"/>
                    <a:pt x="11526" y="0"/>
                    <a:pt x="743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grpSp>
      <p:sp>
        <p:nvSpPr>
          <p:cNvPr id="185" name="Google Shape;185;p40"/>
          <p:cNvSpPr txBox="1"/>
          <p:nvPr>
            <p:ph type="title"/>
          </p:nvPr>
        </p:nvSpPr>
        <p:spPr>
          <a:xfrm>
            <a:off x="1218667" y="704233"/>
            <a:ext cx="20738700" cy="1132800"/>
          </a:xfrm>
          <a:prstGeom prst="rect">
            <a:avLst/>
          </a:prstGeom>
        </p:spPr>
        <p:txBody>
          <a:bodyPr anchorCtr="0" anchor="t" bIns="121875" lIns="0" spcFirstLastPara="1" rIns="243825" wrap="square" tIns="121875">
            <a:noAutofit/>
          </a:bodyPr>
          <a:lstStyle>
            <a:lvl1pPr lvl="0" rtl="0">
              <a:spcBef>
                <a:spcPts val="0"/>
              </a:spcBef>
              <a:spcAft>
                <a:spcPts val="0"/>
              </a:spcAft>
              <a:buSzPts val="5900"/>
              <a:buNone/>
              <a:defRPr/>
            </a:lvl1pPr>
            <a:lvl2pPr lvl="1" rtl="0">
              <a:spcBef>
                <a:spcPts val="0"/>
              </a:spcBef>
              <a:spcAft>
                <a:spcPts val="0"/>
              </a:spcAft>
              <a:buSzPts val="6400"/>
              <a:buNone/>
              <a:defRPr/>
            </a:lvl2pPr>
            <a:lvl3pPr lvl="2" rtl="0">
              <a:spcBef>
                <a:spcPts val="0"/>
              </a:spcBef>
              <a:spcAft>
                <a:spcPts val="0"/>
              </a:spcAft>
              <a:buSzPts val="6400"/>
              <a:buNone/>
              <a:defRPr/>
            </a:lvl3pPr>
            <a:lvl4pPr lvl="3" rtl="0">
              <a:spcBef>
                <a:spcPts val="0"/>
              </a:spcBef>
              <a:spcAft>
                <a:spcPts val="0"/>
              </a:spcAft>
              <a:buSzPts val="6400"/>
              <a:buNone/>
              <a:defRPr/>
            </a:lvl4pPr>
            <a:lvl5pPr lvl="4" rtl="0">
              <a:spcBef>
                <a:spcPts val="0"/>
              </a:spcBef>
              <a:spcAft>
                <a:spcPts val="0"/>
              </a:spcAft>
              <a:buSzPts val="6400"/>
              <a:buNone/>
              <a:defRPr/>
            </a:lvl5pPr>
            <a:lvl6pPr lvl="5" rtl="0">
              <a:spcBef>
                <a:spcPts val="0"/>
              </a:spcBef>
              <a:spcAft>
                <a:spcPts val="0"/>
              </a:spcAft>
              <a:buSzPts val="6400"/>
              <a:buNone/>
              <a:defRPr/>
            </a:lvl6pPr>
            <a:lvl7pPr lvl="6" rtl="0">
              <a:spcBef>
                <a:spcPts val="0"/>
              </a:spcBef>
              <a:spcAft>
                <a:spcPts val="0"/>
              </a:spcAft>
              <a:buSzPts val="6400"/>
              <a:buNone/>
              <a:defRPr/>
            </a:lvl7pPr>
            <a:lvl8pPr lvl="7" rtl="0">
              <a:spcBef>
                <a:spcPts val="0"/>
              </a:spcBef>
              <a:spcAft>
                <a:spcPts val="0"/>
              </a:spcAft>
              <a:buSzPts val="6400"/>
              <a:buNone/>
              <a:defRPr/>
            </a:lvl8pPr>
            <a:lvl9pPr lvl="8" rtl="0">
              <a:spcBef>
                <a:spcPts val="0"/>
              </a:spcBef>
              <a:spcAft>
                <a:spcPts val="0"/>
              </a:spcAft>
              <a:buSzPts val="64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 color block">
  <p:cSld name="CUSTOM_4_1_2">
    <p:spTree>
      <p:nvGrpSpPr>
        <p:cNvPr id="186" name="Shape 186"/>
        <p:cNvGrpSpPr/>
        <p:nvPr/>
      </p:nvGrpSpPr>
      <p:grpSpPr>
        <a:xfrm>
          <a:off x="0" y="0"/>
          <a:ext cx="0" cy="0"/>
          <a:chOff x="0" y="0"/>
          <a:chExt cx="0" cy="0"/>
        </a:xfrm>
      </p:grpSpPr>
      <p:sp>
        <p:nvSpPr>
          <p:cNvPr id="187" name="Google Shape;187;p41"/>
          <p:cNvSpPr/>
          <p:nvPr/>
        </p:nvSpPr>
        <p:spPr>
          <a:xfrm>
            <a:off x="0" y="10286800"/>
            <a:ext cx="24384000" cy="34293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8" name="Google Shape;188;p41"/>
          <p:cNvSpPr txBox="1"/>
          <p:nvPr>
            <p:ph idx="12" type="sldNum"/>
          </p:nvPr>
        </p:nvSpPr>
        <p:spPr>
          <a:xfrm>
            <a:off x="22386236" y="12416401"/>
            <a:ext cx="771300" cy="635100"/>
          </a:xfrm>
          <a:prstGeom prst="rect">
            <a:avLst/>
          </a:prstGeom>
        </p:spPr>
        <p:txBody>
          <a:bodyPr anchorCtr="0" anchor="ctr" bIns="121875" lIns="243825" spcFirstLastPara="1" rIns="0" wrap="square" tIns="121875">
            <a:noAutofit/>
          </a:bodyPr>
          <a:lstStyle>
            <a:lvl1pPr lvl="0" rtl="0">
              <a:buClr>
                <a:srgbClr val="000000"/>
              </a:buClr>
              <a:buFont typeface="Arial"/>
              <a:buNone/>
              <a:defRPr/>
            </a:lvl1pPr>
            <a:lvl2pPr lvl="1" rtl="0">
              <a:buClr>
                <a:srgbClr val="000000"/>
              </a:buClr>
              <a:buFont typeface="Arial"/>
              <a:buNone/>
              <a:defRPr/>
            </a:lvl2pPr>
            <a:lvl3pPr lvl="2" rtl="0">
              <a:buClr>
                <a:srgbClr val="000000"/>
              </a:buClr>
              <a:buFont typeface="Arial"/>
              <a:buNone/>
              <a:defRPr/>
            </a:lvl3pPr>
            <a:lvl4pPr lvl="3" rtl="0">
              <a:buClr>
                <a:srgbClr val="000000"/>
              </a:buClr>
              <a:buFont typeface="Arial"/>
              <a:buNone/>
              <a:defRPr/>
            </a:lvl4pPr>
            <a:lvl5pPr lvl="4" rtl="0">
              <a:buClr>
                <a:srgbClr val="000000"/>
              </a:buClr>
              <a:buFont typeface="Arial"/>
              <a:buNone/>
              <a:defRPr/>
            </a:lvl5pPr>
            <a:lvl6pPr lvl="5" rtl="0">
              <a:buClr>
                <a:srgbClr val="000000"/>
              </a:buClr>
              <a:buFont typeface="Arial"/>
              <a:buNone/>
              <a:defRPr/>
            </a:lvl6pPr>
            <a:lvl7pPr lvl="6" rtl="0">
              <a:buClr>
                <a:srgbClr val="000000"/>
              </a:buClr>
              <a:buFont typeface="Arial"/>
              <a:buNone/>
              <a:defRPr/>
            </a:lvl7pPr>
            <a:lvl8pPr lvl="7" rtl="0">
              <a:buClr>
                <a:srgbClr val="000000"/>
              </a:buClr>
              <a:buFont typeface="Arial"/>
              <a:buNone/>
              <a:defRPr/>
            </a:lvl8pPr>
            <a:lvl9pPr lvl="8" rtl="0">
              <a:buClr>
                <a:srgbClr val="000000"/>
              </a:buClr>
              <a:buFont typeface="Arial"/>
              <a:buNone/>
              <a:defRPr/>
            </a:lvl9pPr>
          </a:lstStyle>
          <a:p>
            <a:pPr indent="0" lvl="0" marL="0" rtl="0" algn="r">
              <a:spcBef>
                <a:spcPts val="0"/>
              </a:spcBef>
              <a:spcAft>
                <a:spcPts val="0"/>
              </a:spcAft>
              <a:buNone/>
            </a:pPr>
            <a:fld id="{00000000-1234-1234-1234-123412341234}" type="slidenum">
              <a:rPr lang="en-US"/>
              <a:t>‹#›</a:t>
            </a:fld>
            <a:endParaRPr/>
          </a:p>
        </p:txBody>
      </p:sp>
      <p:grpSp>
        <p:nvGrpSpPr>
          <p:cNvPr id="189" name="Google Shape;189;p41"/>
          <p:cNvGrpSpPr/>
          <p:nvPr/>
        </p:nvGrpSpPr>
        <p:grpSpPr>
          <a:xfrm>
            <a:off x="22422027" y="899277"/>
            <a:ext cx="743388" cy="742678"/>
            <a:chOff x="16729177" y="545963"/>
            <a:chExt cx="689727" cy="689133"/>
          </a:xfrm>
        </p:grpSpPr>
        <p:sp>
          <p:nvSpPr>
            <p:cNvPr id="190" name="Google Shape;190;p41"/>
            <p:cNvSpPr/>
            <p:nvPr/>
          </p:nvSpPr>
          <p:spPr>
            <a:xfrm>
              <a:off x="16863453" y="680513"/>
              <a:ext cx="421170" cy="420033"/>
            </a:xfrm>
            <a:custGeom>
              <a:rect b="b" l="l" r="r" t="t"/>
              <a:pathLst>
                <a:path extrusionOk="0" h="9050" w="9074">
                  <a:moveTo>
                    <a:pt x="4370" y="0"/>
                  </a:moveTo>
                  <a:cubicBezTo>
                    <a:pt x="4334" y="369"/>
                    <a:pt x="4323" y="750"/>
                    <a:pt x="4311" y="1131"/>
                  </a:cubicBezTo>
                  <a:lnTo>
                    <a:pt x="4275" y="2263"/>
                  </a:lnTo>
                  <a:cubicBezTo>
                    <a:pt x="4263" y="2572"/>
                    <a:pt x="4263" y="2882"/>
                    <a:pt x="4263" y="3191"/>
                  </a:cubicBezTo>
                  <a:cubicBezTo>
                    <a:pt x="4144" y="2917"/>
                    <a:pt x="4001" y="2620"/>
                    <a:pt x="3894" y="2334"/>
                  </a:cubicBezTo>
                  <a:lnTo>
                    <a:pt x="3430" y="1298"/>
                  </a:lnTo>
                  <a:cubicBezTo>
                    <a:pt x="3263" y="953"/>
                    <a:pt x="3108" y="608"/>
                    <a:pt x="2941" y="262"/>
                  </a:cubicBezTo>
                  <a:lnTo>
                    <a:pt x="2644" y="381"/>
                  </a:lnTo>
                  <a:cubicBezTo>
                    <a:pt x="2763" y="739"/>
                    <a:pt x="2894" y="1096"/>
                    <a:pt x="3025" y="1453"/>
                  </a:cubicBezTo>
                  <a:lnTo>
                    <a:pt x="3430" y="2513"/>
                  </a:lnTo>
                  <a:cubicBezTo>
                    <a:pt x="3549" y="2810"/>
                    <a:pt x="3656" y="3096"/>
                    <a:pt x="3775" y="3394"/>
                  </a:cubicBezTo>
                  <a:cubicBezTo>
                    <a:pt x="3549" y="3167"/>
                    <a:pt x="3322" y="2965"/>
                    <a:pt x="3096" y="2739"/>
                  </a:cubicBezTo>
                  <a:lnTo>
                    <a:pt x="2287" y="1965"/>
                  </a:lnTo>
                  <a:cubicBezTo>
                    <a:pt x="2001" y="1703"/>
                    <a:pt x="1727" y="1453"/>
                    <a:pt x="1429" y="1203"/>
                  </a:cubicBezTo>
                  <a:lnTo>
                    <a:pt x="1215" y="1429"/>
                  </a:lnTo>
                  <a:lnTo>
                    <a:pt x="1965" y="2274"/>
                  </a:lnTo>
                  <a:lnTo>
                    <a:pt x="2739" y="3096"/>
                  </a:lnTo>
                  <a:cubicBezTo>
                    <a:pt x="2953" y="3322"/>
                    <a:pt x="3180" y="3536"/>
                    <a:pt x="3394" y="3763"/>
                  </a:cubicBezTo>
                  <a:cubicBezTo>
                    <a:pt x="3120" y="3644"/>
                    <a:pt x="2822" y="3525"/>
                    <a:pt x="2525" y="3417"/>
                  </a:cubicBezTo>
                  <a:lnTo>
                    <a:pt x="1465" y="3025"/>
                  </a:lnTo>
                  <a:cubicBezTo>
                    <a:pt x="1108" y="2905"/>
                    <a:pt x="751" y="2751"/>
                    <a:pt x="393" y="2632"/>
                  </a:cubicBezTo>
                  <a:lnTo>
                    <a:pt x="274" y="2929"/>
                  </a:lnTo>
                  <a:lnTo>
                    <a:pt x="1298" y="3417"/>
                  </a:lnTo>
                  <a:lnTo>
                    <a:pt x="2346" y="3882"/>
                  </a:lnTo>
                  <a:cubicBezTo>
                    <a:pt x="2620" y="4013"/>
                    <a:pt x="2906" y="4132"/>
                    <a:pt x="3203" y="4251"/>
                  </a:cubicBezTo>
                  <a:cubicBezTo>
                    <a:pt x="2894" y="4251"/>
                    <a:pt x="2572" y="4275"/>
                    <a:pt x="2263" y="4275"/>
                  </a:cubicBezTo>
                  <a:lnTo>
                    <a:pt x="1132" y="4298"/>
                  </a:lnTo>
                  <a:cubicBezTo>
                    <a:pt x="763" y="4310"/>
                    <a:pt x="382" y="4334"/>
                    <a:pt x="1" y="4358"/>
                  </a:cubicBezTo>
                  <a:lnTo>
                    <a:pt x="1" y="4668"/>
                  </a:lnTo>
                  <a:cubicBezTo>
                    <a:pt x="382" y="4703"/>
                    <a:pt x="763" y="4715"/>
                    <a:pt x="1132" y="4727"/>
                  </a:cubicBezTo>
                  <a:lnTo>
                    <a:pt x="2263" y="4763"/>
                  </a:lnTo>
                  <a:cubicBezTo>
                    <a:pt x="2941" y="4775"/>
                    <a:pt x="3596" y="4775"/>
                    <a:pt x="4263" y="4787"/>
                  </a:cubicBezTo>
                  <a:cubicBezTo>
                    <a:pt x="4263" y="5465"/>
                    <a:pt x="4275" y="6120"/>
                    <a:pt x="4287" y="6787"/>
                  </a:cubicBezTo>
                  <a:lnTo>
                    <a:pt x="4323" y="7918"/>
                  </a:lnTo>
                  <a:cubicBezTo>
                    <a:pt x="4334" y="8287"/>
                    <a:pt x="4346" y="8680"/>
                    <a:pt x="4382" y="9049"/>
                  </a:cubicBezTo>
                  <a:lnTo>
                    <a:pt x="4680" y="9049"/>
                  </a:lnTo>
                  <a:cubicBezTo>
                    <a:pt x="4704" y="8680"/>
                    <a:pt x="4727" y="8287"/>
                    <a:pt x="4739" y="7918"/>
                  </a:cubicBezTo>
                  <a:lnTo>
                    <a:pt x="4763" y="6787"/>
                  </a:lnTo>
                  <a:cubicBezTo>
                    <a:pt x="4787" y="6477"/>
                    <a:pt x="4787" y="6144"/>
                    <a:pt x="4787" y="5834"/>
                  </a:cubicBezTo>
                  <a:cubicBezTo>
                    <a:pt x="4906" y="6132"/>
                    <a:pt x="5037" y="6418"/>
                    <a:pt x="5168" y="6715"/>
                  </a:cubicBezTo>
                  <a:lnTo>
                    <a:pt x="5632" y="7739"/>
                  </a:lnTo>
                  <a:cubicBezTo>
                    <a:pt x="5799" y="8085"/>
                    <a:pt x="5942" y="8418"/>
                    <a:pt x="6120" y="8763"/>
                  </a:cubicBezTo>
                  <a:lnTo>
                    <a:pt x="6394" y="8656"/>
                  </a:lnTo>
                  <a:cubicBezTo>
                    <a:pt x="6275" y="8299"/>
                    <a:pt x="6132" y="7942"/>
                    <a:pt x="6013" y="7585"/>
                  </a:cubicBezTo>
                  <a:lnTo>
                    <a:pt x="5620" y="6525"/>
                  </a:lnTo>
                  <a:cubicBezTo>
                    <a:pt x="5501" y="6227"/>
                    <a:pt x="5382" y="5930"/>
                    <a:pt x="5275" y="5632"/>
                  </a:cubicBezTo>
                  <a:lnTo>
                    <a:pt x="5275" y="5632"/>
                  </a:lnTo>
                  <a:cubicBezTo>
                    <a:pt x="5501" y="5858"/>
                    <a:pt x="5739" y="6084"/>
                    <a:pt x="5977" y="6311"/>
                  </a:cubicBezTo>
                  <a:lnTo>
                    <a:pt x="6811" y="7085"/>
                  </a:lnTo>
                  <a:cubicBezTo>
                    <a:pt x="7085" y="7335"/>
                    <a:pt x="7359" y="7585"/>
                    <a:pt x="7656" y="7847"/>
                  </a:cubicBezTo>
                  <a:lnTo>
                    <a:pt x="7859" y="7632"/>
                  </a:lnTo>
                  <a:lnTo>
                    <a:pt x="7109" y="6787"/>
                  </a:lnTo>
                  <a:lnTo>
                    <a:pt x="6335" y="5953"/>
                  </a:lnTo>
                  <a:cubicBezTo>
                    <a:pt x="6108" y="5715"/>
                    <a:pt x="5882" y="5489"/>
                    <a:pt x="5656" y="5251"/>
                  </a:cubicBezTo>
                  <a:lnTo>
                    <a:pt x="5656" y="5251"/>
                  </a:lnTo>
                  <a:cubicBezTo>
                    <a:pt x="5954" y="5370"/>
                    <a:pt x="6251" y="5489"/>
                    <a:pt x="6549" y="5596"/>
                  </a:cubicBezTo>
                  <a:lnTo>
                    <a:pt x="7609" y="5989"/>
                  </a:lnTo>
                  <a:cubicBezTo>
                    <a:pt x="7966" y="6108"/>
                    <a:pt x="8323" y="6251"/>
                    <a:pt x="8680" y="6370"/>
                  </a:cubicBezTo>
                  <a:lnTo>
                    <a:pt x="8787" y="6096"/>
                  </a:lnTo>
                  <a:lnTo>
                    <a:pt x="7763" y="5608"/>
                  </a:lnTo>
                  <a:lnTo>
                    <a:pt x="6728" y="5144"/>
                  </a:lnTo>
                  <a:cubicBezTo>
                    <a:pt x="6430" y="5013"/>
                    <a:pt x="6156" y="4894"/>
                    <a:pt x="5858" y="4763"/>
                  </a:cubicBezTo>
                  <a:cubicBezTo>
                    <a:pt x="6168" y="4763"/>
                    <a:pt x="6489" y="4739"/>
                    <a:pt x="6811" y="4739"/>
                  </a:cubicBezTo>
                  <a:lnTo>
                    <a:pt x="7942" y="4715"/>
                  </a:lnTo>
                  <a:cubicBezTo>
                    <a:pt x="8311" y="4703"/>
                    <a:pt x="8692" y="4679"/>
                    <a:pt x="9073" y="4656"/>
                  </a:cubicBezTo>
                  <a:lnTo>
                    <a:pt x="9073" y="4358"/>
                  </a:lnTo>
                  <a:cubicBezTo>
                    <a:pt x="8692" y="4322"/>
                    <a:pt x="8311" y="4310"/>
                    <a:pt x="7942" y="4298"/>
                  </a:cubicBezTo>
                  <a:lnTo>
                    <a:pt x="6775" y="4287"/>
                  </a:lnTo>
                  <a:cubicBezTo>
                    <a:pt x="6108" y="4275"/>
                    <a:pt x="5454" y="4251"/>
                    <a:pt x="4787" y="4251"/>
                  </a:cubicBezTo>
                  <a:cubicBezTo>
                    <a:pt x="4787" y="3584"/>
                    <a:pt x="4787" y="2929"/>
                    <a:pt x="4763" y="2263"/>
                  </a:cubicBezTo>
                  <a:lnTo>
                    <a:pt x="4739" y="1131"/>
                  </a:lnTo>
                  <a:cubicBezTo>
                    <a:pt x="4727" y="750"/>
                    <a:pt x="4704" y="369"/>
                    <a:pt x="468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sp>
          <p:nvSpPr>
            <p:cNvPr id="191" name="Google Shape;191;p41"/>
            <p:cNvSpPr/>
            <p:nvPr/>
          </p:nvSpPr>
          <p:spPr>
            <a:xfrm>
              <a:off x="16729177" y="545963"/>
              <a:ext cx="689727" cy="689133"/>
            </a:xfrm>
            <a:custGeom>
              <a:rect b="b" l="l" r="r" t="t"/>
              <a:pathLst>
                <a:path extrusionOk="0" h="14848" w="14860">
                  <a:moveTo>
                    <a:pt x="7430" y="691"/>
                  </a:moveTo>
                  <a:cubicBezTo>
                    <a:pt x="11133" y="691"/>
                    <a:pt x="14157" y="3703"/>
                    <a:pt x="14157" y="7418"/>
                  </a:cubicBezTo>
                  <a:cubicBezTo>
                    <a:pt x="14157" y="11121"/>
                    <a:pt x="11133" y="14145"/>
                    <a:pt x="7430" y="14145"/>
                  </a:cubicBezTo>
                  <a:cubicBezTo>
                    <a:pt x="3727" y="14145"/>
                    <a:pt x="703" y="11121"/>
                    <a:pt x="703" y="7418"/>
                  </a:cubicBezTo>
                  <a:cubicBezTo>
                    <a:pt x="703" y="3703"/>
                    <a:pt x="3727" y="691"/>
                    <a:pt x="7430" y="691"/>
                  </a:cubicBezTo>
                  <a:close/>
                  <a:moveTo>
                    <a:pt x="7430" y="0"/>
                  </a:moveTo>
                  <a:cubicBezTo>
                    <a:pt x="3334" y="0"/>
                    <a:pt x="1" y="3334"/>
                    <a:pt x="1" y="7430"/>
                  </a:cubicBezTo>
                  <a:cubicBezTo>
                    <a:pt x="1" y="11525"/>
                    <a:pt x="3334" y="14847"/>
                    <a:pt x="7430" y="14847"/>
                  </a:cubicBezTo>
                  <a:cubicBezTo>
                    <a:pt x="11526" y="14847"/>
                    <a:pt x="14860" y="11513"/>
                    <a:pt x="14860" y="7418"/>
                  </a:cubicBezTo>
                  <a:cubicBezTo>
                    <a:pt x="14860" y="3322"/>
                    <a:pt x="11526" y="0"/>
                    <a:pt x="743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grpSp>
      <p:sp>
        <p:nvSpPr>
          <p:cNvPr id="192" name="Google Shape;192;p41"/>
          <p:cNvSpPr txBox="1"/>
          <p:nvPr>
            <p:ph type="title"/>
          </p:nvPr>
        </p:nvSpPr>
        <p:spPr>
          <a:xfrm>
            <a:off x="1218667" y="704233"/>
            <a:ext cx="20738700" cy="1132800"/>
          </a:xfrm>
          <a:prstGeom prst="rect">
            <a:avLst/>
          </a:prstGeom>
        </p:spPr>
        <p:txBody>
          <a:bodyPr anchorCtr="0" anchor="t" bIns="121875" lIns="0" spcFirstLastPara="1" rIns="243825" wrap="square" tIns="121875">
            <a:noAutofit/>
          </a:bodyPr>
          <a:lstStyle>
            <a:lvl1pPr lvl="0" rtl="0">
              <a:spcBef>
                <a:spcPts val="0"/>
              </a:spcBef>
              <a:spcAft>
                <a:spcPts val="0"/>
              </a:spcAft>
              <a:buSzPts val="5900"/>
              <a:buNone/>
              <a:defRPr/>
            </a:lvl1pPr>
            <a:lvl2pPr lvl="1" rtl="0">
              <a:spcBef>
                <a:spcPts val="0"/>
              </a:spcBef>
              <a:spcAft>
                <a:spcPts val="0"/>
              </a:spcAft>
              <a:buSzPts val="6400"/>
              <a:buNone/>
              <a:defRPr/>
            </a:lvl2pPr>
            <a:lvl3pPr lvl="2" rtl="0">
              <a:spcBef>
                <a:spcPts val="0"/>
              </a:spcBef>
              <a:spcAft>
                <a:spcPts val="0"/>
              </a:spcAft>
              <a:buSzPts val="6400"/>
              <a:buNone/>
              <a:defRPr/>
            </a:lvl3pPr>
            <a:lvl4pPr lvl="3" rtl="0">
              <a:spcBef>
                <a:spcPts val="0"/>
              </a:spcBef>
              <a:spcAft>
                <a:spcPts val="0"/>
              </a:spcAft>
              <a:buSzPts val="6400"/>
              <a:buNone/>
              <a:defRPr/>
            </a:lvl4pPr>
            <a:lvl5pPr lvl="4" rtl="0">
              <a:spcBef>
                <a:spcPts val="0"/>
              </a:spcBef>
              <a:spcAft>
                <a:spcPts val="0"/>
              </a:spcAft>
              <a:buSzPts val="6400"/>
              <a:buNone/>
              <a:defRPr/>
            </a:lvl5pPr>
            <a:lvl6pPr lvl="5" rtl="0">
              <a:spcBef>
                <a:spcPts val="0"/>
              </a:spcBef>
              <a:spcAft>
                <a:spcPts val="0"/>
              </a:spcAft>
              <a:buSzPts val="6400"/>
              <a:buNone/>
              <a:defRPr/>
            </a:lvl6pPr>
            <a:lvl7pPr lvl="6" rtl="0">
              <a:spcBef>
                <a:spcPts val="0"/>
              </a:spcBef>
              <a:spcAft>
                <a:spcPts val="0"/>
              </a:spcAft>
              <a:buSzPts val="6400"/>
              <a:buNone/>
              <a:defRPr/>
            </a:lvl7pPr>
            <a:lvl8pPr lvl="7" rtl="0">
              <a:spcBef>
                <a:spcPts val="0"/>
              </a:spcBef>
              <a:spcAft>
                <a:spcPts val="0"/>
              </a:spcAft>
              <a:buSzPts val="6400"/>
              <a:buNone/>
              <a:defRPr/>
            </a:lvl8pPr>
            <a:lvl9pPr lvl="8" rtl="0">
              <a:spcBef>
                <a:spcPts val="0"/>
              </a:spcBef>
              <a:spcAft>
                <a:spcPts val="0"/>
              </a:spcAft>
              <a:buSzPts val="64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 color black">
  <p:cSld name="CUSTOM_4_1_1">
    <p:spTree>
      <p:nvGrpSpPr>
        <p:cNvPr id="193" name="Shape 193"/>
        <p:cNvGrpSpPr/>
        <p:nvPr/>
      </p:nvGrpSpPr>
      <p:grpSpPr>
        <a:xfrm>
          <a:off x="0" y="0"/>
          <a:ext cx="0" cy="0"/>
          <a:chOff x="0" y="0"/>
          <a:chExt cx="0" cy="0"/>
        </a:xfrm>
      </p:grpSpPr>
      <p:sp>
        <p:nvSpPr>
          <p:cNvPr id="194" name="Google Shape;194;p42"/>
          <p:cNvSpPr/>
          <p:nvPr/>
        </p:nvSpPr>
        <p:spPr>
          <a:xfrm rot="-5400000">
            <a:off x="7645350" y="-3040050"/>
            <a:ext cx="9093300" cy="24418800"/>
          </a:xfrm>
          <a:prstGeom prst="rect">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5" name="Google Shape;195;p42"/>
          <p:cNvSpPr txBox="1"/>
          <p:nvPr>
            <p:ph idx="12" type="sldNum"/>
          </p:nvPr>
        </p:nvSpPr>
        <p:spPr>
          <a:xfrm>
            <a:off x="22386236" y="12416401"/>
            <a:ext cx="771300" cy="635100"/>
          </a:xfrm>
          <a:prstGeom prst="rect">
            <a:avLst/>
          </a:prstGeom>
        </p:spPr>
        <p:txBody>
          <a:bodyPr anchorCtr="0" anchor="ctr" bIns="121875" lIns="243825" spcFirstLastPara="1" rIns="0" wrap="square" tIns="121875">
            <a:noAutofit/>
          </a:bodyPr>
          <a:lstStyle>
            <a:lvl1pPr lvl="0" rtl="0">
              <a:buClr>
                <a:srgbClr val="000000"/>
              </a:buClr>
              <a:buFont typeface="Arial"/>
              <a:buNone/>
              <a:defRPr/>
            </a:lvl1pPr>
            <a:lvl2pPr lvl="1" rtl="0">
              <a:buClr>
                <a:srgbClr val="000000"/>
              </a:buClr>
              <a:buFont typeface="Arial"/>
              <a:buNone/>
              <a:defRPr/>
            </a:lvl2pPr>
            <a:lvl3pPr lvl="2" rtl="0">
              <a:buClr>
                <a:srgbClr val="000000"/>
              </a:buClr>
              <a:buFont typeface="Arial"/>
              <a:buNone/>
              <a:defRPr/>
            </a:lvl3pPr>
            <a:lvl4pPr lvl="3" rtl="0">
              <a:buClr>
                <a:srgbClr val="000000"/>
              </a:buClr>
              <a:buFont typeface="Arial"/>
              <a:buNone/>
              <a:defRPr/>
            </a:lvl4pPr>
            <a:lvl5pPr lvl="4" rtl="0">
              <a:buClr>
                <a:srgbClr val="000000"/>
              </a:buClr>
              <a:buFont typeface="Arial"/>
              <a:buNone/>
              <a:defRPr/>
            </a:lvl5pPr>
            <a:lvl6pPr lvl="5" rtl="0">
              <a:buClr>
                <a:srgbClr val="000000"/>
              </a:buClr>
              <a:buFont typeface="Arial"/>
              <a:buNone/>
              <a:defRPr/>
            </a:lvl6pPr>
            <a:lvl7pPr lvl="6" rtl="0">
              <a:buClr>
                <a:srgbClr val="000000"/>
              </a:buClr>
              <a:buFont typeface="Arial"/>
              <a:buNone/>
              <a:defRPr/>
            </a:lvl7pPr>
            <a:lvl8pPr lvl="7" rtl="0">
              <a:buClr>
                <a:srgbClr val="000000"/>
              </a:buClr>
              <a:buFont typeface="Arial"/>
              <a:buNone/>
              <a:defRPr/>
            </a:lvl8pPr>
            <a:lvl9pPr lvl="8" rtl="0">
              <a:buClr>
                <a:srgbClr val="000000"/>
              </a:buClr>
              <a:buFont typeface="Arial"/>
              <a:buNone/>
              <a:defRPr/>
            </a:lvl9pPr>
          </a:lstStyle>
          <a:p>
            <a:pPr indent="0" lvl="0" marL="0" rtl="0" algn="r">
              <a:spcBef>
                <a:spcPts val="0"/>
              </a:spcBef>
              <a:spcAft>
                <a:spcPts val="0"/>
              </a:spcAft>
              <a:buNone/>
            </a:pPr>
            <a:fld id="{00000000-1234-1234-1234-123412341234}" type="slidenum">
              <a:rPr lang="en-US"/>
              <a:t>‹#›</a:t>
            </a:fld>
            <a:endParaRPr/>
          </a:p>
        </p:txBody>
      </p:sp>
      <p:grpSp>
        <p:nvGrpSpPr>
          <p:cNvPr id="196" name="Google Shape;196;p42"/>
          <p:cNvGrpSpPr/>
          <p:nvPr/>
        </p:nvGrpSpPr>
        <p:grpSpPr>
          <a:xfrm>
            <a:off x="22422027" y="899277"/>
            <a:ext cx="743388" cy="742678"/>
            <a:chOff x="16729177" y="545963"/>
            <a:chExt cx="689727" cy="689133"/>
          </a:xfrm>
        </p:grpSpPr>
        <p:sp>
          <p:nvSpPr>
            <p:cNvPr id="197" name="Google Shape;197;p42"/>
            <p:cNvSpPr/>
            <p:nvPr/>
          </p:nvSpPr>
          <p:spPr>
            <a:xfrm>
              <a:off x="16863453" y="680513"/>
              <a:ext cx="421170" cy="420033"/>
            </a:xfrm>
            <a:custGeom>
              <a:rect b="b" l="l" r="r" t="t"/>
              <a:pathLst>
                <a:path extrusionOk="0" h="9050" w="9074">
                  <a:moveTo>
                    <a:pt x="4370" y="0"/>
                  </a:moveTo>
                  <a:cubicBezTo>
                    <a:pt x="4334" y="369"/>
                    <a:pt x="4323" y="750"/>
                    <a:pt x="4311" y="1131"/>
                  </a:cubicBezTo>
                  <a:lnTo>
                    <a:pt x="4275" y="2263"/>
                  </a:lnTo>
                  <a:cubicBezTo>
                    <a:pt x="4263" y="2572"/>
                    <a:pt x="4263" y="2882"/>
                    <a:pt x="4263" y="3191"/>
                  </a:cubicBezTo>
                  <a:cubicBezTo>
                    <a:pt x="4144" y="2917"/>
                    <a:pt x="4001" y="2620"/>
                    <a:pt x="3894" y="2334"/>
                  </a:cubicBezTo>
                  <a:lnTo>
                    <a:pt x="3430" y="1298"/>
                  </a:lnTo>
                  <a:cubicBezTo>
                    <a:pt x="3263" y="953"/>
                    <a:pt x="3108" y="608"/>
                    <a:pt x="2941" y="262"/>
                  </a:cubicBezTo>
                  <a:lnTo>
                    <a:pt x="2644" y="381"/>
                  </a:lnTo>
                  <a:cubicBezTo>
                    <a:pt x="2763" y="739"/>
                    <a:pt x="2894" y="1096"/>
                    <a:pt x="3025" y="1453"/>
                  </a:cubicBezTo>
                  <a:lnTo>
                    <a:pt x="3430" y="2513"/>
                  </a:lnTo>
                  <a:cubicBezTo>
                    <a:pt x="3549" y="2810"/>
                    <a:pt x="3656" y="3096"/>
                    <a:pt x="3775" y="3394"/>
                  </a:cubicBezTo>
                  <a:cubicBezTo>
                    <a:pt x="3549" y="3167"/>
                    <a:pt x="3322" y="2965"/>
                    <a:pt x="3096" y="2739"/>
                  </a:cubicBezTo>
                  <a:lnTo>
                    <a:pt x="2287" y="1965"/>
                  </a:lnTo>
                  <a:cubicBezTo>
                    <a:pt x="2001" y="1703"/>
                    <a:pt x="1727" y="1453"/>
                    <a:pt x="1429" y="1203"/>
                  </a:cubicBezTo>
                  <a:lnTo>
                    <a:pt x="1215" y="1429"/>
                  </a:lnTo>
                  <a:lnTo>
                    <a:pt x="1965" y="2274"/>
                  </a:lnTo>
                  <a:lnTo>
                    <a:pt x="2739" y="3096"/>
                  </a:lnTo>
                  <a:cubicBezTo>
                    <a:pt x="2953" y="3322"/>
                    <a:pt x="3180" y="3536"/>
                    <a:pt x="3394" y="3763"/>
                  </a:cubicBezTo>
                  <a:cubicBezTo>
                    <a:pt x="3120" y="3644"/>
                    <a:pt x="2822" y="3525"/>
                    <a:pt x="2525" y="3417"/>
                  </a:cubicBezTo>
                  <a:lnTo>
                    <a:pt x="1465" y="3025"/>
                  </a:lnTo>
                  <a:cubicBezTo>
                    <a:pt x="1108" y="2905"/>
                    <a:pt x="751" y="2751"/>
                    <a:pt x="393" y="2632"/>
                  </a:cubicBezTo>
                  <a:lnTo>
                    <a:pt x="274" y="2929"/>
                  </a:lnTo>
                  <a:lnTo>
                    <a:pt x="1298" y="3417"/>
                  </a:lnTo>
                  <a:lnTo>
                    <a:pt x="2346" y="3882"/>
                  </a:lnTo>
                  <a:cubicBezTo>
                    <a:pt x="2620" y="4013"/>
                    <a:pt x="2906" y="4132"/>
                    <a:pt x="3203" y="4251"/>
                  </a:cubicBezTo>
                  <a:cubicBezTo>
                    <a:pt x="2894" y="4251"/>
                    <a:pt x="2572" y="4275"/>
                    <a:pt x="2263" y="4275"/>
                  </a:cubicBezTo>
                  <a:lnTo>
                    <a:pt x="1132" y="4298"/>
                  </a:lnTo>
                  <a:cubicBezTo>
                    <a:pt x="763" y="4310"/>
                    <a:pt x="382" y="4334"/>
                    <a:pt x="1" y="4358"/>
                  </a:cubicBezTo>
                  <a:lnTo>
                    <a:pt x="1" y="4668"/>
                  </a:lnTo>
                  <a:cubicBezTo>
                    <a:pt x="382" y="4703"/>
                    <a:pt x="763" y="4715"/>
                    <a:pt x="1132" y="4727"/>
                  </a:cubicBezTo>
                  <a:lnTo>
                    <a:pt x="2263" y="4763"/>
                  </a:lnTo>
                  <a:cubicBezTo>
                    <a:pt x="2941" y="4775"/>
                    <a:pt x="3596" y="4775"/>
                    <a:pt x="4263" y="4787"/>
                  </a:cubicBezTo>
                  <a:cubicBezTo>
                    <a:pt x="4263" y="5465"/>
                    <a:pt x="4275" y="6120"/>
                    <a:pt x="4287" y="6787"/>
                  </a:cubicBezTo>
                  <a:lnTo>
                    <a:pt x="4323" y="7918"/>
                  </a:lnTo>
                  <a:cubicBezTo>
                    <a:pt x="4334" y="8287"/>
                    <a:pt x="4346" y="8680"/>
                    <a:pt x="4382" y="9049"/>
                  </a:cubicBezTo>
                  <a:lnTo>
                    <a:pt x="4680" y="9049"/>
                  </a:lnTo>
                  <a:cubicBezTo>
                    <a:pt x="4704" y="8680"/>
                    <a:pt x="4727" y="8287"/>
                    <a:pt x="4739" y="7918"/>
                  </a:cubicBezTo>
                  <a:lnTo>
                    <a:pt x="4763" y="6787"/>
                  </a:lnTo>
                  <a:cubicBezTo>
                    <a:pt x="4787" y="6477"/>
                    <a:pt x="4787" y="6144"/>
                    <a:pt x="4787" y="5834"/>
                  </a:cubicBezTo>
                  <a:cubicBezTo>
                    <a:pt x="4906" y="6132"/>
                    <a:pt x="5037" y="6418"/>
                    <a:pt x="5168" y="6715"/>
                  </a:cubicBezTo>
                  <a:lnTo>
                    <a:pt x="5632" y="7739"/>
                  </a:lnTo>
                  <a:cubicBezTo>
                    <a:pt x="5799" y="8085"/>
                    <a:pt x="5942" y="8418"/>
                    <a:pt x="6120" y="8763"/>
                  </a:cubicBezTo>
                  <a:lnTo>
                    <a:pt x="6394" y="8656"/>
                  </a:lnTo>
                  <a:cubicBezTo>
                    <a:pt x="6275" y="8299"/>
                    <a:pt x="6132" y="7942"/>
                    <a:pt x="6013" y="7585"/>
                  </a:cubicBezTo>
                  <a:lnTo>
                    <a:pt x="5620" y="6525"/>
                  </a:lnTo>
                  <a:cubicBezTo>
                    <a:pt x="5501" y="6227"/>
                    <a:pt x="5382" y="5930"/>
                    <a:pt x="5275" y="5632"/>
                  </a:cubicBezTo>
                  <a:lnTo>
                    <a:pt x="5275" y="5632"/>
                  </a:lnTo>
                  <a:cubicBezTo>
                    <a:pt x="5501" y="5858"/>
                    <a:pt x="5739" y="6084"/>
                    <a:pt x="5977" y="6311"/>
                  </a:cubicBezTo>
                  <a:lnTo>
                    <a:pt x="6811" y="7085"/>
                  </a:lnTo>
                  <a:cubicBezTo>
                    <a:pt x="7085" y="7335"/>
                    <a:pt x="7359" y="7585"/>
                    <a:pt x="7656" y="7847"/>
                  </a:cubicBezTo>
                  <a:lnTo>
                    <a:pt x="7859" y="7632"/>
                  </a:lnTo>
                  <a:lnTo>
                    <a:pt x="7109" y="6787"/>
                  </a:lnTo>
                  <a:lnTo>
                    <a:pt x="6335" y="5953"/>
                  </a:lnTo>
                  <a:cubicBezTo>
                    <a:pt x="6108" y="5715"/>
                    <a:pt x="5882" y="5489"/>
                    <a:pt x="5656" y="5251"/>
                  </a:cubicBezTo>
                  <a:lnTo>
                    <a:pt x="5656" y="5251"/>
                  </a:lnTo>
                  <a:cubicBezTo>
                    <a:pt x="5954" y="5370"/>
                    <a:pt x="6251" y="5489"/>
                    <a:pt x="6549" y="5596"/>
                  </a:cubicBezTo>
                  <a:lnTo>
                    <a:pt x="7609" y="5989"/>
                  </a:lnTo>
                  <a:cubicBezTo>
                    <a:pt x="7966" y="6108"/>
                    <a:pt x="8323" y="6251"/>
                    <a:pt x="8680" y="6370"/>
                  </a:cubicBezTo>
                  <a:lnTo>
                    <a:pt x="8787" y="6096"/>
                  </a:lnTo>
                  <a:lnTo>
                    <a:pt x="7763" y="5608"/>
                  </a:lnTo>
                  <a:lnTo>
                    <a:pt x="6728" y="5144"/>
                  </a:lnTo>
                  <a:cubicBezTo>
                    <a:pt x="6430" y="5013"/>
                    <a:pt x="6156" y="4894"/>
                    <a:pt x="5858" y="4763"/>
                  </a:cubicBezTo>
                  <a:cubicBezTo>
                    <a:pt x="6168" y="4763"/>
                    <a:pt x="6489" y="4739"/>
                    <a:pt x="6811" y="4739"/>
                  </a:cubicBezTo>
                  <a:lnTo>
                    <a:pt x="7942" y="4715"/>
                  </a:lnTo>
                  <a:cubicBezTo>
                    <a:pt x="8311" y="4703"/>
                    <a:pt x="8692" y="4679"/>
                    <a:pt x="9073" y="4656"/>
                  </a:cubicBezTo>
                  <a:lnTo>
                    <a:pt x="9073" y="4358"/>
                  </a:lnTo>
                  <a:cubicBezTo>
                    <a:pt x="8692" y="4322"/>
                    <a:pt x="8311" y="4310"/>
                    <a:pt x="7942" y="4298"/>
                  </a:cubicBezTo>
                  <a:lnTo>
                    <a:pt x="6775" y="4287"/>
                  </a:lnTo>
                  <a:cubicBezTo>
                    <a:pt x="6108" y="4275"/>
                    <a:pt x="5454" y="4251"/>
                    <a:pt x="4787" y="4251"/>
                  </a:cubicBezTo>
                  <a:cubicBezTo>
                    <a:pt x="4787" y="3584"/>
                    <a:pt x="4787" y="2929"/>
                    <a:pt x="4763" y="2263"/>
                  </a:cubicBezTo>
                  <a:lnTo>
                    <a:pt x="4739" y="1131"/>
                  </a:lnTo>
                  <a:cubicBezTo>
                    <a:pt x="4727" y="750"/>
                    <a:pt x="4704" y="369"/>
                    <a:pt x="468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sp>
          <p:nvSpPr>
            <p:cNvPr id="198" name="Google Shape;198;p42"/>
            <p:cNvSpPr/>
            <p:nvPr/>
          </p:nvSpPr>
          <p:spPr>
            <a:xfrm>
              <a:off x="16729177" y="545963"/>
              <a:ext cx="689727" cy="689133"/>
            </a:xfrm>
            <a:custGeom>
              <a:rect b="b" l="l" r="r" t="t"/>
              <a:pathLst>
                <a:path extrusionOk="0" h="14848" w="14860">
                  <a:moveTo>
                    <a:pt x="7430" y="691"/>
                  </a:moveTo>
                  <a:cubicBezTo>
                    <a:pt x="11133" y="691"/>
                    <a:pt x="14157" y="3703"/>
                    <a:pt x="14157" y="7418"/>
                  </a:cubicBezTo>
                  <a:cubicBezTo>
                    <a:pt x="14157" y="11121"/>
                    <a:pt x="11133" y="14145"/>
                    <a:pt x="7430" y="14145"/>
                  </a:cubicBezTo>
                  <a:cubicBezTo>
                    <a:pt x="3727" y="14145"/>
                    <a:pt x="703" y="11121"/>
                    <a:pt x="703" y="7418"/>
                  </a:cubicBezTo>
                  <a:cubicBezTo>
                    <a:pt x="703" y="3703"/>
                    <a:pt x="3727" y="691"/>
                    <a:pt x="7430" y="691"/>
                  </a:cubicBezTo>
                  <a:close/>
                  <a:moveTo>
                    <a:pt x="7430" y="0"/>
                  </a:moveTo>
                  <a:cubicBezTo>
                    <a:pt x="3334" y="0"/>
                    <a:pt x="1" y="3334"/>
                    <a:pt x="1" y="7430"/>
                  </a:cubicBezTo>
                  <a:cubicBezTo>
                    <a:pt x="1" y="11525"/>
                    <a:pt x="3334" y="14847"/>
                    <a:pt x="7430" y="14847"/>
                  </a:cubicBezTo>
                  <a:cubicBezTo>
                    <a:pt x="11526" y="14847"/>
                    <a:pt x="14860" y="11513"/>
                    <a:pt x="14860" y="7418"/>
                  </a:cubicBezTo>
                  <a:cubicBezTo>
                    <a:pt x="14860" y="3322"/>
                    <a:pt x="11526" y="0"/>
                    <a:pt x="743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grpSp>
      <p:sp>
        <p:nvSpPr>
          <p:cNvPr id="199" name="Google Shape;199;p42"/>
          <p:cNvSpPr txBox="1"/>
          <p:nvPr>
            <p:ph type="title"/>
          </p:nvPr>
        </p:nvSpPr>
        <p:spPr>
          <a:xfrm>
            <a:off x="1218667" y="704233"/>
            <a:ext cx="20738700" cy="1132800"/>
          </a:xfrm>
          <a:prstGeom prst="rect">
            <a:avLst/>
          </a:prstGeom>
        </p:spPr>
        <p:txBody>
          <a:bodyPr anchorCtr="0" anchor="t" bIns="121875" lIns="0" spcFirstLastPara="1" rIns="243825" wrap="square" tIns="121875">
            <a:noAutofit/>
          </a:bodyPr>
          <a:lstStyle>
            <a:lvl1pPr lvl="0" rtl="0">
              <a:spcBef>
                <a:spcPts val="0"/>
              </a:spcBef>
              <a:spcAft>
                <a:spcPts val="0"/>
              </a:spcAft>
              <a:buSzPts val="5900"/>
              <a:buNone/>
              <a:defRPr/>
            </a:lvl1pPr>
            <a:lvl2pPr lvl="1" rtl="0">
              <a:spcBef>
                <a:spcPts val="0"/>
              </a:spcBef>
              <a:spcAft>
                <a:spcPts val="0"/>
              </a:spcAft>
              <a:buSzPts val="6400"/>
              <a:buNone/>
              <a:defRPr/>
            </a:lvl2pPr>
            <a:lvl3pPr lvl="2" rtl="0">
              <a:spcBef>
                <a:spcPts val="0"/>
              </a:spcBef>
              <a:spcAft>
                <a:spcPts val="0"/>
              </a:spcAft>
              <a:buSzPts val="6400"/>
              <a:buNone/>
              <a:defRPr/>
            </a:lvl3pPr>
            <a:lvl4pPr lvl="3" rtl="0">
              <a:spcBef>
                <a:spcPts val="0"/>
              </a:spcBef>
              <a:spcAft>
                <a:spcPts val="0"/>
              </a:spcAft>
              <a:buSzPts val="6400"/>
              <a:buNone/>
              <a:defRPr/>
            </a:lvl4pPr>
            <a:lvl5pPr lvl="4" rtl="0">
              <a:spcBef>
                <a:spcPts val="0"/>
              </a:spcBef>
              <a:spcAft>
                <a:spcPts val="0"/>
              </a:spcAft>
              <a:buSzPts val="6400"/>
              <a:buNone/>
              <a:defRPr/>
            </a:lvl5pPr>
            <a:lvl6pPr lvl="5" rtl="0">
              <a:spcBef>
                <a:spcPts val="0"/>
              </a:spcBef>
              <a:spcAft>
                <a:spcPts val="0"/>
              </a:spcAft>
              <a:buSzPts val="6400"/>
              <a:buNone/>
              <a:defRPr/>
            </a:lvl6pPr>
            <a:lvl7pPr lvl="6" rtl="0">
              <a:spcBef>
                <a:spcPts val="0"/>
              </a:spcBef>
              <a:spcAft>
                <a:spcPts val="0"/>
              </a:spcAft>
              <a:buSzPts val="6400"/>
              <a:buNone/>
              <a:defRPr/>
            </a:lvl7pPr>
            <a:lvl8pPr lvl="7" rtl="0">
              <a:spcBef>
                <a:spcPts val="0"/>
              </a:spcBef>
              <a:spcAft>
                <a:spcPts val="0"/>
              </a:spcAft>
              <a:buSzPts val="6400"/>
              <a:buNone/>
              <a:defRPr/>
            </a:lvl8pPr>
            <a:lvl9pPr lvl="8" rtl="0">
              <a:spcBef>
                <a:spcPts val="0"/>
              </a:spcBef>
              <a:spcAft>
                <a:spcPts val="0"/>
              </a:spcAft>
              <a:buSzPts val="6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white" type="obj">
  <p:cSld name="OBJECT">
    <p:spTree>
      <p:nvGrpSpPr>
        <p:cNvPr id="25" name="Shape 25"/>
        <p:cNvGrpSpPr/>
        <p:nvPr/>
      </p:nvGrpSpPr>
      <p:grpSpPr>
        <a:xfrm>
          <a:off x="0" y="0"/>
          <a:ext cx="0" cy="0"/>
          <a:chOff x="0" y="0"/>
          <a:chExt cx="0" cy="0"/>
        </a:xfrm>
      </p:grpSpPr>
      <p:sp>
        <p:nvSpPr>
          <p:cNvPr id="26" name="Google Shape;26;p5"/>
          <p:cNvSpPr txBox="1"/>
          <p:nvPr/>
        </p:nvSpPr>
        <p:spPr>
          <a:xfrm>
            <a:off x="914400" y="12374867"/>
            <a:ext cx="22555200" cy="635100"/>
          </a:xfrm>
          <a:prstGeom prst="rect">
            <a:avLst/>
          </a:prstGeom>
          <a:noFill/>
          <a:ln>
            <a:noFill/>
          </a:ln>
        </p:spPr>
        <p:txBody>
          <a:bodyPr anchorCtr="0" anchor="ctr" bIns="243800" lIns="0" spcFirstLastPara="1" rIns="243800" wrap="square" tIns="243800">
            <a:no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829494"/>
                </a:solidFill>
                <a:latin typeface="Montserrat"/>
                <a:ea typeface="Montserrat"/>
                <a:cs typeface="Montserrat"/>
                <a:sym typeface="Montserrat"/>
              </a:rPr>
              <a:t>Copyright 2021, Confluent, Inc. All rights reserved. This document may not be reproduced in any manner without the express written permission of Confluent, Inc.</a:t>
            </a:r>
            <a:endParaRPr b="0" i="0" sz="1300" u="none" cap="none" strike="noStrike">
              <a:solidFill>
                <a:srgbClr val="829494"/>
              </a:solidFill>
              <a:latin typeface="Montserrat"/>
              <a:ea typeface="Montserrat"/>
              <a:cs typeface="Montserrat"/>
              <a:sym typeface="Montserrat"/>
            </a:endParaRPr>
          </a:p>
        </p:txBody>
      </p:sp>
      <p:sp>
        <p:nvSpPr>
          <p:cNvPr id="27" name="Google Shape;27;p5"/>
          <p:cNvSpPr txBox="1"/>
          <p:nvPr>
            <p:ph type="title"/>
          </p:nvPr>
        </p:nvSpPr>
        <p:spPr>
          <a:xfrm>
            <a:off x="914405" y="868101"/>
            <a:ext cx="21309600" cy="1132800"/>
          </a:xfrm>
          <a:prstGeom prst="rect">
            <a:avLst/>
          </a:prstGeom>
          <a:noFill/>
          <a:ln>
            <a:noFill/>
          </a:ln>
        </p:spPr>
        <p:txBody>
          <a:bodyPr anchorCtr="0" anchor="t" bIns="121875" lIns="0" spcFirstLastPara="1" rIns="243800" wrap="square" tIns="121875">
            <a:noAutofit/>
          </a:bodyPr>
          <a:lstStyle>
            <a:lvl1pPr lvl="0" algn="l">
              <a:lnSpc>
                <a:spcPct val="90000"/>
              </a:lnSpc>
              <a:spcBef>
                <a:spcPts val="0"/>
              </a:spcBef>
              <a:spcAft>
                <a:spcPts val="0"/>
              </a:spcAft>
              <a:buClr>
                <a:schemeClr val="dk2"/>
              </a:buClr>
              <a:buSzPts val="6400"/>
              <a:buFont typeface="Arial"/>
              <a:buNone/>
              <a:defRPr>
                <a:solidFill>
                  <a:schemeClr val="dk2"/>
                </a:solidFill>
              </a:defRPr>
            </a:lvl1pPr>
            <a:lvl2pPr lvl="1" algn="l">
              <a:lnSpc>
                <a:spcPct val="100000"/>
              </a:lnSpc>
              <a:spcBef>
                <a:spcPts val="0"/>
              </a:spcBef>
              <a:spcAft>
                <a:spcPts val="0"/>
              </a:spcAft>
              <a:buSzPts val="6400"/>
              <a:buNone/>
              <a:defRPr/>
            </a:lvl2pPr>
            <a:lvl3pPr lvl="2" algn="l">
              <a:lnSpc>
                <a:spcPct val="100000"/>
              </a:lnSpc>
              <a:spcBef>
                <a:spcPts val="0"/>
              </a:spcBef>
              <a:spcAft>
                <a:spcPts val="0"/>
              </a:spcAft>
              <a:buSzPts val="6400"/>
              <a:buNone/>
              <a:defRPr/>
            </a:lvl3pPr>
            <a:lvl4pPr lvl="3" algn="l">
              <a:lnSpc>
                <a:spcPct val="100000"/>
              </a:lnSpc>
              <a:spcBef>
                <a:spcPts val="0"/>
              </a:spcBef>
              <a:spcAft>
                <a:spcPts val="0"/>
              </a:spcAft>
              <a:buSzPts val="6400"/>
              <a:buNone/>
              <a:defRPr/>
            </a:lvl4pPr>
            <a:lvl5pPr lvl="4" algn="l">
              <a:lnSpc>
                <a:spcPct val="100000"/>
              </a:lnSpc>
              <a:spcBef>
                <a:spcPts val="0"/>
              </a:spcBef>
              <a:spcAft>
                <a:spcPts val="0"/>
              </a:spcAft>
              <a:buSzPts val="6400"/>
              <a:buNone/>
              <a:defRPr/>
            </a:lvl5pPr>
            <a:lvl6pPr lvl="5" algn="l">
              <a:lnSpc>
                <a:spcPct val="100000"/>
              </a:lnSpc>
              <a:spcBef>
                <a:spcPts val="0"/>
              </a:spcBef>
              <a:spcAft>
                <a:spcPts val="0"/>
              </a:spcAft>
              <a:buSzPts val="6400"/>
              <a:buNone/>
              <a:defRPr/>
            </a:lvl6pPr>
            <a:lvl7pPr lvl="6" algn="l">
              <a:lnSpc>
                <a:spcPct val="100000"/>
              </a:lnSpc>
              <a:spcBef>
                <a:spcPts val="0"/>
              </a:spcBef>
              <a:spcAft>
                <a:spcPts val="0"/>
              </a:spcAft>
              <a:buSzPts val="6400"/>
              <a:buNone/>
              <a:defRPr/>
            </a:lvl7pPr>
            <a:lvl8pPr lvl="7" algn="l">
              <a:lnSpc>
                <a:spcPct val="100000"/>
              </a:lnSpc>
              <a:spcBef>
                <a:spcPts val="0"/>
              </a:spcBef>
              <a:spcAft>
                <a:spcPts val="0"/>
              </a:spcAft>
              <a:buSzPts val="6400"/>
              <a:buNone/>
              <a:defRPr/>
            </a:lvl8pPr>
            <a:lvl9pPr lvl="8" algn="l">
              <a:lnSpc>
                <a:spcPct val="100000"/>
              </a:lnSpc>
              <a:spcBef>
                <a:spcPts val="0"/>
              </a:spcBef>
              <a:spcAft>
                <a:spcPts val="0"/>
              </a:spcAft>
              <a:buSzPts val="6400"/>
              <a:buNone/>
              <a:defRPr/>
            </a:lvl9pPr>
          </a:lstStyle>
          <a:p/>
        </p:txBody>
      </p:sp>
      <p:sp>
        <p:nvSpPr>
          <p:cNvPr id="28" name="Google Shape;28;p5"/>
          <p:cNvSpPr txBox="1"/>
          <p:nvPr>
            <p:ph idx="1" type="body"/>
          </p:nvPr>
        </p:nvSpPr>
        <p:spPr>
          <a:xfrm>
            <a:off x="914400" y="2633787"/>
            <a:ext cx="22548900" cy="9326400"/>
          </a:xfrm>
          <a:prstGeom prst="rect">
            <a:avLst/>
          </a:prstGeom>
          <a:noFill/>
          <a:ln>
            <a:noFill/>
          </a:ln>
        </p:spPr>
        <p:txBody>
          <a:bodyPr anchorCtr="0" anchor="t" bIns="121875" lIns="0" spcFirstLastPara="1" rIns="121925" wrap="square" tIns="0">
            <a:noAutofit/>
          </a:bodyPr>
          <a:lstStyle>
            <a:lvl1pPr indent="-463550" lvl="0" marL="457200" algn="l">
              <a:lnSpc>
                <a:spcPct val="100000"/>
              </a:lnSpc>
              <a:spcBef>
                <a:spcPts val="2100"/>
              </a:spcBef>
              <a:spcAft>
                <a:spcPts val="0"/>
              </a:spcAft>
              <a:buClr>
                <a:schemeClr val="dk1"/>
              </a:buClr>
              <a:buSzPts val="3700"/>
              <a:buChar char="•"/>
              <a:defRPr/>
            </a:lvl1pPr>
            <a:lvl2pPr indent="-463550" lvl="1" marL="914400" algn="l">
              <a:lnSpc>
                <a:spcPct val="100000"/>
              </a:lnSpc>
              <a:spcBef>
                <a:spcPts val="1100"/>
              </a:spcBef>
              <a:spcAft>
                <a:spcPts val="0"/>
              </a:spcAft>
              <a:buClr>
                <a:schemeClr val="dk1"/>
              </a:buClr>
              <a:buSzPts val="3700"/>
              <a:buChar char="•"/>
              <a:defRPr/>
            </a:lvl2pPr>
            <a:lvl3pPr indent="-463550" lvl="2" marL="1371600" algn="l">
              <a:lnSpc>
                <a:spcPct val="100000"/>
              </a:lnSpc>
              <a:spcBef>
                <a:spcPts val="1100"/>
              </a:spcBef>
              <a:spcAft>
                <a:spcPts val="0"/>
              </a:spcAft>
              <a:buClr>
                <a:schemeClr val="dk1"/>
              </a:buClr>
              <a:buSzPts val="3700"/>
              <a:buChar char="•"/>
              <a:defRPr/>
            </a:lvl3pPr>
            <a:lvl4pPr indent="-463550" lvl="3" marL="1828800" algn="l">
              <a:lnSpc>
                <a:spcPct val="100000"/>
              </a:lnSpc>
              <a:spcBef>
                <a:spcPts val="1100"/>
              </a:spcBef>
              <a:spcAft>
                <a:spcPts val="0"/>
              </a:spcAft>
              <a:buClr>
                <a:schemeClr val="dk1"/>
              </a:buClr>
              <a:buSzPts val="3700"/>
              <a:buChar char="•"/>
              <a:defRPr/>
            </a:lvl4pPr>
            <a:lvl5pPr indent="-463550" lvl="4" marL="2286000" algn="l">
              <a:lnSpc>
                <a:spcPct val="100000"/>
              </a:lnSpc>
              <a:spcBef>
                <a:spcPts val="1100"/>
              </a:spcBef>
              <a:spcAft>
                <a:spcPts val="0"/>
              </a:spcAft>
              <a:buClr>
                <a:schemeClr val="dk1"/>
              </a:buClr>
              <a:buSzPts val="3700"/>
              <a:buChar char="•"/>
              <a:defRPr/>
            </a:lvl5pPr>
            <a:lvl6pPr indent="-463550" lvl="5" marL="2743200" algn="l">
              <a:lnSpc>
                <a:spcPct val="100000"/>
              </a:lnSpc>
              <a:spcBef>
                <a:spcPts val="1100"/>
              </a:spcBef>
              <a:spcAft>
                <a:spcPts val="0"/>
              </a:spcAft>
              <a:buClr>
                <a:schemeClr val="dk1"/>
              </a:buClr>
              <a:buSzPts val="3700"/>
              <a:buChar char="•"/>
              <a:defRPr/>
            </a:lvl6pPr>
            <a:lvl7pPr indent="-463550" lvl="6" marL="3200400" algn="l">
              <a:lnSpc>
                <a:spcPct val="100000"/>
              </a:lnSpc>
              <a:spcBef>
                <a:spcPts val="1100"/>
              </a:spcBef>
              <a:spcAft>
                <a:spcPts val="0"/>
              </a:spcAft>
              <a:buClr>
                <a:schemeClr val="dk1"/>
              </a:buClr>
              <a:buSzPts val="3700"/>
              <a:buChar char="•"/>
              <a:defRPr/>
            </a:lvl7pPr>
            <a:lvl8pPr indent="-463550" lvl="7" marL="3657600" algn="l">
              <a:lnSpc>
                <a:spcPct val="100000"/>
              </a:lnSpc>
              <a:spcBef>
                <a:spcPts val="1100"/>
              </a:spcBef>
              <a:spcAft>
                <a:spcPts val="0"/>
              </a:spcAft>
              <a:buClr>
                <a:schemeClr val="dk1"/>
              </a:buClr>
              <a:buSzPts val="3700"/>
              <a:buChar char="•"/>
              <a:defRPr/>
            </a:lvl8pPr>
            <a:lvl9pPr indent="-463550" lvl="8" marL="4114800" algn="l">
              <a:lnSpc>
                <a:spcPct val="100000"/>
              </a:lnSpc>
              <a:spcBef>
                <a:spcPts val="1100"/>
              </a:spcBef>
              <a:spcAft>
                <a:spcPts val="0"/>
              </a:spcAft>
              <a:buClr>
                <a:schemeClr val="dk1"/>
              </a:buClr>
              <a:buSzPts val="3700"/>
              <a:buChar char="•"/>
              <a:defRPr/>
            </a:lvl9pPr>
          </a:lstStyle>
          <a:p/>
        </p:txBody>
      </p:sp>
      <p:sp>
        <p:nvSpPr>
          <p:cNvPr id="29" name="Google Shape;29;p5"/>
          <p:cNvSpPr txBox="1"/>
          <p:nvPr>
            <p:ph idx="12" type="sldNum"/>
          </p:nvPr>
        </p:nvSpPr>
        <p:spPr>
          <a:xfrm>
            <a:off x="22386246" y="12374888"/>
            <a:ext cx="1076700" cy="635100"/>
          </a:xfrm>
          <a:prstGeom prst="rect">
            <a:avLst/>
          </a:prstGeom>
          <a:noFill/>
          <a:ln>
            <a:noFill/>
          </a:ln>
        </p:spPr>
        <p:txBody>
          <a:bodyPr anchorCtr="0" anchor="ctr" bIns="121875" lIns="243800" spcFirstLastPara="1" rIns="0" wrap="square" tIns="121875">
            <a:noAutofit/>
          </a:bodyPr>
          <a:lstStyle>
            <a:lvl1pPr indent="0" lvl="0" marL="0" marR="0" algn="r">
              <a:lnSpc>
                <a:spcPct val="100000"/>
              </a:lnSpc>
              <a:spcBef>
                <a:spcPts val="0"/>
              </a:spcBef>
              <a:spcAft>
                <a:spcPts val="0"/>
              </a:spcAft>
              <a:buClr>
                <a:srgbClr val="000000"/>
              </a:buClr>
              <a:buSzPts val="1900"/>
              <a:buFont typeface="Arial"/>
              <a:buNone/>
              <a:defRPr b="0" i="0" sz="1900" u="none" cap="none" strike="noStrike">
                <a:solidFill>
                  <a:srgbClr val="829494"/>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900"/>
              <a:buFont typeface="Arial"/>
              <a:buNone/>
              <a:defRPr b="0" i="0" sz="1900" u="none" cap="none" strike="noStrike">
                <a:solidFill>
                  <a:srgbClr val="829494"/>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900"/>
              <a:buFont typeface="Arial"/>
              <a:buNone/>
              <a:defRPr b="0" i="0" sz="1900" u="none" cap="none" strike="noStrike">
                <a:solidFill>
                  <a:srgbClr val="829494"/>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900"/>
              <a:buFont typeface="Arial"/>
              <a:buNone/>
              <a:defRPr b="0" i="0" sz="1900" u="none" cap="none" strike="noStrike">
                <a:solidFill>
                  <a:srgbClr val="829494"/>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900"/>
              <a:buFont typeface="Arial"/>
              <a:buNone/>
              <a:defRPr b="0" i="0" sz="1900" u="none" cap="none" strike="noStrike">
                <a:solidFill>
                  <a:srgbClr val="829494"/>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900"/>
              <a:buFont typeface="Arial"/>
              <a:buNone/>
              <a:defRPr b="0" i="0" sz="1900" u="none" cap="none" strike="noStrike">
                <a:solidFill>
                  <a:srgbClr val="829494"/>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900"/>
              <a:buFont typeface="Arial"/>
              <a:buNone/>
              <a:defRPr b="0" i="0" sz="1900" u="none" cap="none" strike="noStrike">
                <a:solidFill>
                  <a:srgbClr val="829494"/>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900"/>
              <a:buFont typeface="Arial"/>
              <a:buNone/>
              <a:defRPr b="0" i="0" sz="1900" u="none" cap="none" strike="noStrike">
                <a:solidFill>
                  <a:srgbClr val="829494"/>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900"/>
              <a:buFont typeface="Arial"/>
              <a:buNone/>
              <a:defRPr b="0" i="0" sz="1900" u="none" cap="none" strike="noStrike">
                <a:solidFill>
                  <a:srgbClr val="829494"/>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pic>
        <p:nvPicPr>
          <p:cNvPr id="30" name="Google Shape;30;p5"/>
          <p:cNvPicPr preferRelativeResize="0"/>
          <p:nvPr/>
        </p:nvPicPr>
        <p:blipFill rotWithShape="1">
          <a:blip r:embed="rId2">
            <a:alphaModFix/>
          </a:blip>
          <a:srcRect b="0" l="0" r="0" t="0"/>
          <a:stretch/>
        </p:blipFill>
        <p:spPr>
          <a:xfrm>
            <a:off x="22474171" y="896157"/>
            <a:ext cx="988815" cy="988815"/>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_1">
    <p:spTree>
      <p:nvGrpSpPr>
        <p:cNvPr id="200" name="Shape 200"/>
        <p:cNvGrpSpPr/>
        <p:nvPr/>
      </p:nvGrpSpPr>
      <p:grpSpPr>
        <a:xfrm>
          <a:off x="0" y="0"/>
          <a:ext cx="0" cy="0"/>
          <a:chOff x="0" y="0"/>
          <a:chExt cx="0" cy="0"/>
        </a:xfrm>
      </p:grpSpPr>
      <p:sp>
        <p:nvSpPr>
          <p:cNvPr id="201" name="Google Shape;201;p43"/>
          <p:cNvSpPr txBox="1"/>
          <p:nvPr>
            <p:ph idx="12" type="sldNum"/>
          </p:nvPr>
        </p:nvSpPr>
        <p:spPr>
          <a:xfrm>
            <a:off x="22386236" y="12416401"/>
            <a:ext cx="771300" cy="635100"/>
          </a:xfrm>
          <a:prstGeom prst="rect">
            <a:avLst/>
          </a:prstGeom>
          <a:noFill/>
          <a:ln>
            <a:noFill/>
          </a:ln>
        </p:spPr>
        <p:txBody>
          <a:bodyPr anchorCtr="0" anchor="ctr" bIns="121875" lIns="243825" spcFirstLastPara="1" rIns="0" wrap="square" tIns="121875">
            <a:noAutofit/>
          </a:bodyPr>
          <a:lstStyle>
            <a:lvl1pPr indent="0" lvl="0" marL="0" rtl="0" algn="r">
              <a:spcBef>
                <a:spcPts val="0"/>
              </a:spcBef>
              <a:buNone/>
              <a:defRPr>
                <a:solidFill>
                  <a:schemeClr val="dk1"/>
                </a:solidFill>
              </a:defRPr>
            </a:lvl1pPr>
            <a:lvl2pPr indent="0" lvl="1" marL="0" rtl="0" algn="r">
              <a:spcBef>
                <a:spcPts val="0"/>
              </a:spcBef>
              <a:buNone/>
              <a:defRPr>
                <a:solidFill>
                  <a:schemeClr val="dk1"/>
                </a:solidFill>
              </a:defRPr>
            </a:lvl2pPr>
            <a:lvl3pPr indent="0" lvl="2" marL="0" rtl="0" algn="r">
              <a:spcBef>
                <a:spcPts val="0"/>
              </a:spcBef>
              <a:buNone/>
              <a:defRPr>
                <a:solidFill>
                  <a:schemeClr val="dk1"/>
                </a:solidFill>
              </a:defRPr>
            </a:lvl3pPr>
            <a:lvl4pPr indent="0" lvl="3" marL="0" rtl="0" algn="r">
              <a:spcBef>
                <a:spcPts val="0"/>
              </a:spcBef>
              <a:buNone/>
              <a:defRPr>
                <a:solidFill>
                  <a:schemeClr val="dk1"/>
                </a:solidFill>
              </a:defRPr>
            </a:lvl4pPr>
            <a:lvl5pPr indent="0" lvl="4" marL="0" rtl="0" algn="r">
              <a:spcBef>
                <a:spcPts val="0"/>
              </a:spcBef>
              <a:buNone/>
              <a:defRPr>
                <a:solidFill>
                  <a:schemeClr val="dk1"/>
                </a:solidFill>
              </a:defRPr>
            </a:lvl5pPr>
            <a:lvl6pPr indent="0" lvl="5" marL="0" rtl="0" algn="r">
              <a:spcBef>
                <a:spcPts val="0"/>
              </a:spcBef>
              <a:buNone/>
              <a:defRPr>
                <a:solidFill>
                  <a:schemeClr val="dk1"/>
                </a:solidFill>
              </a:defRPr>
            </a:lvl6pPr>
            <a:lvl7pPr indent="0" lvl="6" marL="0" rtl="0" algn="r">
              <a:spcBef>
                <a:spcPts val="0"/>
              </a:spcBef>
              <a:buNone/>
              <a:defRPr>
                <a:solidFill>
                  <a:schemeClr val="dk1"/>
                </a:solidFill>
              </a:defRPr>
            </a:lvl7pPr>
            <a:lvl8pPr indent="0" lvl="7" marL="0" rtl="0" algn="r">
              <a:spcBef>
                <a:spcPts val="0"/>
              </a:spcBef>
              <a:buNone/>
              <a:defRPr>
                <a:solidFill>
                  <a:schemeClr val="dk1"/>
                </a:solidFill>
              </a:defRPr>
            </a:lvl8pPr>
            <a:lvl9pPr indent="0" lvl="8" marL="0" rtl="0" algn="r">
              <a:spcBef>
                <a:spcPts val="0"/>
              </a:spcBef>
              <a:buNone/>
              <a:defRPr>
                <a:solidFill>
                  <a:schemeClr val="dk1"/>
                </a:solidFill>
              </a:defRPr>
            </a:lvl9pPr>
          </a:lstStyle>
          <a:p>
            <a:pPr indent="0" lvl="0" marL="0" rtl="0" algn="r">
              <a:spcBef>
                <a:spcPts val="0"/>
              </a:spcBef>
              <a:spcAft>
                <a:spcPts val="0"/>
              </a:spcAft>
              <a:buNone/>
            </a:pPr>
            <a:fld id="{00000000-1234-1234-1234-123412341234}" type="slidenum">
              <a:rPr lang="en-US"/>
              <a:t>‹#›</a:t>
            </a:fld>
            <a:endParaRPr/>
          </a:p>
        </p:txBody>
      </p:sp>
      <p:grpSp>
        <p:nvGrpSpPr>
          <p:cNvPr id="202" name="Google Shape;202;p43"/>
          <p:cNvGrpSpPr/>
          <p:nvPr/>
        </p:nvGrpSpPr>
        <p:grpSpPr>
          <a:xfrm>
            <a:off x="3047724" y="1831354"/>
            <a:ext cx="18287943" cy="10052949"/>
            <a:chOff x="2285850" y="1373550"/>
            <a:chExt cx="13716300" cy="7539900"/>
          </a:xfrm>
        </p:grpSpPr>
        <p:sp>
          <p:nvSpPr>
            <p:cNvPr id="203" name="Google Shape;203;p43"/>
            <p:cNvSpPr/>
            <p:nvPr/>
          </p:nvSpPr>
          <p:spPr>
            <a:xfrm>
              <a:off x="2285850" y="1373675"/>
              <a:ext cx="13716300" cy="7539300"/>
            </a:xfrm>
            <a:prstGeom prst="roundRect">
              <a:avLst>
                <a:gd fmla="val 1376" name="adj"/>
              </a:avLst>
            </a:prstGeom>
            <a:solidFill>
              <a:srgbClr val="FFFFFF"/>
            </a:solidFill>
            <a:ln>
              <a:noFill/>
            </a:ln>
            <a:effectLst>
              <a:outerShdw blurRad="614363" rotWithShape="0" algn="bl" dir="4080000" dist="209550">
                <a:srgbClr val="000000">
                  <a:alpha val="8000"/>
                </a:srgbClr>
              </a:outerShdw>
            </a:effectLst>
          </p:spPr>
          <p:txBody>
            <a:bodyPr anchorCtr="0" anchor="ctr" bIns="487700" lIns="487700" spcFirstLastPara="1" rIns="1219300" wrap="square" tIns="487700">
              <a:noAutofit/>
            </a:bodyPr>
            <a:lstStyle/>
            <a:p>
              <a:pPr indent="0" lvl="0" marL="609600" rtl="0" algn="l">
                <a:spcBef>
                  <a:spcPts val="0"/>
                </a:spcBef>
                <a:spcAft>
                  <a:spcPts val="0"/>
                </a:spcAft>
                <a:buNone/>
              </a:pPr>
              <a:r>
                <a:t/>
              </a:r>
              <a:endParaRPr sz="3200">
                <a:solidFill>
                  <a:srgbClr val="173361"/>
                </a:solidFill>
                <a:latin typeface="Montserrat"/>
                <a:ea typeface="Montserrat"/>
                <a:cs typeface="Montserrat"/>
                <a:sym typeface="Montserrat"/>
              </a:endParaRPr>
            </a:p>
            <a:p>
              <a:pPr indent="0" lvl="0" marL="609600" rtl="0" algn="l">
                <a:spcBef>
                  <a:spcPts val="0"/>
                </a:spcBef>
                <a:spcAft>
                  <a:spcPts val="0"/>
                </a:spcAft>
                <a:buNone/>
              </a:pPr>
              <a:r>
                <a:t/>
              </a:r>
              <a:endParaRPr sz="3500">
                <a:solidFill>
                  <a:srgbClr val="173361"/>
                </a:solidFill>
                <a:latin typeface="Montserrat"/>
                <a:ea typeface="Montserrat"/>
                <a:cs typeface="Montserrat"/>
                <a:sym typeface="Montserrat"/>
              </a:endParaRPr>
            </a:p>
            <a:p>
              <a:pPr indent="0" lvl="0" marL="609600" rtl="0" algn="l">
                <a:spcBef>
                  <a:spcPts val="0"/>
                </a:spcBef>
                <a:spcAft>
                  <a:spcPts val="0"/>
                </a:spcAft>
                <a:buNone/>
              </a:pPr>
              <a:r>
                <a:t/>
              </a:r>
              <a:endParaRPr sz="3200">
                <a:solidFill>
                  <a:srgbClr val="173361"/>
                </a:solidFill>
                <a:latin typeface="Montserrat"/>
                <a:ea typeface="Montserrat"/>
                <a:cs typeface="Montserrat"/>
                <a:sym typeface="Montserrat"/>
              </a:endParaRPr>
            </a:p>
            <a:p>
              <a:pPr indent="0" lvl="0" marL="609600" rtl="0" algn="l">
                <a:spcBef>
                  <a:spcPts val="0"/>
                </a:spcBef>
                <a:spcAft>
                  <a:spcPts val="0"/>
                </a:spcAft>
                <a:buNone/>
              </a:pPr>
              <a:r>
                <a:t/>
              </a:r>
              <a:endParaRPr sz="3200">
                <a:solidFill>
                  <a:srgbClr val="173361"/>
                </a:solidFill>
                <a:latin typeface="Montserrat"/>
                <a:ea typeface="Montserrat"/>
                <a:cs typeface="Montserrat"/>
                <a:sym typeface="Montserrat"/>
              </a:endParaRPr>
            </a:p>
            <a:p>
              <a:pPr indent="0" lvl="0" marL="609600" rtl="0" algn="l">
                <a:spcBef>
                  <a:spcPts val="0"/>
                </a:spcBef>
                <a:spcAft>
                  <a:spcPts val="0"/>
                </a:spcAft>
                <a:buNone/>
              </a:pPr>
              <a:r>
                <a:t/>
              </a:r>
              <a:endParaRPr sz="3200">
                <a:solidFill>
                  <a:srgbClr val="173361"/>
                </a:solidFill>
                <a:latin typeface="Montserrat"/>
                <a:ea typeface="Montserrat"/>
                <a:cs typeface="Montserrat"/>
                <a:sym typeface="Montserrat"/>
              </a:endParaRPr>
            </a:p>
            <a:p>
              <a:pPr indent="0" lvl="0" marL="609600" rtl="0" algn="l">
                <a:spcBef>
                  <a:spcPts val="0"/>
                </a:spcBef>
                <a:spcAft>
                  <a:spcPts val="0"/>
                </a:spcAft>
                <a:buNone/>
              </a:pPr>
              <a:r>
                <a:t/>
              </a:r>
              <a:endParaRPr sz="3200">
                <a:solidFill>
                  <a:srgbClr val="173361"/>
                </a:solidFill>
                <a:latin typeface="Montserrat"/>
                <a:ea typeface="Montserrat"/>
                <a:cs typeface="Montserrat"/>
                <a:sym typeface="Montserrat"/>
              </a:endParaRPr>
            </a:p>
            <a:p>
              <a:pPr indent="0" lvl="0" marL="609600" rtl="0" algn="l">
                <a:spcBef>
                  <a:spcPts val="0"/>
                </a:spcBef>
                <a:spcAft>
                  <a:spcPts val="0"/>
                </a:spcAft>
                <a:buNone/>
              </a:pPr>
              <a:r>
                <a:t/>
              </a:r>
              <a:endParaRPr sz="3200">
                <a:solidFill>
                  <a:srgbClr val="173361"/>
                </a:solidFill>
                <a:latin typeface="Montserrat"/>
                <a:ea typeface="Montserrat"/>
                <a:cs typeface="Montserrat"/>
                <a:sym typeface="Montserrat"/>
              </a:endParaRPr>
            </a:p>
            <a:p>
              <a:pPr indent="0" lvl="0" marL="609600" rtl="0" algn="l">
                <a:spcBef>
                  <a:spcPts val="0"/>
                </a:spcBef>
                <a:spcAft>
                  <a:spcPts val="0"/>
                </a:spcAft>
                <a:buNone/>
              </a:pPr>
              <a:r>
                <a:t/>
              </a:r>
              <a:endParaRPr sz="3200">
                <a:solidFill>
                  <a:srgbClr val="173361"/>
                </a:solidFill>
                <a:latin typeface="Montserrat"/>
                <a:ea typeface="Montserrat"/>
                <a:cs typeface="Montserrat"/>
                <a:sym typeface="Montserrat"/>
              </a:endParaRPr>
            </a:p>
          </p:txBody>
        </p:sp>
        <p:sp>
          <p:nvSpPr>
            <p:cNvPr id="204" name="Google Shape;204;p43"/>
            <p:cNvSpPr/>
            <p:nvPr/>
          </p:nvSpPr>
          <p:spPr>
            <a:xfrm rot="-5400000">
              <a:off x="-1379250" y="5038650"/>
              <a:ext cx="7539900" cy="209700"/>
            </a:xfrm>
            <a:prstGeom prst="round2SameRect">
              <a:avLst>
                <a:gd fmla="val 50000" name="adj1"/>
                <a:gd fmla="val 0" name="adj2"/>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05" name="Google Shape;205;p43"/>
          <p:cNvSpPr txBox="1"/>
          <p:nvPr>
            <p:ph type="title"/>
          </p:nvPr>
        </p:nvSpPr>
        <p:spPr>
          <a:xfrm>
            <a:off x="5918200" y="3697000"/>
            <a:ext cx="12547800" cy="4673700"/>
          </a:xfrm>
          <a:prstGeom prst="rect">
            <a:avLst/>
          </a:prstGeom>
        </p:spPr>
        <p:txBody>
          <a:bodyPr anchorCtr="0" anchor="t" bIns="121875" lIns="0" spcFirstLastPara="1" rIns="243825" wrap="square" tIns="121875">
            <a:noAutofit/>
          </a:bodyPr>
          <a:lstStyle>
            <a:lvl1pPr lvl="0" rtl="0">
              <a:lnSpc>
                <a:spcPct val="115000"/>
              </a:lnSpc>
              <a:spcBef>
                <a:spcPts val="0"/>
              </a:spcBef>
              <a:spcAft>
                <a:spcPts val="0"/>
              </a:spcAft>
              <a:buSzPts val="3200"/>
              <a:buNone/>
              <a:defRPr b="0" sz="3200"/>
            </a:lvl1pPr>
            <a:lvl2pPr lvl="1" rtl="0">
              <a:lnSpc>
                <a:spcPct val="115000"/>
              </a:lnSpc>
              <a:spcBef>
                <a:spcPts val="0"/>
              </a:spcBef>
              <a:spcAft>
                <a:spcPts val="0"/>
              </a:spcAft>
              <a:buSzPts val="6400"/>
              <a:buNone/>
              <a:defRPr/>
            </a:lvl2pPr>
            <a:lvl3pPr lvl="2" rtl="0">
              <a:lnSpc>
                <a:spcPct val="115000"/>
              </a:lnSpc>
              <a:spcBef>
                <a:spcPts val="0"/>
              </a:spcBef>
              <a:spcAft>
                <a:spcPts val="0"/>
              </a:spcAft>
              <a:buSzPts val="6400"/>
              <a:buNone/>
              <a:defRPr/>
            </a:lvl3pPr>
            <a:lvl4pPr lvl="3" rtl="0">
              <a:lnSpc>
                <a:spcPct val="115000"/>
              </a:lnSpc>
              <a:spcBef>
                <a:spcPts val="0"/>
              </a:spcBef>
              <a:spcAft>
                <a:spcPts val="0"/>
              </a:spcAft>
              <a:buSzPts val="6400"/>
              <a:buNone/>
              <a:defRPr/>
            </a:lvl4pPr>
            <a:lvl5pPr lvl="4" rtl="0">
              <a:lnSpc>
                <a:spcPct val="115000"/>
              </a:lnSpc>
              <a:spcBef>
                <a:spcPts val="0"/>
              </a:spcBef>
              <a:spcAft>
                <a:spcPts val="0"/>
              </a:spcAft>
              <a:buSzPts val="6400"/>
              <a:buNone/>
              <a:defRPr/>
            </a:lvl5pPr>
            <a:lvl6pPr lvl="5" rtl="0">
              <a:lnSpc>
                <a:spcPct val="115000"/>
              </a:lnSpc>
              <a:spcBef>
                <a:spcPts val="0"/>
              </a:spcBef>
              <a:spcAft>
                <a:spcPts val="0"/>
              </a:spcAft>
              <a:buSzPts val="6400"/>
              <a:buNone/>
              <a:defRPr/>
            </a:lvl6pPr>
            <a:lvl7pPr lvl="6" rtl="0">
              <a:lnSpc>
                <a:spcPct val="115000"/>
              </a:lnSpc>
              <a:spcBef>
                <a:spcPts val="0"/>
              </a:spcBef>
              <a:spcAft>
                <a:spcPts val="0"/>
              </a:spcAft>
              <a:buSzPts val="6400"/>
              <a:buNone/>
              <a:defRPr/>
            </a:lvl7pPr>
            <a:lvl8pPr lvl="7" rtl="0">
              <a:lnSpc>
                <a:spcPct val="115000"/>
              </a:lnSpc>
              <a:spcBef>
                <a:spcPts val="0"/>
              </a:spcBef>
              <a:spcAft>
                <a:spcPts val="0"/>
              </a:spcAft>
              <a:buSzPts val="6400"/>
              <a:buNone/>
              <a:defRPr/>
            </a:lvl8pPr>
            <a:lvl9pPr lvl="8" rtl="0">
              <a:lnSpc>
                <a:spcPct val="115000"/>
              </a:lnSpc>
              <a:spcBef>
                <a:spcPts val="0"/>
              </a:spcBef>
              <a:spcAft>
                <a:spcPts val="0"/>
              </a:spcAft>
              <a:buSzPts val="6400"/>
              <a:buNone/>
              <a:defRPr/>
            </a:lvl9pPr>
          </a:lstStyle>
          <a:p/>
        </p:txBody>
      </p:sp>
      <p:sp>
        <p:nvSpPr>
          <p:cNvPr id="206" name="Google Shape;206;p43"/>
          <p:cNvSpPr txBox="1"/>
          <p:nvPr>
            <p:ph idx="1" type="subTitle"/>
          </p:nvPr>
        </p:nvSpPr>
        <p:spPr>
          <a:xfrm>
            <a:off x="5918200" y="9031000"/>
            <a:ext cx="12547800" cy="990900"/>
          </a:xfrm>
          <a:prstGeom prst="rect">
            <a:avLst/>
          </a:prstGeom>
        </p:spPr>
        <p:txBody>
          <a:bodyPr anchorCtr="0" anchor="t" bIns="121875" lIns="0" spcFirstLastPara="1" rIns="121900" wrap="square" tIns="0">
            <a:noAutofit/>
          </a:bodyPr>
          <a:lstStyle>
            <a:lvl1pPr lvl="0" rtl="0">
              <a:spcBef>
                <a:spcPts val="0"/>
              </a:spcBef>
              <a:spcAft>
                <a:spcPts val="0"/>
              </a:spcAft>
              <a:buSzPts val="2400"/>
              <a:buNone/>
              <a:defRPr b="1" sz="2400"/>
            </a:lvl1pPr>
            <a:lvl2pPr lvl="1" rtl="0">
              <a:spcBef>
                <a:spcPts val="1100"/>
              </a:spcBef>
              <a:spcAft>
                <a:spcPts val="0"/>
              </a:spcAft>
              <a:buSzPts val="2400"/>
              <a:buNone/>
              <a:defRPr b="1" sz="2400"/>
            </a:lvl2pPr>
            <a:lvl3pPr lvl="2" rtl="0">
              <a:spcBef>
                <a:spcPts val="1100"/>
              </a:spcBef>
              <a:spcAft>
                <a:spcPts val="0"/>
              </a:spcAft>
              <a:buSzPts val="2400"/>
              <a:buNone/>
              <a:defRPr b="1" sz="2400"/>
            </a:lvl3pPr>
            <a:lvl4pPr lvl="3" rtl="0">
              <a:spcBef>
                <a:spcPts val="1100"/>
              </a:spcBef>
              <a:spcAft>
                <a:spcPts val="0"/>
              </a:spcAft>
              <a:buSzPts val="2400"/>
              <a:buNone/>
              <a:defRPr b="1" sz="2400"/>
            </a:lvl4pPr>
            <a:lvl5pPr lvl="4" rtl="0">
              <a:spcBef>
                <a:spcPts val="1100"/>
              </a:spcBef>
              <a:spcAft>
                <a:spcPts val="0"/>
              </a:spcAft>
              <a:buSzPts val="2400"/>
              <a:buNone/>
              <a:defRPr b="1" sz="2400"/>
            </a:lvl5pPr>
            <a:lvl6pPr lvl="5" rtl="0">
              <a:spcBef>
                <a:spcPts val="1100"/>
              </a:spcBef>
              <a:spcAft>
                <a:spcPts val="0"/>
              </a:spcAft>
              <a:buSzPts val="2400"/>
              <a:buNone/>
              <a:defRPr b="1" sz="2400"/>
            </a:lvl6pPr>
            <a:lvl7pPr lvl="6" rtl="0">
              <a:spcBef>
                <a:spcPts val="1100"/>
              </a:spcBef>
              <a:spcAft>
                <a:spcPts val="0"/>
              </a:spcAft>
              <a:buSzPts val="2400"/>
              <a:buNone/>
              <a:defRPr b="1" sz="2400"/>
            </a:lvl7pPr>
            <a:lvl8pPr lvl="7" rtl="0">
              <a:spcBef>
                <a:spcPts val="1100"/>
              </a:spcBef>
              <a:spcAft>
                <a:spcPts val="0"/>
              </a:spcAft>
              <a:buSzPts val="2400"/>
              <a:buNone/>
              <a:defRPr b="1" sz="2400"/>
            </a:lvl8pPr>
            <a:lvl9pPr lvl="8" rtl="0">
              <a:spcBef>
                <a:spcPts val="1100"/>
              </a:spcBef>
              <a:spcAft>
                <a:spcPts val="0"/>
              </a:spcAft>
              <a:buSzPts val="2400"/>
              <a:buNone/>
              <a:defRPr b="1" sz="2400"/>
            </a:lvl9pPr>
          </a:lstStyle>
          <a:p/>
        </p:txBody>
      </p:sp>
      <p:grpSp>
        <p:nvGrpSpPr>
          <p:cNvPr id="207" name="Google Shape;207;p43"/>
          <p:cNvGrpSpPr/>
          <p:nvPr/>
        </p:nvGrpSpPr>
        <p:grpSpPr>
          <a:xfrm>
            <a:off x="22422027" y="899277"/>
            <a:ext cx="743388" cy="742678"/>
            <a:chOff x="16729177" y="545963"/>
            <a:chExt cx="689727" cy="689133"/>
          </a:xfrm>
        </p:grpSpPr>
        <p:sp>
          <p:nvSpPr>
            <p:cNvPr id="208" name="Google Shape;208;p43"/>
            <p:cNvSpPr/>
            <p:nvPr/>
          </p:nvSpPr>
          <p:spPr>
            <a:xfrm>
              <a:off x="16863453" y="680513"/>
              <a:ext cx="421170" cy="420033"/>
            </a:xfrm>
            <a:custGeom>
              <a:rect b="b" l="l" r="r" t="t"/>
              <a:pathLst>
                <a:path extrusionOk="0" h="9050" w="9074">
                  <a:moveTo>
                    <a:pt x="4370" y="0"/>
                  </a:moveTo>
                  <a:cubicBezTo>
                    <a:pt x="4334" y="369"/>
                    <a:pt x="4323" y="750"/>
                    <a:pt x="4311" y="1131"/>
                  </a:cubicBezTo>
                  <a:lnTo>
                    <a:pt x="4275" y="2263"/>
                  </a:lnTo>
                  <a:cubicBezTo>
                    <a:pt x="4263" y="2572"/>
                    <a:pt x="4263" y="2882"/>
                    <a:pt x="4263" y="3191"/>
                  </a:cubicBezTo>
                  <a:cubicBezTo>
                    <a:pt x="4144" y="2917"/>
                    <a:pt x="4001" y="2620"/>
                    <a:pt x="3894" y="2334"/>
                  </a:cubicBezTo>
                  <a:lnTo>
                    <a:pt x="3430" y="1298"/>
                  </a:lnTo>
                  <a:cubicBezTo>
                    <a:pt x="3263" y="953"/>
                    <a:pt x="3108" y="608"/>
                    <a:pt x="2941" y="262"/>
                  </a:cubicBezTo>
                  <a:lnTo>
                    <a:pt x="2644" y="381"/>
                  </a:lnTo>
                  <a:cubicBezTo>
                    <a:pt x="2763" y="739"/>
                    <a:pt x="2894" y="1096"/>
                    <a:pt x="3025" y="1453"/>
                  </a:cubicBezTo>
                  <a:lnTo>
                    <a:pt x="3430" y="2513"/>
                  </a:lnTo>
                  <a:cubicBezTo>
                    <a:pt x="3549" y="2810"/>
                    <a:pt x="3656" y="3096"/>
                    <a:pt x="3775" y="3394"/>
                  </a:cubicBezTo>
                  <a:cubicBezTo>
                    <a:pt x="3549" y="3167"/>
                    <a:pt x="3322" y="2965"/>
                    <a:pt x="3096" y="2739"/>
                  </a:cubicBezTo>
                  <a:lnTo>
                    <a:pt x="2287" y="1965"/>
                  </a:lnTo>
                  <a:cubicBezTo>
                    <a:pt x="2001" y="1703"/>
                    <a:pt x="1727" y="1453"/>
                    <a:pt x="1429" y="1203"/>
                  </a:cubicBezTo>
                  <a:lnTo>
                    <a:pt x="1215" y="1429"/>
                  </a:lnTo>
                  <a:lnTo>
                    <a:pt x="1965" y="2274"/>
                  </a:lnTo>
                  <a:lnTo>
                    <a:pt x="2739" y="3096"/>
                  </a:lnTo>
                  <a:cubicBezTo>
                    <a:pt x="2953" y="3322"/>
                    <a:pt x="3180" y="3536"/>
                    <a:pt x="3394" y="3763"/>
                  </a:cubicBezTo>
                  <a:cubicBezTo>
                    <a:pt x="3120" y="3644"/>
                    <a:pt x="2822" y="3525"/>
                    <a:pt x="2525" y="3417"/>
                  </a:cubicBezTo>
                  <a:lnTo>
                    <a:pt x="1465" y="3025"/>
                  </a:lnTo>
                  <a:cubicBezTo>
                    <a:pt x="1108" y="2905"/>
                    <a:pt x="751" y="2751"/>
                    <a:pt x="393" y="2632"/>
                  </a:cubicBezTo>
                  <a:lnTo>
                    <a:pt x="274" y="2929"/>
                  </a:lnTo>
                  <a:lnTo>
                    <a:pt x="1298" y="3417"/>
                  </a:lnTo>
                  <a:lnTo>
                    <a:pt x="2346" y="3882"/>
                  </a:lnTo>
                  <a:cubicBezTo>
                    <a:pt x="2620" y="4013"/>
                    <a:pt x="2906" y="4132"/>
                    <a:pt x="3203" y="4251"/>
                  </a:cubicBezTo>
                  <a:cubicBezTo>
                    <a:pt x="2894" y="4251"/>
                    <a:pt x="2572" y="4275"/>
                    <a:pt x="2263" y="4275"/>
                  </a:cubicBezTo>
                  <a:lnTo>
                    <a:pt x="1132" y="4298"/>
                  </a:lnTo>
                  <a:cubicBezTo>
                    <a:pt x="763" y="4310"/>
                    <a:pt x="382" y="4334"/>
                    <a:pt x="1" y="4358"/>
                  </a:cubicBezTo>
                  <a:lnTo>
                    <a:pt x="1" y="4668"/>
                  </a:lnTo>
                  <a:cubicBezTo>
                    <a:pt x="382" y="4703"/>
                    <a:pt x="763" y="4715"/>
                    <a:pt x="1132" y="4727"/>
                  </a:cubicBezTo>
                  <a:lnTo>
                    <a:pt x="2263" y="4763"/>
                  </a:lnTo>
                  <a:cubicBezTo>
                    <a:pt x="2941" y="4775"/>
                    <a:pt x="3596" y="4775"/>
                    <a:pt x="4263" y="4787"/>
                  </a:cubicBezTo>
                  <a:cubicBezTo>
                    <a:pt x="4263" y="5465"/>
                    <a:pt x="4275" y="6120"/>
                    <a:pt x="4287" y="6787"/>
                  </a:cubicBezTo>
                  <a:lnTo>
                    <a:pt x="4323" y="7918"/>
                  </a:lnTo>
                  <a:cubicBezTo>
                    <a:pt x="4334" y="8287"/>
                    <a:pt x="4346" y="8680"/>
                    <a:pt x="4382" y="9049"/>
                  </a:cubicBezTo>
                  <a:lnTo>
                    <a:pt x="4680" y="9049"/>
                  </a:lnTo>
                  <a:cubicBezTo>
                    <a:pt x="4704" y="8680"/>
                    <a:pt x="4727" y="8287"/>
                    <a:pt x="4739" y="7918"/>
                  </a:cubicBezTo>
                  <a:lnTo>
                    <a:pt x="4763" y="6787"/>
                  </a:lnTo>
                  <a:cubicBezTo>
                    <a:pt x="4787" y="6477"/>
                    <a:pt x="4787" y="6144"/>
                    <a:pt x="4787" y="5834"/>
                  </a:cubicBezTo>
                  <a:cubicBezTo>
                    <a:pt x="4906" y="6132"/>
                    <a:pt x="5037" y="6418"/>
                    <a:pt x="5168" y="6715"/>
                  </a:cubicBezTo>
                  <a:lnTo>
                    <a:pt x="5632" y="7739"/>
                  </a:lnTo>
                  <a:cubicBezTo>
                    <a:pt x="5799" y="8085"/>
                    <a:pt x="5942" y="8418"/>
                    <a:pt x="6120" y="8763"/>
                  </a:cubicBezTo>
                  <a:lnTo>
                    <a:pt x="6394" y="8656"/>
                  </a:lnTo>
                  <a:cubicBezTo>
                    <a:pt x="6275" y="8299"/>
                    <a:pt x="6132" y="7942"/>
                    <a:pt x="6013" y="7585"/>
                  </a:cubicBezTo>
                  <a:lnTo>
                    <a:pt x="5620" y="6525"/>
                  </a:lnTo>
                  <a:cubicBezTo>
                    <a:pt x="5501" y="6227"/>
                    <a:pt x="5382" y="5930"/>
                    <a:pt x="5275" y="5632"/>
                  </a:cubicBezTo>
                  <a:lnTo>
                    <a:pt x="5275" y="5632"/>
                  </a:lnTo>
                  <a:cubicBezTo>
                    <a:pt x="5501" y="5858"/>
                    <a:pt x="5739" y="6084"/>
                    <a:pt x="5977" y="6311"/>
                  </a:cubicBezTo>
                  <a:lnTo>
                    <a:pt x="6811" y="7085"/>
                  </a:lnTo>
                  <a:cubicBezTo>
                    <a:pt x="7085" y="7335"/>
                    <a:pt x="7359" y="7585"/>
                    <a:pt x="7656" y="7847"/>
                  </a:cubicBezTo>
                  <a:lnTo>
                    <a:pt x="7859" y="7632"/>
                  </a:lnTo>
                  <a:lnTo>
                    <a:pt x="7109" y="6787"/>
                  </a:lnTo>
                  <a:lnTo>
                    <a:pt x="6335" y="5953"/>
                  </a:lnTo>
                  <a:cubicBezTo>
                    <a:pt x="6108" y="5715"/>
                    <a:pt x="5882" y="5489"/>
                    <a:pt x="5656" y="5251"/>
                  </a:cubicBezTo>
                  <a:lnTo>
                    <a:pt x="5656" y="5251"/>
                  </a:lnTo>
                  <a:cubicBezTo>
                    <a:pt x="5954" y="5370"/>
                    <a:pt x="6251" y="5489"/>
                    <a:pt x="6549" y="5596"/>
                  </a:cubicBezTo>
                  <a:lnTo>
                    <a:pt x="7609" y="5989"/>
                  </a:lnTo>
                  <a:cubicBezTo>
                    <a:pt x="7966" y="6108"/>
                    <a:pt x="8323" y="6251"/>
                    <a:pt x="8680" y="6370"/>
                  </a:cubicBezTo>
                  <a:lnTo>
                    <a:pt x="8787" y="6096"/>
                  </a:lnTo>
                  <a:lnTo>
                    <a:pt x="7763" y="5608"/>
                  </a:lnTo>
                  <a:lnTo>
                    <a:pt x="6728" y="5144"/>
                  </a:lnTo>
                  <a:cubicBezTo>
                    <a:pt x="6430" y="5013"/>
                    <a:pt x="6156" y="4894"/>
                    <a:pt x="5858" y="4763"/>
                  </a:cubicBezTo>
                  <a:cubicBezTo>
                    <a:pt x="6168" y="4763"/>
                    <a:pt x="6489" y="4739"/>
                    <a:pt x="6811" y="4739"/>
                  </a:cubicBezTo>
                  <a:lnTo>
                    <a:pt x="7942" y="4715"/>
                  </a:lnTo>
                  <a:cubicBezTo>
                    <a:pt x="8311" y="4703"/>
                    <a:pt x="8692" y="4679"/>
                    <a:pt x="9073" y="4656"/>
                  </a:cubicBezTo>
                  <a:lnTo>
                    <a:pt x="9073" y="4358"/>
                  </a:lnTo>
                  <a:cubicBezTo>
                    <a:pt x="8692" y="4322"/>
                    <a:pt x="8311" y="4310"/>
                    <a:pt x="7942" y="4298"/>
                  </a:cubicBezTo>
                  <a:lnTo>
                    <a:pt x="6775" y="4287"/>
                  </a:lnTo>
                  <a:cubicBezTo>
                    <a:pt x="6108" y="4275"/>
                    <a:pt x="5454" y="4251"/>
                    <a:pt x="4787" y="4251"/>
                  </a:cubicBezTo>
                  <a:cubicBezTo>
                    <a:pt x="4787" y="3584"/>
                    <a:pt x="4787" y="2929"/>
                    <a:pt x="4763" y="2263"/>
                  </a:cubicBezTo>
                  <a:lnTo>
                    <a:pt x="4739" y="1131"/>
                  </a:lnTo>
                  <a:cubicBezTo>
                    <a:pt x="4727" y="750"/>
                    <a:pt x="4704" y="369"/>
                    <a:pt x="468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sp>
          <p:nvSpPr>
            <p:cNvPr id="209" name="Google Shape;209;p43"/>
            <p:cNvSpPr/>
            <p:nvPr/>
          </p:nvSpPr>
          <p:spPr>
            <a:xfrm>
              <a:off x="16729177" y="545963"/>
              <a:ext cx="689727" cy="689133"/>
            </a:xfrm>
            <a:custGeom>
              <a:rect b="b" l="l" r="r" t="t"/>
              <a:pathLst>
                <a:path extrusionOk="0" h="14848" w="14860">
                  <a:moveTo>
                    <a:pt x="7430" y="691"/>
                  </a:moveTo>
                  <a:cubicBezTo>
                    <a:pt x="11133" y="691"/>
                    <a:pt x="14157" y="3703"/>
                    <a:pt x="14157" y="7418"/>
                  </a:cubicBezTo>
                  <a:cubicBezTo>
                    <a:pt x="14157" y="11121"/>
                    <a:pt x="11133" y="14145"/>
                    <a:pt x="7430" y="14145"/>
                  </a:cubicBezTo>
                  <a:cubicBezTo>
                    <a:pt x="3727" y="14145"/>
                    <a:pt x="703" y="11121"/>
                    <a:pt x="703" y="7418"/>
                  </a:cubicBezTo>
                  <a:cubicBezTo>
                    <a:pt x="703" y="3703"/>
                    <a:pt x="3727" y="691"/>
                    <a:pt x="7430" y="691"/>
                  </a:cubicBezTo>
                  <a:close/>
                  <a:moveTo>
                    <a:pt x="7430" y="0"/>
                  </a:moveTo>
                  <a:cubicBezTo>
                    <a:pt x="3334" y="0"/>
                    <a:pt x="1" y="3334"/>
                    <a:pt x="1" y="7430"/>
                  </a:cubicBezTo>
                  <a:cubicBezTo>
                    <a:pt x="1" y="11525"/>
                    <a:pt x="3334" y="14847"/>
                    <a:pt x="7430" y="14847"/>
                  </a:cubicBezTo>
                  <a:cubicBezTo>
                    <a:pt x="11526" y="14847"/>
                    <a:pt x="14860" y="11513"/>
                    <a:pt x="14860" y="7418"/>
                  </a:cubicBezTo>
                  <a:cubicBezTo>
                    <a:pt x="14860" y="3322"/>
                    <a:pt x="11526" y="0"/>
                    <a:pt x="743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v2">
  <p:cSld name="CUSTOM_2_1_1">
    <p:spTree>
      <p:nvGrpSpPr>
        <p:cNvPr id="210" name="Shape 210"/>
        <p:cNvGrpSpPr/>
        <p:nvPr/>
      </p:nvGrpSpPr>
      <p:grpSpPr>
        <a:xfrm>
          <a:off x="0" y="0"/>
          <a:ext cx="0" cy="0"/>
          <a:chOff x="0" y="0"/>
          <a:chExt cx="0" cy="0"/>
        </a:xfrm>
      </p:grpSpPr>
      <p:pic>
        <p:nvPicPr>
          <p:cNvPr id="211" name="Google Shape;211;p44"/>
          <p:cNvPicPr preferRelativeResize="0"/>
          <p:nvPr/>
        </p:nvPicPr>
        <p:blipFill>
          <a:blip r:embed="rId2">
            <a:alphaModFix/>
          </a:blip>
          <a:stretch>
            <a:fillRect/>
          </a:stretch>
        </p:blipFill>
        <p:spPr>
          <a:xfrm>
            <a:off x="0" y="3437328"/>
            <a:ext cx="24380948" cy="10321444"/>
          </a:xfrm>
          <a:prstGeom prst="rect">
            <a:avLst/>
          </a:prstGeom>
          <a:noFill/>
          <a:ln>
            <a:noFill/>
          </a:ln>
        </p:spPr>
      </p:pic>
      <p:sp>
        <p:nvSpPr>
          <p:cNvPr id="212" name="Google Shape;212;p44"/>
          <p:cNvSpPr/>
          <p:nvPr/>
        </p:nvSpPr>
        <p:spPr>
          <a:xfrm>
            <a:off x="4073400" y="2379800"/>
            <a:ext cx="16237200" cy="8956500"/>
          </a:xfrm>
          <a:prstGeom prst="roundRect">
            <a:avLst>
              <a:gd fmla="val 1856" name="adj"/>
            </a:avLst>
          </a:prstGeom>
          <a:solidFill>
            <a:srgbClr val="FFFFFF">
              <a:alpha val="91070"/>
            </a:srgbClr>
          </a:solidFill>
          <a:ln>
            <a:noFill/>
          </a:ln>
          <a:effectLst>
            <a:outerShdw blurRad="614363" rotWithShape="0" algn="bl" dir="4080000" dist="209550">
              <a:srgbClr val="000000">
                <a:alpha val="8000"/>
              </a:srgbClr>
            </a:outerShdw>
          </a:effectLst>
        </p:spPr>
        <p:txBody>
          <a:bodyPr anchorCtr="0" anchor="t" bIns="365775" lIns="1828950" spcFirstLastPara="1" rIns="1828950" wrap="square" tIns="365775">
            <a:noAutofit/>
          </a:bodyPr>
          <a:lstStyle/>
          <a:p>
            <a:pPr indent="0" lvl="0" marL="0" rtl="0" algn="l">
              <a:spcBef>
                <a:spcPts val="0"/>
              </a:spcBef>
              <a:spcAft>
                <a:spcPts val="0"/>
              </a:spcAft>
              <a:buNone/>
            </a:pPr>
            <a:r>
              <a:t/>
            </a:r>
            <a:endParaRPr sz="2400">
              <a:solidFill>
                <a:schemeClr val="dk1"/>
              </a:solidFill>
              <a:latin typeface="Montserrat"/>
              <a:ea typeface="Montserrat"/>
              <a:cs typeface="Montserrat"/>
              <a:sym typeface="Montserrat"/>
            </a:endParaRPr>
          </a:p>
        </p:txBody>
      </p:sp>
      <p:sp>
        <p:nvSpPr>
          <p:cNvPr id="213" name="Google Shape;213;p44"/>
          <p:cNvSpPr txBox="1"/>
          <p:nvPr>
            <p:ph idx="12" type="sldNum"/>
          </p:nvPr>
        </p:nvSpPr>
        <p:spPr>
          <a:xfrm>
            <a:off x="22386236" y="12416401"/>
            <a:ext cx="771300" cy="635100"/>
          </a:xfrm>
          <a:prstGeom prst="rect">
            <a:avLst/>
          </a:prstGeom>
          <a:noFill/>
          <a:ln>
            <a:noFill/>
          </a:ln>
        </p:spPr>
        <p:txBody>
          <a:bodyPr anchorCtr="0" anchor="ctr" bIns="121875" lIns="243825" spcFirstLastPara="1" rIns="0" wrap="square" tIns="121875">
            <a:noAutofit/>
          </a:bodyPr>
          <a:lstStyle>
            <a:lvl1pPr indent="0" lvl="0" marL="0" rtl="0" algn="r">
              <a:spcBef>
                <a:spcPts val="0"/>
              </a:spcBef>
              <a:buNone/>
              <a:defRPr>
                <a:solidFill>
                  <a:schemeClr val="dk1"/>
                </a:solidFill>
              </a:defRPr>
            </a:lvl1pPr>
            <a:lvl2pPr indent="0" lvl="1" marL="0" rtl="0" algn="r">
              <a:spcBef>
                <a:spcPts val="0"/>
              </a:spcBef>
              <a:buNone/>
              <a:defRPr>
                <a:solidFill>
                  <a:schemeClr val="dk1"/>
                </a:solidFill>
              </a:defRPr>
            </a:lvl2pPr>
            <a:lvl3pPr indent="0" lvl="2" marL="0" rtl="0" algn="r">
              <a:spcBef>
                <a:spcPts val="0"/>
              </a:spcBef>
              <a:buNone/>
              <a:defRPr>
                <a:solidFill>
                  <a:schemeClr val="dk1"/>
                </a:solidFill>
              </a:defRPr>
            </a:lvl3pPr>
            <a:lvl4pPr indent="0" lvl="3" marL="0" rtl="0" algn="r">
              <a:spcBef>
                <a:spcPts val="0"/>
              </a:spcBef>
              <a:buNone/>
              <a:defRPr>
                <a:solidFill>
                  <a:schemeClr val="dk1"/>
                </a:solidFill>
              </a:defRPr>
            </a:lvl4pPr>
            <a:lvl5pPr indent="0" lvl="4" marL="0" rtl="0" algn="r">
              <a:spcBef>
                <a:spcPts val="0"/>
              </a:spcBef>
              <a:buNone/>
              <a:defRPr>
                <a:solidFill>
                  <a:schemeClr val="dk1"/>
                </a:solidFill>
              </a:defRPr>
            </a:lvl5pPr>
            <a:lvl6pPr indent="0" lvl="5" marL="0" rtl="0" algn="r">
              <a:spcBef>
                <a:spcPts val="0"/>
              </a:spcBef>
              <a:buNone/>
              <a:defRPr>
                <a:solidFill>
                  <a:schemeClr val="dk1"/>
                </a:solidFill>
              </a:defRPr>
            </a:lvl6pPr>
            <a:lvl7pPr indent="0" lvl="6" marL="0" rtl="0" algn="r">
              <a:spcBef>
                <a:spcPts val="0"/>
              </a:spcBef>
              <a:buNone/>
              <a:defRPr>
                <a:solidFill>
                  <a:schemeClr val="dk1"/>
                </a:solidFill>
              </a:defRPr>
            </a:lvl7pPr>
            <a:lvl8pPr indent="0" lvl="7" marL="0" rtl="0" algn="r">
              <a:spcBef>
                <a:spcPts val="0"/>
              </a:spcBef>
              <a:buNone/>
              <a:defRPr>
                <a:solidFill>
                  <a:schemeClr val="dk1"/>
                </a:solidFill>
              </a:defRPr>
            </a:lvl8pPr>
            <a:lvl9pPr indent="0" lvl="8" marL="0" rtl="0" algn="r">
              <a:spcBef>
                <a:spcPts val="0"/>
              </a:spcBef>
              <a:buNone/>
              <a:defRPr>
                <a:solidFill>
                  <a:schemeClr val="dk1"/>
                </a:solidFill>
              </a:defRPr>
            </a:lvl9pPr>
          </a:lstStyle>
          <a:p>
            <a:pPr indent="0" lvl="0" marL="0" rtl="0" algn="r">
              <a:spcBef>
                <a:spcPts val="0"/>
              </a:spcBef>
              <a:spcAft>
                <a:spcPts val="0"/>
              </a:spcAft>
              <a:buNone/>
            </a:pPr>
            <a:fld id="{00000000-1234-1234-1234-123412341234}" type="slidenum">
              <a:rPr lang="en-US"/>
              <a:t>‹#›</a:t>
            </a:fld>
            <a:endParaRPr/>
          </a:p>
        </p:txBody>
      </p:sp>
      <p:sp>
        <p:nvSpPr>
          <p:cNvPr id="214" name="Google Shape;214;p44"/>
          <p:cNvSpPr txBox="1"/>
          <p:nvPr>
            <p:ph type="title"/>
          </p:nvPr>
        </p:nvSpPr>
        <p:spPr>
          <a:xfrm>
            <a:off x="5918200" y="3697000"/>
            <a:ext cx="12547800" cy="4673700"/>
          </a:xfrm>
          <a:prstGeom prst="rect">
            <a:avLst/>
          </a:prstGeom>
        </p:spPr>
        <p:txBody>
          <a:bodyPr anchorCtr="0" anchor="t" bIns="121875" lIns="0" spcFirstLastPara="1" rIns="243825" wrap="square" tIns="121875">
            <a:noAutofit/>
          </a:bodyPr>
          <a:lstStyle>
            <a:lvl1pPr lvl="0" rtl="0">
              <a:lnSpc>
                <a:spcPct val="115000"/>
              </a:lnSpc>
              <a:spcBef>
                <a:spcPts val="0"/>
              </a:spcBef>
              <a:spcAft>
                <a:spcPts val="0"/>
              </a:spcAft>
              <a:buSzPts val="3200"/>
              <a:buNone/>
              <a:defRPr b="0" sz="3200"/>
            </a:lvl1pPr>
            <a:lvl2pPr lvl="1" rtl="0">
              <a:lnSpc>
                <a:spcPct val="115000"/>
              </a:lnSpc>
              <a:spcBef>
                <a:spcPts val="0"/>
              </a:spcBef>
              <a:spcAft>
                <a:spcPts val="0"/>
              </a:spcAft>
              <a:buSzPts val="6400"/>
              <a:buNone/>
              <a:defRPr/>
            </a:lvl2pPr>
            <a:lvl3pPr lvl="2" rtl="0">
              <a:lnSpc>
                <a:spcPct val="115000"/>
              </a:lnSpc>
              <a:spcBef>
                <a:spcPts val="0"/>
              </a:spcBef>
              <a:spcAft>
                <a:spcPts val="0"/>
              </a:spcAft>
              <a:buSzPts val="6400"/>
              <a:buNone/>
              <a:defRPr/>
            </a:lvl3pPr>
            <a:lvl4pPr lvl="3" rtl="0">
              <a:lnSpc>
                <a:spcPct val="115000"/>
              </a:lnSpc>
              <a:spcBef>
                <a:spcPts val="0"/>
              </a:spcBef>
              <a:spcAft>
                <a:spcPts val="0"/>
              </a:spcAft>
              <a:buSzPts val="6400"/>
              <a:buNone/>
              <a:defRPr/>
            </a:lvl4pPr>
            <a:lvl5pPr lvl="4" rtl="0">
              <a:lnSpc>
                <a:spcPct val="115000"/>
              </a:lnSpc>
              <a:spcBef>
                <a:spcPts val="0"/>
              </a:spcBef>
              <a:spcAft>
                <a:spcPts val="0"/>
              </a:spcAft>
              <a:buSzPts val="6400"/>
              <a:buNone/>
              <a:defRPr/>
            </a:lvl5pPr>
            <a:lvl6pPr lvl="5" rtl="0">
              <a:lnSpc>
                <a:spcPct val="115000"/>
              </a:lnSpc>
              <a:spcBef>
                <a:spcPts val="0"/>
              </a:spcBef>
              <a:spcAft>
                <a:spcPts val="0"/>
              </a:spcAft>
              <a:buSzPts val="6400"/>
              <a:buNone/>
              <a:defRPr/>
            </a:lvl6pPr>
            <a:lvl7pPr lvl="6" rtl="0">
              <a:lnSpc>
                <a:spcPct val="115000"/>
              </a:lnSpc>
              <a:spcBef>
                <a:spcPts val="0"/>
              </a:spcBef>
              <a:spcAft>
                <a:spcPts val="0"/>
              </a:spcAft>
              <a:buSzPts val="6400"/>
              <a:buNone/>
              <a:defRPr/>
            </a:lvl7pPr>
            <a:lvl8pPr lvl="7" rtl="0">
              <a:lnSpc>
                <a:spcPct val="115000"/>
              </a:lnSpc>
              <a:spcBef>
                <a:spcPts val="0"/>
              </a:spcBef>
              <a:spcAft>
                <a:spcPts val="0"/>
              </a:spcAft>
              <a:buSzPts val="6400"/>
              <a:buNone/>
              <a:defRPr/>
            </a:lvl8pPr>
            <a:lvl9pPr lvl="8" rtl="0">
              <a:lnSpc>
                <a:spcPct val="115000"/>
              </a:lnSpc>
              <a:spcBef>
                <a:spcPts val="0"/>
              </a:spcBef>
              <a:spcAft>
                <a:spcPts val="0"/>
              </a:spcAft>
              <a:buSzPts val="6400"/>
              <a:buNone/>
              <a:defRPr/>
            </a:lvl9pPr>
          </a:lstStyle>
          <a:p/>
        </p:txBody>
      </p:sp>
      <p:sp>
        <p:nvSpPr>
          <p:cNvPr id="215" name="Google Shape;215;p44"/>
          <p:cNvSpPr txBox="1"/>
          <p:nvPr>
            <p:ph idx="1" type="subTitle"/>
          </p:nvPr>
        </p:nvSpPr>
        <p:spPr>
          <a:xfrm>
            <a:off x="5918200" y="9031000"/>
            <a:ext cx="12547800" cy="990900"/>
          </a:xfrm>
          <a:prstGeom prst="rect">
            <a:avLst/>
          </a:prstGeom>
        </p:spPr>
        <p:txBody>
          <a:bodyPr anchorCtr="0" anchor="t" bIns="121875" lIns="0" spcFirstLastPara="1" rIns="121900" wrap="square" tIns="0">
            <a:noAutofit/>
          </a:bodyPr>
          <a:lstStyle>
            <a:lvl1pPr lvl="0" rtl="0">
              <a:spcBef>
                <a:spcPts val="0"/>
              </a:spcBef>
              <a:spcAft>
                <a:spcPts val="0"/>
              </a:spcAft>
              <a:buSzPts val="2400"/>
              <a:buNone/>
              <a:defRPr b="1" sz="2400"/>
            </a:lvl1pPr>
            <a:lvl2pPr lvl="1" rtl="0">
              <a:spcBef>
                <a:spcPts val="1100"/>
              </a:spcBef>
              <a:spcAft>
                <a:spcPts val="0"/>
              </a:spcAft>
              <a:buSzPts val="2400"/>
              <a:buNone/>
              <a:defRPr b="1" sz="2400"/>
            </a:lvl2pPr>
            <a:lvl3pPr lvl="2" rtl="0">
              <a:spcBef>
                <a:spcPts val="1100"/>
              </a:spcBef>
              <a:spcAft>
                <a:spcPts val="0"/>
              </a:spcAft>
              <a:buSzPts val="2400"/>
              <a:buNone/>
              <a:defRPr b="1" sz="2400"/>
            </a:lvl3pPr>
            <a:lvl4pPr lvl="3" rtl="0">
              <a:spcBef>
                <a:spcPts val="1100"/>
              </a:spcBef>
              <a:spcAft>
                <a:spcPts val="0"/>
              </a:spcAft>
              <a:buSzPts val="2400"/>
              <a:buNone/>
              <a:defRPr b="1" sz="2400"/>
            </a:lvl4pPr>
            <a:lvl5pPr lvl="4" rtl="0">
              <a:spcBef>
                <a:spcPts val="1100"/>
              </a:spcBef>
              <a:spcAft>
                <a:spcPts val="0"/>
              </a:spcAft>
              <a:buSzPts val="2400"/>
              <a:buNone/>
              <a:defRPr b="1" sz="2400"/>
            </a:lvl5pPr>
            <a:lvl6pPr lvl="5" rtl="0">
              <a:spcBef>
                <a:spcPts val="1100"/>
              </a:spcBef>
              <a:spcAft>
                <a:spcPts val="0"/>
              </a:spcAft>
              <a:buSzPts val="2400"/>
              <a:buNone/>
              <a:defRPr b="1" sz="2400"/>
            </a:lvl6pPr>
            <a:lvl7pPr lvl="6" rtl="0">
              <a:spcBef>
                <a:spcPts val="1100"/>
              </a:spcBef>
              <a:spcAft>
                <a:spcPts val="0"/>
              </a:spcAft>
              <a:buSzPts val="2400"/>
              <a:buNone/>
              <a:defRPr b="1" sz="2400"/>
            </a:lvl7pPr>
            <a:lvl8pPr lvl="7" rtl="0">
              <a:spcBef>
                <a:spcPts val="1100"/>
              </a:spcBef>
              <a:spcAft>
                <a:spcPts val="0"/>
              </a:spcAft>
              <a:buSzPts val="2400"/>
              <a:buNone/>
              <a:defRPr b="1" sz="2400"/>
            </a:lvl8pPr>
            <a:lvl9pPr lvl="8" rtl="0">
              <a:spcBef>
                <a:spcPts val="1100"/>
              </a:spcBef>
              <a:spcAft>
                <a:spcPts val="0"/>
              </a:spcAft>
              <a:buSzPts val="2400"/>
              <a:buNone/>
              <a:defRPr b="1" sz="2400"/>
            </a:lvl9pPr>
          </a:lstStyle>
          <a:p/>
        </p:txBody>
      </p:sp>
      <p:grpSp>
        <p:nvGrpSpPr>
          <p:cNvPr id="216" name="Google Shape;216;p44"/>
          <p:cNvGrpSpPr/>
          <p:nvPr/>
        </p:nvGrpSpPr>
        <p:grpSpPr>
          <a:xfrm>
            <a:off x="22422027" y="899277"/>
            <a:ext cx="743388" cy="742678"/>
            <a:chOff x="16729177" y="545963"/>
            <a:chExt cx="689727" cy="689133"/>
          </a:xfrm>
        </p:grpSpPr>
        <p:sp>
          <p:nvSpPr>
            <p:cNvPr id="217" name="Google Shape;217;p44"/>
            <p:cNvSpPr/>
            <p:nvPr/>
          </p:nvSpPr>
          <p:spPr>
            <a:xfrm>
              <a:off x="16863453" y="680513"/>
              <a:ext cx="421170" cy="420033"/>
            </a:xfrm>
            <a:custGeom>
              <a:rect b="b" l="l" r="r" t="t"/>
              <a:pathLst>
                <a:path extrusionOk="0" h="9050" w="9074">
                  <a:moveTo>
                    <a:pt x="4370" y="0"/>
                  </a:moveTo>
                  <a:cubicBezTo>
                    <a:pt x="4334" y="369"/>
                    <a:pt x="4323" y="750"/>
                    <a:pt x="4311" y="1131"/>
                  </a:cubicBezTo>
                  <a:lnTo>
                    <a:pt x="4275" y="2263"/>
                  </a:lnTo>
                  <a:cubicBezTo>
                    <a:pt x="4263" y="2572"/>
                    <a:pt x="4263" y="2882"/>
                    <a:pt x="4263" y="3191"/>
                  </a:cubicBezTo>
                  <a:cubicBezTo>
                    <a:pt x="4144" y="2917"/>
                    <a:pt x="4001" y="2620"/>
                    <a:pt x="3894" y="2334"/>
                  </a:cubicBezTo>
                  <a:lnTo>
                    <a:pt x="3430" y="1298"/>
                  </a:lnTo>
                  <a:cubicBezTo>
                    <a:pt x="3263" y="953"/>
                    <a:pt x="3108" y="608"/>
                    <a:pt x="2941" y="262"/>
                  </a:cubicBezTo>
                  <a:lnTo>
                    <a:pt x="2644" y="381"/>
                  </a:lnTo>
                  <a:cubicBezTo>
                    <a:pt x="2763" y="739"/>
                    <a:pt x="2894" y="1096"/>
                    <a:pt x="3025" y="1453"/>
                  </a:cubicBezTo>
                  <a:lnTo>
                    <a:pt x="3430" y="2513"/>
                  </a:lnTo>
                  <a:cubicBezTo>
                    <a:pt x="3549" y="2810"/>
                    <a:pt x="3656" y="3096"/>
                    <a:pt x="3775" y="3394"/>
                  </a:cubicBezTo>
                  <a:cubicBezTo>
                    <a:pt x="3549" y="3167"/>
                    <a:pt x="3322" y="2965"/>
                    <a:pt x="3096" y="2739"/>
                  </a:cubicBezTo>
                  <a:lnTo>
                    <a:pt x="2287" y="1965"/>
                  </a:lnTo>
                  <a:cubicBezTo>
                    <a:pt x="2001" y="1703"/>
                    <a:pt x="1727" y="1453"/>
                    <a:pt x="1429" y="1203"/>
                  </a:cubicBezTo>
                  <a:lnTo>
                    <a:pt x="1215" y="1429"/>
                  </a:lnTo>
                  <a:lnTo>
                    <a:pt x="1965" y="2274"/>
                  </a:lnTo>
                  <a:lnTo>
                    <a:pt x="2739" y="3096"/>
                  </a:lnTo>
                  <a:cubicBezTo>
                    <a:pt x="2953" y="3322"/>
                    <a:pt x="3180" y="3536"/>
                    <a:pt x="3394" y="3763"/>
                  </a:cubicBezTo>
                  <a:cubicBezTo>
                    <a:pt x="3120" y="3644"/>
                    <a:pt x="2822" y="3525"/>
                    <a:pt x="2525" y="3417"/>
                  </a:cubicBezTo>
                  <a:lnTo>
                    <a:pt x="1465" y="3025"/>
                  </a:lnTo>
                  <a:cubicBezTo>
                    <a:pt x="1108" y="2905"/>
                    <a:pt x="751" y="2751"/>
                    <a:pt x="393" y="2632"/>
                  </a:cubicBezTo>
                  <a:lnTo>
                    <a:pt x="274" y="2929"/>
                  </a:lnTo>
                  <a:lnTo>
                    <a:pt x="1298" y="3417"/>
                  </a:lnTo>
                  <a:lnTo>
                    <a:pt x="2346" y="3882"/>
                  </a:lnTo>
                  <a:cubicBezTo>
                    <a:pt x="2620" y="4013"/>
                    <a:pt x="2906" y="4132"/>
                    <a:pt x="3203" y="4251"/>
                  </a:cubicBezTo>
                  <a:cubicBezTo>
                    <a:pt x="2894" y="4251"/>
                    <a:pt x="2572" y="4275"/>
                    <a:pt x="2263" y="4275"/>
                  </a:cubicBezTo>
                  <a:lnTo>
                    <a:pt x="1132" y="4298"/>
                  </a:lnTo>
                  <a:cubicBezTo>
                    <a:pt x="763" y="4310"/>
                    <a:pt x="382" y="4334"/>
                    <a:pt x="1" y="4358"/>
                  </a:cubicBezTo>
                  <a:lnTo>
                    <a:pt x="1" y="4668"/>
                  </a:lnTo>
                  <a:cubicBezTo>
                    <a:pt x="382" y="4703"/>
                    <a:pt x="763" y="4715"/>
                    <a:pt x="1132" y="4727"/>
                  </a:cubicBezTo>
                  <a:lnTo>
                    <a:pt x="2263" y="4763"/>
                  </a:lnTo>
                  <a:cubicBezTo>
                    <a:pt x="2941" y="4775"/>
                    <a:pt x="3596" y="4775"/>
                    <a:pt x="4263" y="4787"/>
                  </a:cubicBezTo>
                  <a:cubicBezTo>
                    <a:pt x="4263" y="5465"/>
                    <a:pt x="4275" y="6120"/>
                    <a:pt x="4287" y="6787"/>
                  </a:cubicBezTo>
                  <a:lnTo>
                    <a:pt x="4323" y="7918"/>
                  </a:lnTo>
                  <a:cubicBezTo>
                    <a:pt x="4334" y="8287"/>
                    <a:pt x="4346" y="8680"/>
                    <a:pt x="4382" y="9049"/>
                  </a:cubicBezTo>
                  <a:lnTo>
                    <a:pt x="4680" y="9049"/>
                  </a:lnTo>
                  <a:cubicBezTo>
                    <a:pt x="4704" y="8680"/>
                    <a:pt x="4727" y="8287"/>
                    <a:pt x="4739" y="7918"/>
                  </a:cubicBezTo>
                  <a:lnTo>
                    <a:pt x="4763" y="6787"/>
                  </a:lnTo>
                  <a:cubicBezTo>
                    <a:pt x="4787" y="6477"/>
                    <a:pt x="4787" y="6144"/>
                    <a:pt x="4787" y="5834"/>
                  </a:cubicBezTo>
                  <a:cubicBezTo>
                    <a:pt x="4906" y="6132"/>
                    <a:pt x="5037" y="6418"/>
                    <a:pt x="5168" y="6715"/>
                  </a:cubicBezTo>
                  <a:lnTo>
                    <a:pt x="5632" y="7739"/>
                  </a:lnTo>
                  <a:cubicBezTo>
                    <a:pt x="5799" y="8085"/>
                    <a:pt x="5942" y="8418"/>
                    <a:pt x="6120" y="8763"/>
                  </a:cubicBezTo>
                  <a:lnTo>
                    <a:pt x="6394" y="8656"/>
                  </a:lnTo>
                  <a:cubicBezTo>
                    <a:pt x="6275" y="8299"/>
                    <a:pt x="6132" y="7942"/>
                    <a:pt x="6013" y="7585"/>
                  </a:cubicBezTo>
                  <a:lnTo>
                    <a:pt x="5620" y="6525"/>
                  </a:lnTo>
                  <a:cubicBezTo>
                    <a:pt x="5501" y="6227"/>
                    <a:pt x="5382" y="5930"/>
                    <a:pt x="5275" y="5632"/>
                  </a:cubicBezTo>
                  <a:lnTo>
                    <a:pt x="5275" y="5632"/>
                  </a:lnTo>
                  <a:cubicBezTo>
                    <a:pt x="5501" y="5858"/>
                    <a:pt x="5739" y="6084"/>
                    <a:pt x="5977" y="6311"/>
                  </a:cubicBezTo>
                  <a:lnTo>
                    <a:pt x="6811" y="7085"/>
                  </a:lnTo>
                  <a:cubicBezTo>
                    <a:pt x="7085" y="7335"/>
                    <a:pt x="7359" y="7585"/>
                    <a:pt x="7656" y="7847"/>
                  </a:cubicBezTo>
                  <a:lnTo>
                    <a:pt x="7859" y="7632"/>
                  </a:lnTo>
                  <a:lnTo>
                    <a:pt x="7109" y="6787"/>
                  </a:lnTo>
                  <a:lnTo>
                    <a:pt x="6335" y="5953"/>
                  </a:lnTo>
                  <a:cubicBezTo>
                    <a:pt x="6108" y="5715"/>
                    <a:pt x="5882" y="5489"/>
                    <a:pt x="5656" y="5251"/>
                  </a:cubicBezTo>
                  <a:lnTo>
                    <a:pt x="5656" y="5251"/>
                  </a:lnTo>
                  <a:cubicBezTo>
                    <a:pt x="5954" y="5370"/>
                    <a:pt x="6251" y="5489"/>
                    <a:pt x="6549" y="5596"/>
                  </a:cubicBezTo>
                  <a:lnTo>
                    <a:pt x="7609" y="5989"/>
                  </a:lnTo>
                  <a:cubicBezTo>
                    <a:pt x="7966" y="6108"/>
                    <a:pt x="8323" y="6251"/>
                    <a:pt x="8680" y="6370"/>
                  </a:cubicBezTo>
                  <a:lnTo>
                    <a:pt x="8787" y="6096"/>
                  </a:lnTo>
                  <a:lnTo>
                    <a:pt x="7763" y="5608"/>
                  </a:lnTo>
                  <a:lnTo>
                    <a:pt x="6728" y="5144"/>
                  </a:lnTo>
                  <a:cubicBezTo>
                    <a:pt x="6430" y="5013"/>
                    <a:pt x="6156" y="4894"/>
                    <a:pt x="5858" y="4763"/>
                  </a:cubicBezTo>
                  <a:cubicBezTo>
                    <a:pt x="6168" y="4763"/>
                    <a:pt x="6489" y="4739"/>
                    <a:pt x="6811" y="4739"/>
                  </a:cubicBezTo>
                  <a:lnTo>
                    <a:pt x="7942" y="4715"/>
                  </a:lnTo>
                  <a:cubicBezTo>
                    <a:pt x="8311" y="4703"/>
                    <a:pt x="8692" y="4679"/>
                    <a:pt x="9073" y="4656"/>
                  </a:cubicBezTo>
                  <a:lnTo>
                    <a:pt x="9073" y="4358"/>
                  </a:lnTo>
                  <a:cubicBezTo>
                    <a:pt x="8692" y="4322"/>
                    <a:pt x="8311" y="4310"/>
                    <a:pt x="7942" y="4298"/>
                  </a:cubicBezTo>
                  <a:lnTo>
                    <a:pt x="6775" y="4287"/>
                  </a:lnTo>
                  <a:cubicBezTo>
                    <a:pt x="6108" y="4275"/>
                    <a:pt x="5454" y="4251"/>
                    <a:pt x="4787" y="4251"/>
                  </a:cubicBezTo>
                  <a:cubicBezTo>
                    <a:pt x="4787" y="3584"/>
                    <a:pt x="4787" y="2929"/>
                    <a:pt x="4763" y="2263"/>
                  </a:cubicBezTo>
                  <a:lnTo>
                    <a:pt x="4739" y="1131"/>
                  </a:lnTo>
                  <a:cubicBezTo>
                    <a:pt x="4727" y="750"/>
                    <a:pt x="4704" y="369"/>
                    <a:pt x="468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sp>
          <p:nvSpPr>
            <p:cNvPr id="218" name="Google Shape;218;p44"/>
            <p:cNvSpPr/>
            <p:nvPr/>
          </p:nvSpPr>
          <p:spPr>
            <a:xfrm>
              <a:off x="16729177" y="545963"/>
              <a:ext cx="689727" cy="689133"/>
            </a:xfrm>
            <a:custGeom>
              <a:rect b="b" l="l" r="r" t="t"/>
              <a:pathLst>
                <a:path extrusionOk="0" h="14848" w="14860">
                  <a:moveTo>
                    <a:pt x="7430" y="691"/>
                  </a:moveTo>
                  <a:cubicBezTo>
                    <a:pt x="11133" y="691"/>
                    <a:pt x="14157" y="3703"/>
                    <a:pt x="14157" y="7418"/>
                  </a:cubicBezTo>
                  <a:cubicBezTo>
                    <a:pt x="14157" y="11121"/>
                    <a:pt x="11133" y="14145"/>
                    <a:pt x="7430" y="14145"/>
                  </a:cubicBezTo>
                  <a:cubicBezTo>
                    <a:pt x="3727" y="14145"/>
                    <a:pt x="703" y="11121"/>
                    <a:pt x="703" y="7418"/>
                  </a:cubicBezTo>
                  <a:cubicBezTo>
                    <a:pt x="703" y="3703"/>
                    <a:pt x="3727" y="691"/>
                    <a:pt x="7430" y="691"/>
                  </a:cubicBezTo>
                  <a:close/>
                  <a:moveTo>
                    <a:pt x="7430" y="0"/>
                  </a:moveTo>
                  <a:cubicBezTo>
                    <a:pt x="3334" y="0"/>
                    <a:pt x="1" y="3334"/>
                    <a:pt x="1" y="7430"/>
                  </a:cubicBezTo>
                  <a:cubicBezTo>
                    <a:pt x="1" y="11525"/>
                    <a:pt x="3334" y="14847"/>
                    <a:pt x="7430" y="14847"/>
                  </a:cubicBezTo>
                  <a:cubicBezTo>
                    <a:pt x="11526" y="14847"/>
                    <a:pt x="14860" y="11513"/>
                    <a:pt x="14860" y="7418"/>
                  </a:cubicBezTo>
                  <a:cubicBezTo>
                    <a:pt x="14860" y="3322"/>
                    <a:pt x="11526" y="0"/>
                    <a:pt x="743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gr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 - no streams">
  <p:cSld name="Breaker_Denim_1">
    <p:bg>
      <p:bgPr>
        <a:solidFill>
          <a:schemeClr val="dk2"/>
        </a:solidFill>
      </p:bgPr>
    </p:bg>
    <p:spTree>
      <p:nvGrpSpPr>
        <p:cNvPr id="219" name="Shape 219"/>
        <p:cNvGrpSpPr/>
        <p:nvPr/>
      </p:nvGrpSpPr>
      <p:grpSpPr>
        <a:xfrm>
          <a:off x="0" y="0"/>
          <a:ext cx="0" cy="0"/>
          <a:chOff x="0" y="0"/>
          <a:chExt cx="0" cy="0"/>
        </a:xfrm>
      </p:grpSpPr>
      <p:sp>
        <p:nvSpPr>
          <p:cNvPr id="220" name="Google Shape;220;p45"/>
          <p:cNvSpPr txBox="1"/>
          <p:nvPr>
            <p:ph type="title"/>
          </p:nvPr>
        </p:nvSpPr>
        <p:spPr>
          <a:xfrm>
            <a:off x="1224283" y="4153200"/>
            <a:ext cx="21912300" cy="5409600"/>
          </a:xfrm>
          <a:prstGeom prst="rect">
            <a:avLst/>
          </a:prstGeom>
        </p:spPr>
        <p:txBody>
          <a:bodyPr anchorCtr="0" anchor="ctr" bIns="121875" lIns="0" spcFirstLastPara="1" rIns="243825" wrap="square" tIns="121875">
            <a:noAutofit/>
          </a:bodyPr>
          <a:lstStyle>
            <a:lvl1pPr lvl="0" rtl="0">
              <a:spcBef>
                <a:spcPts val="0"/>
              </a:spcBef>
              <a:spcAft>
                <a:spcPts val="0"/>
              </a:spcAft>
              <a:buNone/>
              <a:defRPr i="1" sz="7300">
                <a:solidFill>
                  <a:schemeClr val="lt1"/>
                </a:solidFill>
              </a:defRPr>
            </a:lvl1pPr>
            <a:lvl2pPr lvl="1" rtl="0">
              <a:spcBef>
                <a:spcPts val="0"/>
              </a:spcBef>
              <a:spcAft>
                <a:spcPts val="0"/>
              </a:spcAft>
              <a:buNone/>
              <a:defRPr i="1" sz="7300">
                <a:solidFill>
                  <a:schemeClr val="lt1"/>
                </a:solidFill>
              </a:defRPr>
            </a:lvl2pPr>
            <a:lvl3pPr lvl="2" rtl="0">
              <a:spcBef>
                <a:spcPts val="0"/>
              </a:spcBef>
              <a:spcAft>
                <a:spcPts val="0"/>
              </a:spcAft>
              <a:buNone/>
              <a:defRPr i="1" sz="7300">
                <a:solidFill>
                  <a:schemeClr val="lt1"/>
                </a:solidFill>
              </a:defRPr>
            </a:lvl3pPr>
            <a:lvl4pPr lvl="3" rtl="0">
              <a:spcBef>
                <a:spcPts val="0"/>
              </a:spcBef>
              <a:spcAft>
                <a:spcPts val="0"/>
              </a:spcAft>
              <a:buNone/>
              <a:defRPr i="1" sz="7300">
                <a:solidFill>
                  <a:schemeClr val="lt1"/>
                </a:solidFill>
              </a:defRPr>
            </a:lvl4pPr>
            <a:lvl5pPr lvl="4" rtl="0">
              <a:spcBef>
                <a:spcPts val="0"/>
              </a:spcBef>
              <a:spcAft>
                <a:spcPts val="0"/>
              </a:spcAft>
              <a:buNone/>
              <a:defRPr i="1" sz="7300">
                <a:solidFill>
                  <a:schemeClr val="lt1"/>
                </a:solidFill>
              </a:defRPr>
            </a:lvl5pPr>
            <a:lvl6pPr lvl="5" rtl="0">
              <a:spcBef>
                <a:spcPts val="0"/>
              </a:spcBef>
              <a:spcAft>
                <a:spcPts val="0"/>
              </a:spcAft>
              <a:buNone/>
              <a:defRPr i="1" sz="7300">
                <a:solidFill>
                  <a:schemeClr val="lt1"/>
                </a:solidFill>
              </a:defRPr>
            </a:lvl6pPr>
            <a:lvl7pPr lvl="6" rtl="0">
              <a:spcBef>
                <a:spcPts val="0"/>
              </a:spcBef>
              <a:spcAft>
                <a:spcPts val="0"/>
              </a:spcAft>
              <a:buNone/>
              <a:defRPr i="1" sz="7300">
                <a:solidFill>
                  <a:schemeClr val="lt1"/>
                </a:solidFill>
              </a:defRPr>
            </a:lvl7pPr>
            <a:lvl8pPr lvl="7" rtl="0">
              <a:spcBef>
                <a:spcPts val="0"/>
              </a:spcBef>
              <a:spcAft>
                <a:spcPts val="0"/>
              </a:spcAft>
              <a:buNone/>
              <a:defRPr i="1" sz="7300">
                <a:solidFill>
                  <a:schemeClr val="lt1"/>
                </a:solidFill>
              </a:defRPr>
            </a:lvl8pPr>
            <a:lvl9pPr lvl="8" rtl="0">
              <a:spcBef>
                <a:spcPts val="0"/>
              </a:spcBef>
              <a:spcAft>
                <a:spcPts val="0"/>
              </a:spcAft>
              <a:buNone/>
              <a:defRPr i="1" sz="7300">
                <a:solidFill>
                  <a:schemeClr val="lt1"/>
                </a:solidFill>
              </a:defRPr>
            </a:lvl9pPr>
          </a:lstStyle>
          <a:p/>
        </p:txBody>
      </p:sp>
      <p:grpSp>
        <p:nvGrpSpPr>
          <p:cNvPr id="221" name="Google Shape;221;p45"/>
          <p:cNvGrpSpPr/>
          <p:nvPr/>
        </p:nvGrpSpPr>
        <p:grpSpPr>
          <a:xfrm>
            <a:off x="22422027" y="899277"/>
            <a:ext cx="743388" cy="742678"/>
            <a:chOff x="16729177" y="545963"/>
            <a:chExt cx="689727" cy="689133"/>
          </a:xfrm>
        </p:grpSpPr>
        <p:sp>
          <p:nvSpPr>
            <p:cNvPr id="222" name="Google Shape;222;p45"/>
            <p:cNvSpPr/>
            <p:nvPr/>
          </p:nvSpPr>
          <p:spPr>
            <a:xfrm>
              <a:off x="16863453" y="680513"/>
              <a:ext cx="421170" cy="420033"/>
            </a:xfrm>
            <a:custGeom>
              <a:rect b="b" l="l" r="r" t="t"/>
              <a:pathLst>
                <a:path extrusionOk="0" h="9050" w="9074">
                  <a:moveTo>
                    <a:pt x="4370" y="0"/>
                  </a:moveTo>
                  <a:cubicBezTo>
                    <a:pt x="4334" y="369"/>
                    <a:pt x="4323" y="750"/>
                    <a:pt x="4311" y="1131"/>
                  </a:cubicBezTo>
                  <a:lnTo>
                    <a:pt x="4275" y="2263"/>
                  </a:lnTo>
                  <a:cubicBezTo>
                    <a:pt x="4263" y="2572"/>
                    <a:pt x="4263" y="2882"/>
                    <a:pt x="4263" y="3191"/>
                  </a:cubicBezTo>
                  <a:cubicBezTo>
                    <a:pt x="4144" y="2917"/>
                    <a:pt x="4001" y="2620"/>
                    <a:pt x="3894" y="2334"/>
                  </a:cubicBezTo>
                  <a:lnTo>
                    <a:pt x="3430" y="1298"/>
                  </a:lnTo>
                  <a:cubicBezTo>
                    <a:pt x="3263" y="953"/>
                    <a:pt x="3108" y="608"/>
                    <a:pt x="2941" y="262"/>
                  </a:cubicBezTo>
                  <a:lnTo>
                    <a:pt x="2644" y="381"/>
                  </a:lnTo>
                  <a:cubicBezTo>
                    <a:pt x="2763" y="739"/>
                    <a:pt x="2894" y="1096"/>
                    <a:pt x="3025" y="1453"/>
                  </a:cubicBezTo>
                  <a:lnTo>
                    <a:pt x="3430" y="2513"/>
                  </a:lnTo>
                  <a:cubicBezTo>
                    <a:pt x="3549" y="2810"/>
                    <a:pt x="3656" y="3096"/>
                    <a:pt x="3775" y="3394"/>
                  </a:cubicBezTo>
                  <a:cubicBezTo>
                    <a:pt x="3549" y="3167"/>
                    <a:pt x="3322" y="2965"/>
                    <a:pt x="3096" y="2739"/>
                  </a:cubicBezTo>
                  <a:lnTo>
                    <a:pt x="2287" y="1965"/>
                  </a:lnTo>
                  <a:cubicBezTo>
                    <a:pt x="2001" y="1703"/>
                    <a:pt x="1727" y="1453"/>
                    <a:pt x="1429" y="1203"/>
                  </a:cubicBezTo>
                  <a:lnTo>
                    <a:pt x="1215" y="1429"/>
                  </a:lnTo>
                  <a:lnTo>
                    <a:pt x="1965" y="2274"/>
                  </a:lnTo>
                  <a:lnTo>
                    <a:pt x="2739" y="3096"/>
                  </a:lnTo>
                  <a:cubicBezTo>
                    <a:pt x="2953" y="3322"/>
                    <a:pt x="3180" y="3536"/>
                    <a:pt x="3394" y="3763"/>
                  </a:cubicBezTo>
                  <a:cubicBezTo>
                    <a:pt x="3120" y="3644"/>
                    <a:pt x="2822" y="3525"/>
                    <a:pt x="2525" y="3417"/>
                  </a:cubicBezTo>
                  <a:lnTo>
                    <a:pt x="1465" y="3025"/>
                  </a:lnTo>
                  <a:cubicBezTo>
                    <a:pt x="1108" y="2905"/>
                    <a:pt x="751" y="2751"/>
                    <a:pt x="393" y="2632"/>
                  </a:cubicBezTo>
                  <a:lnTo>
                    <a:pt x="274" y="2929"/>
                  </a:lnTo>
                  <a:lnTo>
                    <a:pt x="1298" y="3417"/>
                  </a:lnTo>
                  <a:lnTo>
                    <a:pt x="2346" y="3882"/>
                  </a:lnTo>
                  <a:cubicBezTo>
                    <a:pt x="2620" y="4013"/>
                    <a:pt x="2906" y="4132"/>
                    <a:pt x="3203" y="4251"/>
                  </a:cubicBezTo>
                  <a:cubicBezTo>
                    <a:pt x="2894" y="4251"/>
                    <a:pt x="2572" y="4275"/>
                    <a:pt x="2263" y="4275"/>
                  </a:cubicBezTo>
                  <a:lnTo>
                    <a:pt x="1132" y="4298"/>
                  </a:lnTo>
                  <a:cubicBezTo>
                    <a:pt x="763" y="4310"/>
                    <a:pt x="382" y="4334"/>
                    <a:pt x="1" y="4358"/>
                  </a:cubicBezTo>
                  <a:lnTo>
                    <a:pt x="1" y="4668"/>
                  </a:lnTo>
                  <a:cubicBezTo>
                    <a:pt x="382" y="4703"/>
                    <a:pt x="763" y="4715"/>
                    <a:pt x="1132" y="4727"/>
                  </a:cubicBezTo>
                  <a:lnTo>
                    <a:pt x="2263" y="4763"/>
                  </a:lnTo>
                  <a:cubicBezTo>
                    <a:pt x="2941" y="4775"/>
                    <a:pt x="3596" y="4775"/>
                    <a:pt x="4263" y="4787"/>
                  </a:cubicBezTo>
                  <a:cubicBezTo>
                    <a:pt x="4263" y="5465"/>
                    <a:pt x="4275" y="6120"/>
                    <a:pt x="4287" y="6787"/>
                  </a:cubicBezTo>
                  <a:lnTo>
                    <a:pt x="4323" y="7918"/>
                  </a:lnTo>
                  <a:cubicBezTo>
                    <a:pt x="4334" y="8287"/>
                    <a:pt x="4346" y="8680"/>
                    <a:pt x="4382" y="9049"/>
                  </a:cubicBezTo>
                  <a:lnTo>
                    <a:pt x="4680" y="9049"/>
                  </a:lnTo>
                  <a:cubicBezTo>
                    <a:pt x="4704" y="8680"/>
                    <a:pt x="4727" y="8287"/>
                    <a:pt x="4739" y="7918"/>
                  </a:cubicBezTo>
                  <a:lnTo>
                    <a:pt x="4763" y="6787"/>
                  </a:lnTo>
                  <a:cubicBezTo>
                    <a:pt x="4787" y="6477"/>
                    <a:pt x="4787" y="6144"/>
                    <a:pt x="4787" y="5834"/>
                  </a:cubicBezTo>
                  <a:cubicBezTo>
                    <a:pt x="4906" y="6132"/>
                    <a:pt x="5037" y="6418"/>
                    <a:pt x="5168" y="6715"/>
                  </a:cubicBezTo>
                  <a:lnTo>
                    <a:pt x="5632" y="7739"/>
                  </a:lnTo>
                  <a:cubicBezTo>
                    <a:pt x="5799" y="8085"/>
                    <a:pt x="5942" y="8418"/>
                    <a:pt x="6120" y="8763"/>
                  </a:cubicBezTo>
                  <a:lnTo>
                    <a:pt x="6394" y="8656"/>
                  </a:lnTo>
                  <a:cubicBezTo>
                    <a:pt x="6275" y="8299"/>
                    <a:pt x="6132" y="7942"/>
                    <a:pt x="6013" y="7585"/>
                  </a:cubicBezTo>
                  <a:lnTo>
                    <a:pt x="5620" y="6525"/>
                  </a:lnTo>
                  <a:cubicBezTo>
                    <a:pt x="5501" y="6227"/>
                    <a:pt x="5382" y="5930"/>
                    <a:pt x="5275" y="5632"/>
                  </a:cubicBezTo>
                  <a:lnTo>
                    <a:pt x="5275" y="5632"/>
                  </a:lnTo>
                  <a:cubicBezTo>
                    <a:pt x="5501" y="5858"/>
                    <a:pt x="5739" y="6084"/>
                    <a:pt x="5977" y="6311"/>
                  </a:cubicBezTo>
                  <a:lnTo>
                    <a:pt x="6811" y="7085"/>
                  </a:lnTo>
                  <a:cubicBezTo>
                    <a:pt x="7085" y="7335"/>
                    <a:pt x="7359" y="7585"/>
                    <a:pt x="7656" y="7847"/>
                  </a:cubicBezTo>
                  <a:lnTo>
                    <a:pt x="7859" y="7632"/>
                  </a:lnTo>
                  <a:lnTo>
                    <a:pt x="7109" y="6787"/>
                  </a:lnTo>
                  <a:lnTo>
                    <a:pt x="6335" y="5953"/>
                  </a:lnTo>
                  <a:cubicBezTo>
                    <a:pt x="6108" y="5715"/>
                    <a:pt x="5882" y="5489"/>
                    <a:pt x="5656" y="5251"/>
                  </a:cubicBezTo>
                  <a:lnTo>
                    <a:pt x="5656" y="5251"/>
                  </a:lnTo>
                  <a:cubicBezTo>
                    <a:pt x="5954" y="5370"/>
                    <a:pt x="6251" y="5489"/>
                    <a:pt x="6549" y="5596"/>
                  </a:cubicBezTo>
                  <a:lnTo>
                    <a:pt x="7609" y="5989"/>
                  </a:lnTo>
                  <a:cubicBezTo>
                    <a:pt x="7966" y="6108"/>
                    <a:pt x="8323" y="6251"/>
                    <a:pt x="8680" y="6370"/>
                  </a:cubicBezTo>
                  <a:lnTo>
                    <a:pt x="8787" y="6096"/>
                  </a:lnTo>
                  <a:lnTo>
                    <a:pt x="7763" y="5608"/>
                  </a:lnTo>
                  <a:lnTo>
                    <a:pt x="6728" y="5144"/>
                  </a:lnTo>
                  <a:cubicBezTo>
                    <a:pt x="6430" y="5013"/>
                    <a:pt x="6156" y="4894"/>
                    <a:pt x="5858" y="4763"/>
                  </a:cubicBezTo>
                  <a:cubicBezTo>
                    <a:pt x="6168" y="4763"/>
                    <a:pt x="6489" y="4739"/>
                    <a:pt x="6811" y="4739"/>
                  </a:cubicBezTo>
                  <a:lnTo>
                    <a:pt x="7942" y="4715"/>
                  </a:lnTo>
                  <a:cubicBezTo>
                    <a:pt x="8311" y="4703"/>
                    <a:pt x="8692" y="4679"/>
                    <a:pt x="9073" y="4656"/>
                  </a:cubicBezTo>
                  <a:lnTo>
                    <a:pt x="9073" y="4358"/>
                  </a:lnTo>
                  <a:cubicBezTo>
                    <a:pt x="8692" y="4322"/>
                    <a:pt x="8311" y="4310"/>
                    <a:pt x="7942" y="4298"/>
                  </a:cubicBezTo>
                  <a:lnTo>
                    <a:pt x="6775" y="4287"/>
                  </a:lnTo>
                  <a:cubicBezTo>
                    <a:pt x="6108" y="4275"/>
                    <a:pt x="5454" y="4251"/>
                    <a:pt x="4787" y="4251"/>
                  </a:cubicBezTo>
                  <a:cubicBezTo>
                    <a:pt x="4787" y="3584"/>
                    <a:pt x="4787" y="2929"/>
                    <a:pt x="4763" y="2263"/>
                  </a:cubicBezTo>
                  <a:lnTo>
                    <a:pt x="4739" y="1131"/>
                  </a:lnTo>
                  <a:cubicBezTo>
                    <a:pt x="4727" y="750"/>
                    <a:pt x="4704" y="369"/>
                    <a:pt x="468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sp>
          <p:nvSpPr>
            <p:cNvPr id="223" name="Google Shape;223;p45"/>
            <p:cNvSpPr/>
            <p:nvPr/>
          </p:nvSpPr>
          <p:spPr>
            <a:xfrm>
              <a:off x="16729177" y="545963"/>
              <a:ext cx="689727" cy="689133"/>
            </a:xfrm>
            <a:custGeom>
              <a:rect b="b" l="l" r="r" t="t"/>
              <a:pathLst>
                <a:path extrusionOk="0" h="14848" w="14860">
                  <a:moveTo>
                    <a:pt x="7430" y="691"/>
                  </a:moveTo>
                  <a:cubicBezTo>
                    <a:pt x="11133" y="691"/>
                    <a:pt x="14157" y="3703"/>
                    <a:pt x="14157" y="7418"/>
                  </a:cubicBezTo>
                  <a:cubicBezTo>
                    <a:pt x="14157" y="11121"/>
                    <a:pt x="11133" y="14145"/>
                    <a:pt x="7430" y="14145"/>
                  </a:cubicBezTo>
                  <a:cubicBezTo>
                    <a:pt x="3727" y="14145"/>
                    <a:pt x="703" y="11121"/>
                    <a:pt x="703" y="7418"/>
                  </a:cubicBezTo>
                  <a:cubicBezTo>
                    <a:pt x="703" y="3703"/>
                    <a:pt x="3727" y="691"/>
                    <a:pt x="7430" y="691"/>
                  </a:cubicBezTo>
                  <a:close/>
                  <a:moveTo>
                    <a:pt x="7430" y="0"/>
                  </a:moveTo>
                  <a:cubicBezTo>
                    <a:pt x="3334" y="0"/>
                    <a:pt x="1" y="3334"/>
                    <a:pt x="1" y="7430"/>
                  </a:cubicBezTo>
                  <a:cubicBezTo>
                    <a:pt x="1" y="11525"/>
                    <a:pt x="3334" y="14847"/>
                    <a:pt x="7430" y="14847"/>
                  </a:cubicBezTo>
                  <a:cubicBezTo>
                    <a:pt x="11526" y="14847"/>
                    <a:pt x="14860" y="11513"/>
                    <a:pt x="14860" y="7418"/>
                  </a:cubicBezTo>
                  <a:cubicBezTo>
                    <a:pt x="14860" y="3322"/>
                    <a:pt x="11526" y="0"/>
                    <a:pt x="743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grpSp>
      <p:sp>
        <p:nvSpPr>
          <p:cNvPr id="224" name="Google Shape;224;p45"/>
          <p:cNvSpPr txBox="1"/>
          <p:nvPr>
            <p:ph idx="12" type="sldNum"/>
          </p:nvPr>
        </p:nvSpPr>
        <p:spPr>
          <a:xfrm>
            <a:off x="22386236" y="12416401"/>
            <a:ext cx="771300" cy="635100"/>
          </a:xfrm>
          <a:prstGeom prst="rect">
            <a:avLst/>
          </a:prstGeom>
        </p:spPr>
        <p:txBody>
          <a:bodyPr anchorCtr="0" anchor="ctr" bIns="121875" lIns="243825" spcFirstLastPara="1" rIns="0" wrap="square" tIns="121875">
            <a:noAutofit/>
          </a:bodyPr>
          <a:lstStyle>
            <a:lvl1pPr lvl="0" rtl="0">
              <a:buClr>
                <a:srgbClr val="000000"/>
              </a:buClr>
              <a:buFont typeface="Arial"/>
              <a:buNone/>
              <a:defRPr>
                <a:solidFill>
                  <a:schemeClr val="lt1"/>
                </a:solidFill>
              </a:defRPr>
            </a:lvl1pPr>
            <a:lvl2pPr lvl="1" rtl="0">
              <a:buClr>
                <a:srgbClr val="000000"/>
              </a:buClr>
              <a:buFont typeface="Arial"/>
              <a:buNone/>
              <a:defRPr>
                <a:solidFill>
                  <a:schemeClr val="lt1"/>
                </a:solidFill>
              </a:defRPr>
            </a:lvl2pPr>
            <a:lvl3pPr lvl="2" rtl="0">
              <a:buClr>
                <a:srgbClr val="000000"/>
              </a:buClr>
              <a:buFont typeface="Arial"/>
              <a:buNone/>
              <a:defRPr>
                <a:solidFill>
                  <a:schemeClr val="lt1"/>
                </a:solidFill>
              </a:defRPr>
            </a:lvl3pPr>
            <a:lvl4pPr lvl="3" rtl="0">
              <a:buClr>
                <a:srgbClr val="000000"/>
              </a:buClr>
              <a:buFont typeface="Arial"/>
              <a:buNone/>
              <a:defRPr>
                <a:solidFill>
                  <a:schemeClr val="lt1"/>
                </a:solidFill>
              </a:defRPr>
            </a:lvl4pPr>
            <a:lvl5pPr lvl="4" rtl="0">
              <a:buClr>
                <a:srgbClr val="000000"/>
              </a:buClr>
              <a:buFont typeface="Arial"/>
              <a:buNone/>
              <a:defRPr>
                <a:solidFill>
                  <a:schemeClr val="lt1"/>
                </a:solidFill>
              </a:defRPr>
            </a:lvl5pPr>
            <a:lvl6pPr lvl="5" rtl="0">
              <a:buClr>
                <a:srgbClr val="000000"/>
              </a:buClr>
              <a:buFont typeface="Arial"/>
              <a:buNone/>
              <a:defRPr>
                <a:solidFill>
                  <a:schemeClr val="lt1"/>
                </a:solidFill>
              </a:defRPr>
            </a:lvl6pPr>
            <a:lvl7pPr lvl="6" rtl="0">
              <a:buClr>
                <a:srgbClr val="000000"/>
              </a:buClr>
              <a:buFont typeface="Arial"/>
              <a:buNone/>
              <a:defRPr>
                <a:solidFill>
                  <a:schemeClr val="lt1"/>
                </a:solidFill>
              </a:defRPr>
            </a:lvl7pPr>
            <a:lvl8pPr lvl="7" rtl="0">
              <a:buClr>
                <a:srgbClr val="000000"/>
              </a:buClr>
              <a:buFont typeface="Arial"/>
              <a:buNone/>
              <a:defRPr>
                <a:solidFill>
                  <a:schemeClr val="lt1"/>
                </a:solidFill>
              </a:defRPr>
            </a:lvl8pPr>
            <a:lvl9pPr lvl="8" rtl="0">
              <a:buClr>
                <a:srgbClr val="000000"/>
              </a:buClr>
              <a:buFont typeface="Arial"/>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 - no streams 2">
  <p:cSld name="Breaker_Denim_1_3">
    <p:bg>
      <p:bgPr>
        <a:solidFill>
          <a:schemeClr val="dk2"/>
        </a:solidFill>
      </p:bgPr>
    </p:bg>
    <p:spTree>
      <p:nvGrpSpPr>
        <p:cNvPr id="225" name="Shape 225"/>
        <p:cNvGrpSpPr/>
        <p:nvPr/>
      </p:nvGrpSpPr>
      <p:grpSpPr>
        <a:xfrm>
          <a:off x="0" y="0"/>
          <a:ext cx="0" cy="0"/>
          <a:chOff x="0" y="0"/>
          <a:chExt cx="0" cy="0"/>
        </a:xfrm>
      </p:grpSpPr>
      <p:sp>
        <p:nvSpPr>
          <p:cNvPr id="226" name="Google Shape;226;p46"/>
          <p:cNvSpPr txBox="1"/>
          <p:nvPr>
            <p:ph type="title"/>
          </p:nvPr>
        </p:nvSpPr>
        <p:spPr>
          <a:xfrm>
            <a:off x="1224283" y="4153200"/>
            <a:ext cx="21912300" cy="5409600"/>
          </a:xfrm>
          <a:prstGeom prst="rect">
            <a:avLst/>
          </a:prstGeom>
        </p:spPr>
        <p:txBody>
          <a:bodyPr anchorCtr="0" anchor="ctr" bIns="121875" lIns="0" spcFirstLastPara="1" rIns="243825" wrap="square" tIns="121875">
            <a:noAutofit/>
          </a:bodyPr>
          <a:lstStyle>
            <a:lvl1pPr lvl="0" rtl="0" algn="ctr">
              <a:spcBef>
                <a:spcPts val="0"/>
              </a:spcBef>
              <a:spcAft>
                <a:spcPts val="0"/>
              </a:spcAft>
              <a:buNone/>
              <a:defRPr i="1" sz="7300">
                <a:solidFill>
                  <a:schemeClr val="lt1"/>
                </a:solidFill>
              </a:defRPr>
            </a:lvl1pPr>
            <a:lvl2pPr lvl="1" rtl="0" algn="ctr">
              <a:spcBef>
                <a:spcPts val="0"/>
              </a:spcBef>
              <a:spcAft>
                <a:spcPts val="0"/>
              </a:spcAft>
              <a:buNone/>
              <a:defRPr i="1" sz="7300">
                <a:solidFill>
                  <a:schemeClr val="lt1"/>
                </a:solidFill>
              </a:defRPr>
            </a:lvl2pPr>
            <a:lvl3pPr lvl="2" rtl="0" algn="ctr">
              <a:spcBef>
                <a:spcPts val="0"/>
              </a:spcBef>
              <a:spcAft>
                <a:spcPts val="0"/>
              </a:spcAft>
              <a:buNone/>
              <a:defRPr i="1" sz="7300">
                <a:solidFill>
                  <a:schemeClr val="lt1"/>
                </a:solidFill>
              </a:defRPr>
            </a:lvl3pPr>
            <a:lvl4pPr lvl="3" rtl="0" algn="ctr">
              <a:spcBef>
                <a:spcPts val="0"/>
              </a:spcBef>
              <a:spcAft>
                <a:spcPts val="0"/>
              </a:spcAft>
              <a:buNone/>
              <a:defRPr i="1" sz="7300">
                <a:solidFill>
                  <a:schemeClr val="lt1"/>
                </a:solidFill>
              </a:defRPr>
            </a:lvl4pPr>
            <a:lvl5pPr lvl="4" rtl="0" algn="ctr">
              <a:spcBef>
                <a:spcPts val="0"/>
              </a:spcBef>
              <a:spcAft>
                <a:spcPts val="0"/>
              </a:spcAft>
              <a:buNone/>
              <a:defRPr i="1" sz="7300">
                <a:solidFill>
                  <a:schemeClr val="lt1"/>
                </a:solidFill>
              </a:defRPr>
            </a:lvl5pPr>
            <a:lvl6pPr lvl="5" rtl="0" algn="ctr">
              <a:spcBef>
                <a:spcPts val="0"/>
              </a:spcBef>
              <a:spcAft>
                <a:spcPts val="0"/>
              </a:spcAft>
              <a:buNone/>
              <a:defRPr i="1" sz="7300">
                <a:solidFill>
                  <a:schemeClr val="lt1"/>
                </a:solidFill>
              </a:defRPr>
            </a:lvl6pPr>
            <a:lvl7pPr lvl="6" rtl="0" algn="ctr">
              <a:spcBef>
                <a:spcPts val="0"/>
              </a:spcBef>
              <a:spcAft>
                <a:spcPts val="0"/>
              </a:spcAft>
              <a:buNone/>
              <a:defRPr i="1" sz="7300">
                <a:solidFill>
                  <a:schemeClr val="lt1"/>
                </a:solidFill>
              </a:defRPr>
            </a:lvl7pPr>
            <a:lvl8pPr lvl="7" rtl="0" algn="ctr">
              <a:spcBef>
                <a:spcPts val="0"/>
              </a:spcBef>
              <a:spcAft>
                <a:spcPts val="0"/>
              </a:spcAft>
              <a:buNone/>
              <a:defRPr i="1" sz="7300">
                <a:solidFill>
                  <a:schemeClr val="lt1"/>
                </a:solidFill>
              </a:defRPr>
            </a:lvl8pPr>
            <a:lvl9pPr lvl="8" rtl="0" algn="ctr">
              <a:spcBef>
                <a:spcPts val="0"/>
              </a:spcBef>
              <a:spcAft>
                <a:spcPts val="0"/>
              </a:spcAft>
              <a:buNone/>
              <a:defRPr i="1" sz="7300">
                <a:solidFill>
                  <a:schemeClr val="lt1"/>
                </a:solidFill>
              </a:defRPr>
            </a:lvl9pPr>
          </a:lstStyle>
          <a:p/>
        </p:txBody>
      </p:sp>
      <p:sp>
        <p:nvSpPr>
          <p:cNvPr id="227" name="Google Shape;227;p46"/>
          <p:cNvSpPr txBox="1"/>
          <p:nvPr>
            <p:ph idx="12" type="sldNum"/>
          </p:nvPr>
        </p:nvSpPr>
        <p:spPr>
          <a:xfrm>
            <a:off x="22386236" y="12416401"/>
            <a:ext cx="771300" cy="635100"/>
          </a:xfrm>
          <a:prstGeom prst="rect">
            <a:avLst/>
          </a:prstGeom>
        </p:spPr>
        <p:txBody>
          <a:bodyPr anchorCtr="0" anchor="ctr" bIns="121875" lIns="243825" spcFirstLastPara="1" rIns="0" wrap="square" tIns="121875">
            <a:noAutofit/>
          </a:bodyPr>
          <a:lstStyle>
            <a:lvl1pPr lvl="0" rtl="0">
              <a:buClr>
                <a:srgbClr val="000000"/>
              </a:buClr>
              <a:buFont typeface="Arial"/>
              <a:buNone/>
              <a:defRPr>
                <a:solidFill>
                  <a:schemeClr val="lt1"/>
                </a:solidFill>
              </a:defRPr>
            </a:lvl1pPr>
            <a:lvl2pPr lvl="1" rtl="0">
              <a:buClr>
                <a:srgbClr val="000000"/>
              </a:buClr>
              <a:buFont typeface="Arial"/>
              <a:buNone/>
              <a:defRPr>
                <a:solidFill>
                  <a:schemeClr val="lt1"/>
                </a:solidFill>
              </a:defRPr>
            </a:lvl2pPr>
            <a:lvl3pPr lvl="2" rtl="0">
              <a:buClr>
                <a:srgbClr val="000000"/>
              </a:buClr>
              <a:buFont typeface="Arial"/>
              <a:buNone/>
              <a:defRPr>
                <a:solidFill>
                  <a:schemeClr val="lt1"/>
                </a:solidFill>
              </a:defRPr>
            </a:lvl3pPr>
            <a:lvl4pPr lvl="3" rtl="0">
              <a:buClr>
                <a:srgbClr val="000000"/>
              </a:buClr>
              <a:buFont typeface="Arial"/>
              <a:buNone/>
              <a:defRPr>
                <a:solidFill>
                  <a:schemeClr val="lt1"/>
                </a:solidFill>
              </a:defRPr>
            </a:lvl4pPr>
            <a:lvl5pPr lvl="4" rtl="0">
              <a:buClr>
                <a:srgbClr val="000000"/>
              </a:buClr>
              <a:buFont typeface="Arial"/>
              <a:buNone/>
              <a:defRPr>
                <a:solidFill>
                  <a:schemeClr val="lt1"/>
                </a:solidFill>
              </a:defRPr>
            </a:lvl5pPr>
            <a:lvl6pPr lvl="5" rtl="0">
              <a:buClr>
                <a:srgbClr val="000000"/>
              </a:buClr>
              <a:buFont typeface="Arial"/>
              <a:buNone/>
              <a:defRPr>
                <a:solidFill>
                  <a:schemeClr val="lt1"/>
                </a:solidFill>
              </a:defRPr>
            </a:lvl6pPr>
            <a:lvl7pPr lvl="6" rtl="0">
              <a:buClr>
                <a:srgbClr val="000000"/>
              </a:buClr>
              <a:buFont typeface="Arial"/>
              <a:buNone/>
              <a:defRPr>
                <a:solidFill>
                  <a:schemeClr val="lt1"/>
                </a:solidFill>
              </a:defRPr>
            </a:lvl7pPr>
            <a:lvl8pPr lvl="7" rtl="0">
              <a:buClr>
                <a:srgbClr val="000000"/>
              </a:buClr>
              <a:buFont typeface="Arial"/>
              <a:buNone/>
              <a:defRPr>
                <a:solidFill>
                  <a:schemeClr val="lt1"/>
                </a:solidFill>
              </a:defRPr>
            </a:lvl8pPr>
            <a:lvl9pPr lvl="8" rtl="0">
              <a:buClr>
                <a:srgbClr val="000000"/>
              </a:buClr>
              <a:buFont typeface="Arial"/>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laimer">
  <p:cSld name="Breaker_Denim_1_2">
    <p:bg>
      <p:bgPr>
        <a:solidFill>
          <a:schemeClr val="lt2"/>
        </a:solidFill>
      </p:bgPr>
    </p:bg>
    <p:spTree>
      <p:nvGrpSpPr>
        <p:cNvPr id="228" name="Shape 228"/>
        <p:cNvGrpSpPr/>
        <p:nvPr/>
      </p:nvGrpSpPr>
      <p:grpSpPr>
        <a:xfrm>
          <a:off x="0" y="0"/>
          <a:ext cx="0" cy="0"/>
          <a:chOff x="0" y="0"/>
          <a:chExt cx="0" cy="0"/>
        </a:xfrm>
      </p:grpSpPr>
      <p:grpSp>
        <p:nvGrpSpPr>
          <p:cNvPr id="229" name="Google Shape;229;p47"/>
          <p:cNvGrpSpPr/>
          <p:nvPr/>
        </p:nvGrpSpPr>
        <p:grpSpPr>
          <a:xfrm>
            <a:off x="22422027" y="899277"/>
            <a:ext cx="743388" cy="742678"/>
            <a:chOff x="16729177" y="545963"/>
            <a:chExt cx="689727" cy="689133"/>
          </a:xfrm>
        </p:grpSpPr>
        <p:sp>
          <p:nvSpPr>
            <p:cNvPr id="230" name="Google Shape;230;p47"/>
            <p:cNvSpPr/>
            <p:nvPr/>
          </p:nvSpPr>
          <p:spPr>
            <a:xfrm>
              <a:off x="16863453" y="680513"/>
              <a:ext cx="421170" cy="420033"/>
            </a:xfrm>
            <a:custGeom>
              <a:rect b="b" l="l" r="r" t="t"/>
              <a:pathLst>
                <a:path extrusionOk="0" h="9050" w="9074">
                  <a:moveTo>
                    <a:pt x="4370" y="0"/>
                  </a:moveTo>
                  <a:cubicBezTo>
                    <a:pt x="4334" y="369"/>
                    <a:pt x="4323" y="750"/>
                    <a:pt x="4311" y="1131"/>
                  </a:cubicBezTo>
                  <a:lnTo>
                    <a:pt x="4275" y="2263"/>
                  </a:lnTo>
                  <a:cubicBezTo>
                    <a:pt x="4263" y="2572"/>
                    <a:pt x="4263" y="2882"/>
                    <a:pt x="4263" y="3191"/>
                  </a:cubicBezTo>
                  <a:cubicBezTo>
                    <a:pt x="4144" y="2917"/>
                    <a:pt x="4001" y="2620"/>
                    <a:pt x="3894" y="2334"/>
                  </a:cubicBezTo>
                  <a:lnTo>
                    <a:pt x="3430" y="1298"/>
                  </a:lnTo>
                  <a:cubicBezTo>
                    <a:pt x="3263" y="953"/>
                    <a:pt x="3108" y="608"/>
                    <a:pt x="2941" y="262"/>
                  </a:cubicBezTo>
                  <a:lnTo>
                    <a:pt x="2644" y="381"/>
                  </a:lnTo>
                  <a:cubicBezTo>
                    <a:pt x="2763" y="739"/>
                    <a:pt x="2894" y="1096"/>
                    <a:pt x="3025" y="1453"/>
                  </a:cubicBezTo>
                  <a:lnTo>
                    <a:pt x="3430" y="2513"/>
                  </a:lnTo>
                  <a:cubicBezTo>
                    <a:pt x="3549" y="2810"/>
                    <a:pt x="3656" y="3096"/>
                    <a:pt x="3775" y="3394"/>
                  </a:cubicBezTo>
                  <a:cubicBezTo>
                    <a:pt x="3549" y="3167"/>
                    <a:pt x="3322" y="2965"/>
                    <a:pt x="3096" y="2739"/>
                  </a:cubicBezTo>
                  <a:lnTo>
                    <a:pt x="2287" y="1965"/>
                  </a:lnTo>
                  <a:cubicBezTo>
                    <a:pt x="2001" y="1703"/>
                    <a:pt x="1727" y="1453"/>
                    <a:pt x="1429" y="1203"/>
                  </a:cubicBezTo>
                  <a:lnTo>
                    <a:pt x="1215" y="1429"/>
                  </a:lnTo>
                  <a:lnTo>
                    <a:pt x="1965" y="2274"/>
                  </a:lnTo>
                  <a:lnTo>
                    <a:pt x="2739" y="3096"/>
                  </a:lnTo>
                  <a:cubicBezTo>
                    <a:pt x="2953" y="3322"/>
                    <a:pt x="3180" y="3536"/>
                    <a:pt x="3394" y="3763"/>
                  </a:cubicBezTo>
                  <a:cubicBezTo>
                    <a:pt x="3120" y="3644"/>
                    <a:pt x="2822" y="3525"/>
                    <a:pt x="2525" y="3417"/>
                  </a:cubicBezTo>
                  <a:lnTo>
                    <a:pt x="1465" y="3025"/>
                  </a:lnTo>
                  <a:cubicBezTo>
                    <a:pt x="1108" y="2905"/>
                    <a:pt x="751" y="2751"/>
                    <a:pt x="393" y="2632"/>
                  </a:cubicBezTo>
                  <a:lnTo>
                    <a:pt x="274" y="2929"/>
                  </a:lnTo>
                  <a:lnTo>
                    <a:pt x="1298" y="3417"/>
                  </a:lnTo>
                  <a:lnTo>
                    <a:pt x="2346" y="3882"/>
                  </a:lnTo>
                  <a:cubicBezTo>
                    <a:pt x="2620" y="4013"/>
                    <a:pt x="2906" y="4132"/>
                    <a:pt x="3203" y="4251"/>
                  </a:cubicBezTo>
                  <a:cubicBezTo>
                    <a:pt x="2894" y="4251"/>
                    <a:pt x="2572" y="4275"/>
                    <a:pt x="2263" y="4275"/>
                  </a:cubicBezTo>
                  <a:lnTo>
                    <a:pt x="1132" y="4298"/>
                  </a:lnTo>
                  <a:cubicBezTo>
                    <a:pt x="763" y="4310"/>
                    <a:pt x="382" y="4334"/>
                    <a:pt x="1" y="4358"/>
                  </a:cubicBezTo>
                  <a:lnTo>
                    <a:pt x="1" y="4668"/>
                  </a:lnTo>
                  <a:cubicBezTo>
                    <a:pt x="382" y="4703"/>
                    <a:pt x="763" y="4715"/>
                    <a:pt x="1132" y="4727"/>
                  </a:cubicBezTo>
                  <a:lnTo>
                    <a:pt x="2263" y="4763"/>
                  </a:lnTo>
                  <a:cubicBezTo>
                    <a:pt x="2941" y="4775"/>
                    <a:pt x="3596" y="4775"/>
                    <a:pt x="4263" y="4787"/>
                  </a:cubicBezTo>
                  <a:cubicBezTo>
                    <a:pt x="4263" y="5465"/>
                    <a:pt x="4275" y="6120"/>
                    <a:pt x="4287" y="6787"/>
                  </a:cubicBezTo>
                  <a:lnTo>
                    <a:pt x="4323" y="7918"/>
                  </a:lnTo>
                  <a:cubicBezTo>
                    <a:pt x="4334" y="8287"/>
                    <a:pt x="4346" y="8680"/>
                    <a:pt x="4382" y="9049"/>
                  </a:cubicBezTo>
                  <a:lnTo>
                    <a:pt x="4680" y="9049"/>
                  </a:lnTo>
                  <a:cubicBezTo>
                    <a:pt x="4704" y="8680"/>
                    <a:pt x="4727" y="8287"/>
                    <a:pt x="4739" y="7918"/>
                  </a:cubicBezTo>
                  <a:lnTo>
                    <a:pt x="4763" y="6787"/>
                  </a:lnTo>
                  <a:cubicBezTo>
                    <a:pt x="4787" y="6477"/>
                    <a:pt x="4787" y="6144"/>
                    <a:pt x="4787" y="5834"/>
                  </a:cubicBezTo>
                  <a:cubicBezTo>
                    <a:pt x="4906" y="6132"/>
                    <a:pt x="5037" y="6418"/>
                    <a:pt x="5168" y="6715"/>
                  </a:cubicBezTo>
                  <a:lnTo>
                    <a:pt x="5632" y="7739"/>
                  </a:lnTo>
                  <a:cubicBezTo>
                    <a:pt x="5799" y="8085"/>
                    <a:pt x="5942" y="8418"/>
                    <a:pt x="6120" y="8763"/>
                  </a:cubicBezTo>
                  <a:lnTo>
                    <a:pt x="6394" y="8656"/>
                  </a:lnTo>
                  <a:cubicBezTo>
                    <a:pt x="6275" y="8299"/>
                    <a:pt x="6132" y="7942"/>
                    <a:pt x="6013" y="7585"/>
                  </a:cubicBezTo>
                  <a:lnTo>
                    <a:pt x="5620" y="6525"/>
                  </a:lnTo>
                  <a:cubicBezTo>
                    <a:pt x="5501" y="6227"/>
                    <a:pt x="5382" y="5930"/>
                    <a:pt x="5275" y="5632"/>
                  </a:cubicBezTo>
                  <a:lnTo>
                    <a:pt x="5275" y="5632"/>
                  </a:lnTo>
                  <a:cubicBezTo>
                    <a:pt x="5501" y="5858"/>
                    <a:pt x="5739" y="6084"/>
                    <a:pt x="5977" y="6311"/>
                  </a:cubicBezTo>
                  <a:lnTo>
                    <a:pt x="6811" y="7085"/>
                  </a:lnTo>
                  <a:cubicBezTo>
                    <a:pt x="7085" y="7335"/>
                    <a:pt x="7359" y="7585"/>
                    <a:pt x="7656" y="7847"/>
                  </a:cubicBezTo>
                  <a:lnTo>
                    <a:pt x="7859" y="7632"/>
                  </a:lnTo>
                  <a:lnTo>
                    <a:pt x="7109" y="6787"/>
                  </a:lnTo>
                  <a:lnTo>
                    <a:pt x="6335" y="5953"/>
                  </a:lnTo>
                  <a:cubicBezTo>
                    <a:pt x="6108" y="5715"/>
                    <a:pt x="5882" y="5489"/>
                    <a:pt x="5656" y="5251"/>
                  </a:cubicBezTo>
                  <a:lnTo>
                    <a:pt x="5656" y="5251"/>
                  </a:lnTo>
                  <a:cubicBezTo>
                    <a:pt x="5954" y="5370"/>
                    <a:pt x="6251" y="5489"/>
                    <a:pt x="6549" y="5596"/>
                  </a:cubicBezTo>
                  <a:lnTo>
                    <a:pt x="7609" y="5989"/>
                  </a:lnTo>
                  <a:cubicBezTo>
                    <a:pt x="7966" y="6108"/>
                    <a:pt x="8323" y="6251"/>
                    <a:pt x="8680" y="6370"/>
                  </a:cubicBezTo>
                  <a:lnTo>
                    <a:pt x="8787" y="6096"/>
                  </a:lnTo>
                  <a:lnTo>
                    <a:pt x="7763" y="5608"/>
                  </a:lnTo>
                  <a:lnTo>
                    <a:pt x="6728" y="5144"/>
                  </a:lnTo>
                  <a:cubicBezTo>
                    <a:pt x="6430" y="5013"/>
                    <a:pt x="6156" y="4894"/>
                    <a:pt x="5858" y="4763"/>
                  </a:cubicBezTo>
                  <a:cubicBezTo>
                    <a:pt x="6168" y="4763"/>
                    <a:pt x="6489" y="4739"/>
                    <a:pt x="6811" y="4739"/>
                  </a:cubicBezTo>
                  <a:lnTo>
                    <a:pt x="7942" y="4715"/>
                  </a:lnTo>
                  <a:cubicBezTo>
                    <a:pt x="8311" y="4703"/>
                    <a:pt x="8692" y="4679"/>
                    <a:pt x="9073" y="4656"/>
                  </a:cubicBezTo>
                  <a:lnTo>
                    <a:pt x="9073" y="4358"/>
                  </a:lnTo>
                  <a:cubicBezTo>
                    <a:pt x="8692" y="4322"/>
                    <a:pt x="8311" y="4310"/>
                    <a:pt x="7942" y="4298"/>
                  </a:cubicBezTo>
                  <a:lnTo>
                    <a:pt x="6775" y="4287"/>
                  </a:lnTo>
                  <a:cubicBezTo>
                    <a:pt x="6108" y="4275"/>
                    <a:pt x="5454" y="4251"/>
                    <a:pt x="4787" y="4251"/>
                  </a:cubicBezTo>
                  <a:cubicBezTo>
                    <a:pt x="4787" y="3584"/>
                    <a:pt x="4787" y="2929"/>
                    <a:pt x="4763" y="2263"/>
                  </a:cubicBezTo>
                  <a:lnTo>
                    <a:pt x="4739" y="1131"/>
                  </a:lnTo>
                  <a:cubicBezTo>
                    <a:pt x="4727" y="750"/>
                    <a:pt x="4704" y="369"/>
                    <a:pt x="468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sp>
          <p:nvSpPr>
            <p:cNvPr id="231" name="Google Shape;231;p47"/>
            <p:cNvSpPr/>
            <p:nvPr/>
          </p:nvSpPr>
          <p:spPr>
            <a:xfrm>
              <a:off x="16729177" y="545963"/>
              <a:ext cx="689727" cy="689133"/>
            </a:xfrm>
            <a:custGeom>
              <a:rect b="b" l="l" r="r" t="t"/>
              <a:pathLst>
                <a:path extrusionOk="0" h="14848" w="14860">
                  <a:moveTo>
                    <a:pt x="7430" y="691"/>
                  </a:moveTo>
                  <a:cubicBezTo>
                    <a:pt x="11133" y="691"/>
                    <a:pt x="14157" y="3703"/>
                    <a:pt x="14157" y="7418"/>
                  </a:cubicBezTo>
                  <a:cubicBezTo>
                    <a:pt x="14157" y="11121"/>
                    <a:pt x="11133" y="14145"/>
                    <a:pt x="7430" y="14145"/>
                  </a:cubicBezTo>
                  <a:cubicBezTo>
                    <a:pt x="3727" y="14145"/>
                    <a:pt x="703" y="11121"/>
                    <a:pt x="703" y="7418"/>
                  </a:cubicBezTo>
                  <a:cubicBezTo>
                    <a:pt x="703" y="3703"/>
                    <a:pt x="3727" y="691"/>
                    <a:pt x="7430" y="691"/>
                  </a:cubicBezTo>
                  <a:close/>
                  <a:moveTo>
                    <a:pt x="7430" y="0"/>
                  </a:moveTo>
                  <a:cubicBezTo>
                    <a:pt x="3334" y="0"/>
                    <a:pt x="1" y="3334"/>
                    <a:pt x="1" y="7430"/>
                  </a:cubicBezTo>
                  <a:cubicBezTo>
                    <a:pt x="1" y="11525"/>
                    <a:pt x="3334" y="14847"/>
                    <a:pt x="7430" y="14847"/>
                  </a:cubicBezTo>
                  <a:cubicBezTo>
                    <a:pt x="11526" y="14847"/>
                    <a:pt x="14860" y="11513"/>
                    <a:pt x="14860" y="7418"/>
                  </a:cubicBezTo>
                  <a:cubicBezTo>
                    <a:pt x="14860" y="3322"/>
                    <a:pt x="11526" y="0"/>
                    <a:pt x="743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grpSp>
      <p:sp>
        <p:nvSpPr>
          <p:cNvPr id="232" name="Google Shape;232;p47"/>
          <p:cNvSpPr txBox="1"/>
          <p:nvPr>
            <p:ph idx="12" type="sldNum"/>
          </p:nvPr>
        </p:nvSpPr>
        <p:spPr>
          <a:xfrm>
            <a:off x="22386236" y="12416401"/>
            <a:ext cx="771300" cy="635100"/>
          </a:xfrm>
          <a:prstGeom prst="rect">
            <a:avLst/>
          </a:prstGeom>
        </p:spPr>
        <p:txBody>
          <a:bodyPr anchorCtr="0" anchor="ctr" bIns="121875" lIns="243825" spcFirstLastPara="1" rIns="0" wrap="square" tIns="121875">
            <a:noAutofit/>
          </a:bodyPr>
          <a:lstStyle>
            <a:lvl1pPr lvl="0" rtl="0">
              <a:buClr>
                <a:srgbClr val="000000"/>
              </a:buClr>
              <a:buFont typeface="Arial"/>
              <a:buNone/>
              <a:defRPr/>
            </a:lvl1pPr>
            <a:lvl2pPr lvl="1" rtl="0">
              <a:buClr>
                <a:srgbClr val="000000"/>
              </a:buClr>
              <a:buFont typeface="Arial"/>
              <a:buNone/>
              <a:defRPr/>
            </a:lvl2pPr>
            <a:lvl3pPr lvl="2" rtl="0">
              <a:buClr>
                <a:srgbClr val="000000"/>
              </a:buClr>
              <a:buFont typeface="Arial"/>
              <a:buNone/>
              <a:defRPr/>
            </a:lvl3pPr>
            <a:lvl4pPr lvl="3" rtl="0">
              <a:buClr>
                <a:srgbClr val="000000"/>
              </a:buClr>
              <a:buFont typeface="Arial"/>
              <a:buNone/>
              <a:defRPr/>
            </a:lvl4pPr>
            <a:lvl5pPr lvl="4" rtl="0">
              <a:buClr>
                <a:srgbClr val="000000"/>
              </a:buClr>
              <a:buFont typeface="Arial"/>
              <a:buNone/>
              <a:defRPr/>
            </a:lvl5pPr>
            <a:lvl6pPr lvl="5" rtl="0">
              <a:buClr>
                <a:srgbClr val="000000"/>
              </a:buClr>
              <a:buFont typeface="Arial"/>
              <a:buNone/>
              <a:defRPr/>
            </a:lvl6pPr>
            <a:lvl7pPr lvl="6" rtl="0">
              <a:buClr>
                <a:srgbClr val="000000"/>
              </a:buClr>
              <a:buFont typeface="Arial"/>
              <a:buNone/>
              <a:defRPr/>
            </a:lvl7pPr>
            <a:lvl8pPr lvl="7" rtl="0">
              <a:buClr>
                <a:srgbClr val="000000"/>
              </a:buClr>
              <a:buFont typeface="Arial"/>
              <a:buNone/>
              <a:defRPr/>
            </a:lvl8pPr>
            <a:lvl9pPr lvl="8" rtl="0">
              <a:buClr>
                <a:srgbClr val="000000"/>
              </a:buClr>
              <a:buFont typeface="Arial"/>
              <a:buNone/>
              <a:defRPr/>
            </a:lvl9pPr>
          </a:lstStyle>
          <a:p>
            <a:pPr indent="0" lvl="0" marL="0" rtl="0" algn="r">
              <a:spcBef>
                <a:spcPts val="0"/>
              </a:spcBef>
              <a:spcAft>
                <a:spcPts val="0"/>
              </a:spcAft>
              <a:buNone/>
            </a:pPr>
            <a:fld id="{00000000-1234-1234-1234-123412341234}" type="slidenum">
              <a:rPr lang="en-US"/>
              <a:t>‹#›</a:t>
            </a:fld>
            <a:endParaRPr/>
          </a:p>
        </p:txBody>
      </p:sp>
      <p:sp>
        <p:nvSpPr>
          <p:cNvPr id="233" name="Google Shape;233;p47"/>
          <p:cNvSpPr txBox="1"/>
          <p:nvPr/>
        </p:nvSpPr>
        <p:spPr>
          <a:xfrm>
            <a:off x="5460000" y="4877600"/>
            <a:ext cx="13464000" cy="4007400"/>
          </a:xfrm>
          <a:prstGeom prst="rect">
            <a:avLst/>
          </a:prstGeom>
          <a:noFill/>
          <a:ln>
            <a:noFill/>
          </a:ln>
        </p:spPr>
        <p:txBody>
          <a:bodyPr anchorCtr="0" anchor="t" bIns="121900" lIns="0" spcFirstLastPara="1" rIns="121900" wrap="square" tIns="121900">
            <a:spAutoFit/>
          </a:bodyPr>
          <a:lstStyle/>
          <a:p>
            <a:pPr indent="0" lvl="0" marL="0" rtl="0" algn="l">
              <a:lnSpc>
                <a:spcPct val="115000"/>
              </a:lnSpc>
              <a:spcBef>
                <a:spcPts val="0"/>
              </a:spcBef>
              <a:spcAft>
                <a:spcPts val="0"/>
              </a:spcAft>
              <a:buNone/>
            </a:pPr>
            <a:r>
              <a:rPr lang="en-US" sz="2700">
                <a:solidFill>
                  <a:schemeClr val="dk1"/>
                </a:solidFill>
                <a:latin typeface="Montserrat"/>
                <a:ea typeface="Montserrat"/>
                <a:cs typeface="Montserrat"/>
                <a:sym typeface="Montserrat"/>
              </a:rPr>
              <a:t>This proposal is conditioned upon negotiation and execution by the parties of a written agreement containing mutually acceptable terms and conditions. This proposal may not be incorporated into a contract and does not constitute a contract. The pricing included in this proposal is based on the specific products and services outlined and is subject to Confluent’s standard terms unless otherwise stated herein. Any variations in Confluent’s standard terms or the products, service term, locations, and/or configuration described in this proposal may result in different pricing.</a:t>
            </a:r>
            <a:endParaRPr sz="2700">
              <a:solidFill>
                <a:schemeClr val="dk1"/>
              </a:solidFill>
              <a:latin typeface="Montserrat"/>
              <a:ea typeface="Montserrat"/>
              <a:cs typeface="Montserrat"/>
              <a:sym typeface="Montserrat"/>
            </a:endParaRPr>
          </a:p>
        </p:txBody>
      </p:sp>
      <p:sp>
        <p:nvSpPr>
          <p:cNvPr id="234" name="Google Shape;234;p47"/>
          <p:cNvSpPr/>
          <p:nvPr/>
        </p:nvSpPr>
        <p:spPr>
          <a:xfrm>
            <a:off x="5460000" y="3646833"/>
            <a:ext cx="3082800" cy="742800"/>
          </a:xfrm>
          <a:prstGeom prst="roundRect">
            <a:avLst>
              <a:gd fmla="val 50000" name="adj"/>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1900">
                <a:solidFill>
                  <a:schemeClr val="lt1"/>
                </a:solidFill>
                <a:latin typeface="Montserrat"/>
                <a:ea typeface="Montserrat"/>
                <a:cs typeface="Montserrat"/>
                <a:sym typeface="Montserrat"/>
              </a:rPr>
              <a:t>DISCLAIMER</a:t>
            </a:r>
            <a:endParaRPr sz="1900">
              <a:solidFill>
                <a:schemeClr val="lt1"/>
              </a:solidFill>
              <a:latin typeface="Montserrat"/>
              <a:ea typeface="Montserrat"/>
              <a:cs typeface="Montserrat"/>
              <a:sym typeface="Montserrat"/>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p:cSld name="Breaker_Denim_1_1">
    <p:bg>
      <p:bgPr>
        <a:solidFill>
          <a:schemeClr val="dk2"/>
        </a:solidFill>
      </p:bgPr>
    </p:bg>
    <p:spTree>
      <p:nvGrpSpPr>
        <p:cNvPr id="235" name="Shape 235"/>
        <p:cNvGrpSpPr/>
        <p:nvPr/>
      </p:nvGrpSpPr>
      <p:grpSpPr>
        <a:xfrm>
          <a:off x="0" y="0"/>
          <a:ext cx="0" cy="0"/>
          <a:chOff x="0" y="0"/>
          <a:chExt cx="0" cy="0"/>
        </a:xfrm>
      </p:grpSpPr>
      <p:grpSp>
        <p:nvGrpSpPr>
          <p:cNvPr id="236" name="Google Shape;236;p48"/>
          <p:cNvGrpSpPr/>
          <p:nvPr/>
        </p:nvGrpSpPr>
        <p:grpSpPr>
          <a:xfrm>
            <a:off x="21139916" y="10567019"/>
            <a:ext cx="1455600" cy="1454139"/>
            <a:chOff x="16729177" y="545963"/>
            <a:chExt cx="689727" cy="689133"/>
          </a:xfrm>
        </p:grpSpPr>
        <p:sp>
          <p:nvSpPr>
            <p:cNvPr id="237" name="Google Shape;237;p48"/>
            <p:cNvSpPr/>
            <p:nvPr/>
          </p:nvSpPr>
          <p:spPr>
            <a:xfrm>
              <a:off x="16863453" y="680513"/>
              <a:ext cx="421170" cy="420033"/>
            </a:xfrm>
            <a:custGeom>
              <a:rect b="b" l="l" r="r" t="t"/>
              <a:pathLst>
                <a:path extrusionOk="0" h="9050" w="9074">
                  <a:moveTo>
                    <a:pt x="4370" y="0"/>
                  </a:moveTo>
                  <a:cubicBezTo>
                    <a:pt x="4334" y="369"/>
                    <a:pt x="4323" y="750"/>
                    <a:pt x="4311" y="1131"/>
                  </a:cubicBezTo>
                  <a:lnTo>
                    <a:pt x="4275" y="2263"/>
                  </a:lnTo>
                  <a:cubicBezTo>
                    <a:pt x="4263" y="2572"/>
                    <a:pt x="4263" y="2882"/>
                    <a:pt x="4263" y="3191"/>
                  </a:cubicBezTo>
                  <a:cubicBezTo>
                    <a:pt x="4144" y="2917"/>
                    <a:pt x="4001" y="2620"/>
                    <a:pt x="3894" y="2334"/>
                  </a:cubicBezTo>
                  <a:lnTo>
                    <a:pt x="3430" y="1298"/>
                  </a:lnTo>
                  <a:cubicBezTo>
                    <a:pt x="3263" y="953"/>
                    <a:pt x="3108" y="608"/>
                    <a:pt x="2941" y="262"/>
                  </a:cubicBezTo>
                  <a:lnTo>
                    <a:pt x="2644" y="381"/>
                  </a:lnTo>
                  <a:cubicBezTo>
                    <a:pt x="2763" y="739"/>
                    <a:pt x="2894" y="1096"/>
                    <a:pt x="3025" y="1453"/>
                  </a:cubicBezTo>
                  <a:lnTo>
                    <a:pt x="3430" y="2513"/>
                  </a:lnTo>
                  <a:cubicBezTo>
                    <a:pt x="3549" y="2810"/>
                    <a:pt x="3656" y="3096"/>
                    <a:pt x="3775" y="3394"/>
                  </a:cubicBezTo>
                  <a:cubicBezTo>
                    <a:pt x="3549" y="3167"/>
                    <a:pt x="3322" y="2965"/>
                    <a:pt x="3096" y="2739"/>
                  </a:cubicBezTo>
                  <a:lnTo>
                    <a:pt x="2287" y="1965"/>
                  </a:lnTo>
                  <a:cubicBezTo>
                    <a:pt x="2001" y="1703"/>
                    <a:pt x="1727" y="1453"/>
                    <a:pt x="1429" y="1203"/>
                  </a:cubicBezTo>
                  <a:lnTo>
                    <a:pt x="1215" y="1429"/>
                  </a:lnTo>
                  <a:lnTo>
                    <a:pt x="1965" y="2274"/>
                  </a:lnTo>
                  <a:lnTo>
                    <a:pt x="2739" y="3096"/>
                  </a:lnTo>
                  <a:cubicBezTo>
                    <a:pt x="2953" y="3322"/>
                    <a:pt x="3180" y="3536"/>
                    <a:pt x="3394" y="3763"/>
                  </a:cubicBezTo>
                  <a:cubicBezTo>
                    <a:pt x="3120" y="3644"/>
                    <a:pt x="2822" y="3525"/>
                    <a:pt x="2525" y="3417"/>
                  </a:cubicBezTo>
                  <a:lnTo>
                    <a:pt x="1465" y="3025"/>
                  </a:lnTo>
                  <a:cubicBezTo>
                    <a:pt x="1108" y="2905"/>
                    <a:pt x="751" y="2751"/>
                    <a:pt x="393" y="2632"/>
                  </a:cubicBezTo>
                  <a:lnTo>
                    <a:pt x="274" y="2929"/>
                  </a:lnTo>
                  <a:lnTo>
                    <a:pt x="1298" y="3417"/>
                  </a:lnTo>
                  <a:lnTo>
                    <a:pt x="2346" y="3882"/>
                  </a:lnTo>
                  <a:cubicBezTo>
                    <a:pt x="2620" y="4013"/>
                    <a:pt x="2906" y="4132"/>
                    <a:pt x="3203" y="4251"/>
                  </a:cubicBezTo>
                  <a:cubicBezTo>
                    <a:pt x="2894" y="4251"/>
                    <a:pt x="2572" y="4275"/>
                    <a:pt x="2263" y="4275"/>
                  </a:cubicBezTo>
                  <a:lnTo>
                    <a:pt x="1132" y="4298"/>
                  </a:lnTo>
                  <a:cubicBezTo>
                    <a:pt x="763" y="4310"/>
                    <a:pt x="382" y="4334"/>
                    <a:pt x="1" y="4358"/>
                  </a:cubicBezTo>
                  <a:lnTo>
                    <a:pt x="1" y="4668"/>
                  </a:lnTo>
                  <a:cubicBezTo>
                    <a:pt x="382" y="4703"/>
                    <a:pt x="763" y="4715"/>
                    <a:pt x="1132" y="4727"/>
                  </a:cubicBezTo>
                  <a:lnTo>
                    <a:pt x="2263" y="4763"/>
                  </a:lnTo>
                  <a:cubicBezTo>
                    <a:pt x="2941" y="4775"/>
                    <a:pt x="3596" y="4775"/>
                    <a:pt x="4263" y="4787"/>
                  </a:cubicBezTo>
                  <a:cubicBezTo>
                    <a:pt x="4263" y="5465"/>
                    <a:pt x="4275" y="6120"/>
                    <a:pt x="4287" y="6787"/>
                  </a:cubicBezTo>
                  <a:lnTo>
                    <a:pt x="4323" y="7918"/>
                  </a:lnTo>
                  <a:cubicBezTo>
                    <a:pt x="4334" y="8287"/>
                    <a:pt x="4346" y="8680"/>
                    <a:pt x="4382" y="9049"/>
                  </a:cubicBezTo>
                  <a:lnTo>
                    <a:pt x="4680" y="9049"/>
                  </a:lnTo>
                  <a:cubicBezTo>
                    <a:pt x="4704" y="8680"/>
                    <a:pt x="4727" y="8287"/>
                    <a:pt x="4739" y="7918"/>
                  </a:cubicBezTo>
                  <a:lnTo>
                    <a:pt x="4763" y="6787"/>
                  </a:lnTo>
                  <a:cubicBezTo>
                    <a:pt x="4787" y="6477"/>
                    <a:pt x="4787" y="6144"/>
                    <a:pt x="4787" y="5834"/>
                  </a:cubicBezTo>
                  <a:cubicBezTo>
                    <a:pt x="4906" y="6132"/>
                    <a:pt x="5037" y="6418"/>
                    <a:pt x="5168" y="6715"/>
                  </a:cubicBezTo>
                  <a:lnTo>
                    <a:pt x="5632" y="7739"/>
                  </a:lnTo>
                  <a:cubicBezTo>
                    <a:pt x="5799" y="8085"/>
                    <a:pt x="5942" y="8418"/>
                    <a:pt x="6120" y="8763"/>
                  </a:cubicBezTo>
                  <a:lnTo>
                    <a:pt x="6394" y="8656"/>
                  </a:lnTo>
                  <a:cubicBezTo>
                    <a:pt x="6275" y="8299"/>
                    <a:pt x="6132" y="7942"/>
                    <a:pt x="6013" y="7585"/>
                  </a:cubicBezTo>
                  <a:lnTo>
                    <a:pt x="5620" y="6525"/>
                  </a:lnTo>
                  <a:cubicBezTo>
                    <a:pt x="5501" y="6227"/>
                    <a:pt x="5382" y="5930"/>
                    <a:pt x="5275" y="5632"/>
                  </a:cubicBezTo>
                  <a:lnTo>
                    <a:pt x="5275" y="5632"/>
                  </a:lnTo>
                  <a:cubicBezTo>
                    <a:pt x="5501" y="5858"/>
                    <a:pt x="5739" y="6084"/>
                    <a:pt x="5977" y="6311"/>
                  </a:cubicBezTo>
                  <a:lnTo>
                    <a:pt x="6811" y="7085"/>
                  </a:lnTo>
                  <a:cubicBezTo>
                    <a:pt x="7085" y="7335"/>
                    <a:pt x="7359" y="7585"/>
                    <a:pt x="7656" y="7847"/>
                  </a:cubicBezTo>
                  <a:lnTo>
                    <a:pt x="7859" y="7632"/>
                  </a:lnTo>
                  <a:lnTo>
                    <a:pt x="7109" y="6787"/>
                  </a:lnTo>
                  <a:lnTo>
                    <a:pt x="6335" y="5953"/>
                  </a:lnTo>
                  <a:cubicBezTo>
                    <a:pt x="6108" y="5715"/>
                    <a:pt x="5882" y="5489"/>
                    <a:pt x="5656" y="5251"/>
                  </a:cubicBezTo>
                  <a:lnTo>
                    <a:pt x="5656" y="5251"/>
                  </a:lnTo>
                  <a:cubicBezTo>
                    <a:pt x="5954" y="5370"/>
                    <a:pt x="6251" y="5489"/>
                    <a:pt x="6549" y="5596"/>
                  </a:cubicBezTo>
                  <a:lnTo>
                    <a:pt x="7609" y="5989"/>
                  </a:lnTo>
                  <a:cubicBezTo>
                    <a:pt x="7966" y="6108"/>
                    <a:pt x="8323" y="6251"/>
                    <a:pt x="8680" y="6370"/>
                  </a:cubicBezTo>
                  <a:lnTo>
                    <a:pt x="8787" y="6096"/>
                  </a:lnTo>
                  <a:lnTo>
                    <a:pt x="7763" y="5608"/>
                  </a:lnTo>
                  <a:lnTo>
                    <a:pt x="6728" y="5144"/>
                  </a:lnTo>
                  <a:cubicBezTo>
                    <a:pt x="6430" y="5013"/>
                    <a:pt x="6156" y="4894"/>
                    <a:pt x="5858" y="4763"/>
                  </a:cubicBezTo>
                  <a:cubicBezTo>
                    <a:pt x="6168" y="4763"/>
                    <a:pt x="6489" y="4739"/>
                    <a:pt x="6811" y="4739"/>
                  </a:cubicBezTo>
                  <a:lnTo>
                    <a:pt x="7942" y="4715"/>
                  </a:lnTo>
                  <a:cubicBezTo>
                    <a:pt x="8311" y="4703"/>
                    <a:pt x="8692" y="4679"/>
                    <a:pt x="9073" y="4656"/>
                  </a:cubicBezTo>
                  <a:lnTo>
                    <a:pt x="9073" y="4358"/>
                  </a:lnTo>
                  <a:cubicBezTo>
                    <a:pt x="8692" y="4322"/>
                    <a:pt x="8311" y="4310"/>
                    <a:pt x="7942" y="4298"/>
                  </a:cubicBezTo>
                  <a:lnTo>
                    <a:pt x="6775" y="4287"/>
                  </a:lnTo>
                  <a:cubicBezTo>
                    <a:pt x="6108" y="4275"/>
                    <a:pt x="5454" y="4251"/>
                    <a:pt x="4787" y="4251"/>
                  </a:cubicBezTo>
                  <a:cubicBezTo>
                    <a:pt x="4787" y="3584"/>
                    <a:pt x="4787" y="2929"/>
                    <a:pt x="4763" y="2263"/>
                  </a:cubicBezTo>
                  <a:lnTo>
                    <a:pt x="4739" y="1131"/>
                  </a:lnTo>
                  <a:cubicBezTo>
                    <a:pt x="4727" y="750"/>
                    <a:pt x="4704" y="369"/>
                    <a:pt x="468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sp>
          <p:nvSpPr>
            <p:cNvPr id="238" name="Google Shape;238;p48"/>
            <p:cNvSpPr/>
            <p:nvPr/>
          </p:nvSpPr>
          <p:spPr>
            <a:xfrm>
              <a:off x="16729177" y="545963"/>
              <a:ext cx="689727" cy="689133"/>
            </a:xfrm>
            <a:custGeom>
              <a:rect b="b" l="l" r="r" t="t"/>
              <a:pathLst>
                <a:path extrusionOk="0" h="14848" w="14860">
                  <a:moveTo>
                    <a:pt x="7430" y="691"/>
                  </a:moveTo>
                  <a:cubicBezTo>
                    <a:pt x="11133" y="691"/>
                    <a:pt x="14157" y="3703"/>
                    <a:pt x="14157" y="7418"/>
                  </a:cubicBezTo>
                  <a:cubicBezTo>
                    <a:pt x="14157" y="11121"/>
                    <a:pt x="11133" y="14145"/>
                    <a:pt x="7430" y="14145"/>
                  </a:cubicBezTo>
                  <a:cubicBezTo>
                    <a:pt x="3727" y="14145"/>
                    <a:pt x="703" y="11121"/>
                    <a:pt x="703" y="7418"/>
                  </a:cubicBezTo>
                  <a:cubicBezTo>
                    <a:pt x="703" y="3703"/>
                    <a:pt x="3727" y="691"/>
                    <a:pt x="7430" y="691"/>
                  </a:cubicBezTo>
                  <a:close/>
                  <a:moveTo>
                    <a:pt x="7430" y="0"/>
                  </a:moveTo>
                  <a:cubicBezTo>
                    <a:pt x="3334" y="0"/>
                    <a:pt x="1" y="3334"/>
                    <a:pt x="1" y="7430"/>
                  </a:cubicBezTo>
                  <a:cubicBezTo>
                    <a:pt x="1" y="11525"/>
                    <a:pt x="3334" y="14847"/>
                    <a:pt x="7430" y="14847"/>
                  </a:cubicBezTo>
                  <a:cubicBezTo>
                    <a:pt x="11526" y="14847"/>
                    <a:pt x="14860" y="11513"/>
                    <a:pt x="14860" y="7418"/>
                  </a:cubicBezTo>
                  <a:cubicBezTo>
                    <a:pt x="14860" y="3322"/>
                    <a:pt x="11526" y="0"/>
                    <a:pt x="743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grpSp>
      <p:cxnSp>
        <p:nvCxnSpPr>
          <p:cNvPr id="239" name="Google Shape;239;p48"/>
          <p:cNvCxnSpPr/>
          <p:nvPr/>
        </p:nvCxnSpPr>
        <p:spPr>
          <a:xfrm>
            <a:off x="8271600" y="4910200"/>
            <a:ext cx="0" cy="2676300"/>
          </a:xfrm>
          <a:prstGeom prst="straightConnector1">
            <a:avLst/>
          </a:prstGeom>
          <a:noFill/>
          <a:ln cap="flat" cmpd="sng" w="38100">
            <a:solidFill>
              <a:schemeClr val="lt1"/>
            </a:solidFill>
            <a:prstDash val="solid"/>
            <a:round/>
            <a:headEnd len="med" w="med" type="none"/>
            <a:tailEnd len="med" w="med" type="none"/>
          </a:ln>
        </p:spPr>
      </p:cxnSp>
      <p:sp>
        <p:nvSpPr>
          <p:cNvPr id="240" name="Google Shape;240;p48"/>
          <p:cNvSpPr txBox="1"/>
          <p:nvPr>
            <p:ph type="title"/>
          </p:nvPr>
        </p:nvSpPr>
        <p:spPr>
          <a:xfrm>
            <a:off x="2510267" y="5016800"/>
            <a:ext cx="5151900" cy="2463300"/>
          </a:xfrm>
          <a:prstGeom prst="rect">
            <a:avLst/>
          </a:prstGeom>
        </p:spPr>
        <p:txBody>
          <a:bodyPr anchorCtr="0" anchor="ctr" bIns="121875" lIns="0" spcFirstLastPara="1" rIns="243825" wrap="square" tIns="121875">
            <a:noAutofit/>
          </a:bodyPr>
          <a:lstStyle>
            <a:lvl1pPr lvl="0" rtl="0" algn="r">
              <a:spcBef>
                <a:spcPts val="0"/>
              </a:spcBef>
              <a:spcAft>
                <a:spcPts val="0"/>
              </a:spcAft>
              <a:buClr>
                <a:schemeClr val="accent2"/>
              </a:buClr>
              <a:buSzPts val="5900"/>
              <a:buNone/>
              <a:defRPr>
                <a:solidFill>
                  <a:schemeClr val="accent2"/>
                </a:solidFill>
              </a:defRPr>
            </a:lvl1pPr>
            <a:lvl2pPr lvl="1" rtl="0">
              <a:spcBef>
                <a:spcPts val="0"/>
              </a:spcBef>
              <a:spcAft>
                <a:spcPts val="0"/>
              </a:spcAft>
              <a:buClr>
                <a:schemeClr val="accent2"/>
              </a:buClr>
              <a:buSzPts val="6400"/>
              <a:buNone/>
              <a:defRPr>
                <a:solidFill>
                  <a:schemeClr val="accent2"/>
                </a:solidFill>
              </a:defRPr>
            </a:lvl2pPr>
            <a:lvl3pPr lvl="2" rtl="0">
              <a:spcBef>
                <a:spcPts val="0"/>
              </a:spcBef>
              <a:spcAft>
                <a:spcPts val="0"/>
              </a:spcAft>
              <a:buClr>
                <a:schemeClr val="accent2"/>
              </a:buClr>
              <a:buSzPts val="6400"/>
              <a:buNone/>
              <a:defRPr>
                <a:solidFill>
                  <a:schemeClr val="accent2"/>
                </a:solidFill>
              </a:defRPr>
            </a:lvl3pPr>
            <a:lvl4pPr lvl="3" rtl="0">
              <a:spcBef>
                <a:spcPts val="0"/>
              </a:spcBef>
              <a:spcAft>
                <a:spcPts val="0"/>
              </a:spcAft>
              <a:buClr>
                <a:schemeClr val="accent2"/>
              </a:buClr>
              <a:buSzPts val="6400"/>
              <a:buNone/>
              <a:defRPr>
                <a:solidFill>
                  <a:schemeClr val="accent2"/>
                </a:solidFill>
              </a:defRPr>
            </a:lvl4pPr>
            <a:lvl5pPr lvl="4" rtl="0">
              <a:spcBef>
                <a:spcPts val="0"/>
              </a:spcBef>
              <a:spcAft>
                <a:spcPts val="0"/>
              </a:spcAft>
              <a:buClr>
                <a:schemeClr val="accent2"/>
              </a:buClr>
              <a:buSzPts val="6400"/>
              <a:buNone/>
              <a:defRPr>
                <a:solidFill>
                  <a:schemeClr val="accent2"/>
                </a:solidFill>
              </a:defRPr>
            </a:lvl5pPr>
            <a:lvl6pPr lvl="5" rtl="0">
              <a:spcBef>
                <a:spcPts val="0"/>
              </a:spcBef>
              <a:spcAft>
                <a:spcPts val="0"/>
              </a:spcAft>
              <a:buClr>
                <a:schemeClr val="accent2"/>
              </a:buClr>
              <a:buSzPts val="6400"/>
              <a:buNone/>
              <a:defRPr>
                <a:solidFill>
                  <a:schemeClr val="accent2"/>
                </a:solidFill>
              </a:defRPr>
            </a:lvl6pPr>
            <a:lvl7pPr lvl="6" rtl="0">
              <a:spcBef>
                <a:spcPts val="0"/>
              </a:spcBef>
              <a:spcAft>
                <a:spcPts val="0"/>
              </a:spcAft>
              <a:buClr>
                <a:schemeClr val="accent2"/>
              </a:buClr>
              <a:buSzPts val="6400"/>
              <a:buNone/>
              <a:defRPr>
                <a:solidFill>
                  <a:schemeClr val="accent2"/>
                </a:solidFill>
              </a:defRPr>
            </a:lvl7pPr>
            <a:lvl8pPr lvl="7" rtl="0">
              <a:spcBef>
                <a:spcPts val="0"/>
              </a:spcBef>
              <a:spcAft>
                <a:spcPts val="0"/>
              </a:spcAft>
              <a:buClr>
                <a:schemeClr val="accent2"/>
              </a:buClr>
              <a:buSzPts val="6400"/>
              <a:buNone/>
              <a:defRPr>
                <a:solidFill>
                  <a:schemeClr val="accent2"/>
                </a:solidFill>
              </a:defRPr>
            </a:lvl8pPr>
            <a:lvl9pPr lvl="8" rtl="0">
              <a:spcBef>
                <a:spcPts val="0"/>
              </a:spcBef>
              <a:spcAft>
                <a:spcPts val="0"/>
              </a:spcAft>
              <a:buClr>
                <a:schemeClr val="accent2"/>
              </a:buClr>
              <a:buSzPts val="6400"/>
              <a:buNone/>
              <a:defRPr>
                <a:solidFill>
                  <a:schemeClr val="accent2"/>
                </a:solidFill>
              </a:defRPr>
            </a:lvl9pPr>
          </a:lstStyle>
          <a:p/>
        </p:txBody>
      </p:sp>
      <p:sp>
        <p:nvSpPr>
          <p:cNvPr id="241" name="Google Shape;241;p48"/>
          <p:cNvSpPr txBox="1"/>
          <p:nvPr>
            <p:ph idx="1" type="subTitle"/>
          </p:nvPr>
        </p:nvSpPr>
        <p:spPr>
          <a:xfrm>
            <a:off x="9084133" y="4910200"/>
            <a:ext cx="12789600" cy="2676300"/>
          </a:xfrm>
          <a:prstGeom prst="rect">
            <a:avLst/>
          </a:prstGeom>
        </p:spPr>
        <p:txBody>
          <a:bodyPr anchorCtr="0" anchor="ctr" bIns="121875" lIns="0" spcFirstLastPara="1" rIns="121900" wrap="square" tIns="0">
            <a:noAutofit/>
          </a:bodyPr>
          <a:lstStyle>
            <a:lvl1pPr lvl="0" rtl="0">
              <a:lnSpc>
                <a:spcPct val="115000"/>
              </a:lnSpc>
              <a:spcBef>
                <a:spcPts val="0"/>
              </a:spcBef>
              <a:spcAft>
                <a:spcPts val="0"/>
              </a:spcAft>
              <a:buClr>
                <a:schemeClr val="lt1"/>
              </a:buClr>
              <a:buSzPts val="4000"/>
              <a:buNone/>
              <a:defRPr sz="4000">
                <a:solidFill>
                  <a:schemeClr val="lt1"/>
                </a:solidFill>
              </a:defRPr>
            </a:lvl1pPr>
            <a:lvl2pPr lvl="1" rtl="0">
              <a:lnSpc>
                <a:spcPct val="115000"/>
              </a:lnSpc>
              <a:spcBef>
                <a:spcPts val="1100"/>
              </a:spcBef>
              <a:spcAft>
                <a:spcPts val="0"/>
              </a:spcAft>
              <a:buClr>
                <a:schemeClr val="lt1"/>
              </a:buClr>
              <a:buSzPts val="4000"/>
              <a:buNone/>
              <a:defRPr sz="4000">
                <a:solidFill>
                  <a:schemeClr val="lt1"/>
                </a:solidFill>
              </a:defRPr>
            </a:lvl2pPr>
            <a:lvl3pPr lvl="2" rtl="0">
              <a:lnSpc>
                <a:spcPct val="115000"/>
              </a:lnSpc>
              <a:spcBef>
                <a:spcPts val="1100"/>
              </a:spcBef>
              <a:spcAft>
                <a:spcPts val="0"/>
              </a:spcAft>
              <a:buClr>
                <a:schemeClr val="lt1"/>
              </a:buClr>
              <a:buSzPts val="4000"/>
              <a:buNone/>
              <a:defRPr sz="4000">
                <a:solidFill>
                  <a:schemeClr val="lt1"/>
                </a:solidFill>
              </a:defRPr>
            </a:lvl3pPr>
            <a:lvl4pPr lvl="3" rtl="0">
              <a:lnSpc>
                <a:spcPct val="115000"/>
              </a:lnSpc>
              <a:spcBef>
                <a:spcPts val="1100"/>
              </a:spcBef>
              <a:spcAft>
                <a:spcPts val="0"/>
              </a:spcAft>
              <a:buClr>
                <a:schemeClr val="lt1"/>
              </a:buClr>
              <a:buSzPts val="4000"/>
              <a:buNone/>
              <a:defRPr sz="4000">
                <a:solidFill>
                  <a:schemeClr val="lt1"/>
                </a:solidFill>
              </a:defRPr>
            </a:lvl4pPr>
            <a:lvl5pPr lvl="4" rtl="0">
              <a:lnSpc>
                <a:spcPct val="115000"/>
              </a:lnSpc>
              <a:spcBef>
                <a:spcPts val="1100"/>
              </a:spcBef>
              <a:spcAft>
                <a:spcPts val="0"/>
              </a:spcAft>
              <a:buClr>
                <a:schemeClr val="lt1"/>
              </a:buClr>
              <a:buSzPts val="4000"/>
              <a:buNone/>
              <a:defRPr sz="4000">
                <a:solidFill>
                  <a:schemeClr val="lt1"/>
                </a:solidFill>
              </a:defRPr>
            </a:lvl5pPr>
            <a:lvl6pPr lvl="5" rtl="0">
              <a:lnSpc>
                <a:spcPct val="115000"/>
              </a:lnSpc>
              <a:spcBef>
                <a:spcPts val="1100"/>
              </a:spcBef>
              <a:spcAft>
                <a:spcPts val="0"/>
              </a:spcAft>
              <a:buClr>
                <a:schemeClr val="lt1"/>
              </a:buClr>
              <a:buSzPts val="4000"/>
              <a:buNone/>
              <a:defRPr sz="4000">
                <a:solidFill>
                  <a:schemeClr val="lt1"/>
                </a:solidFill>
              </a:defRPr>
            </a:lvl6pPr>
            <a:lvl7pPr lvl="6" rtl="0">
              <a:lnSpc>
                <a:spcPct val="115000"/>
              </a:lnSpc>
              <a:spcBef>
                <a:spcPts val="1100"/>
              </a:spcBef>
              <a:spcAft>
                <a:spcPts val="0"/>
              </a:spcAft>
              <a:buClr>
                <a:schemeClr val="lt1"/>
              </a:buClr>
              <a:buSzPts val="4000"/>
              <a:buNone/>
              <a:defRPr sz="4000">
                <a:solidFill>
                  <a:schemeClr val="lt1"/>
                </a:solidFill>
              </a:defRPr>
            </a:lvl7pPr>
            <a:lvl8pPr lvl="7" rtl="0">
              <a:lnSpc>
                <a:spcPct val="115000"/>
              </a:lnSpc>
              <a:spcBef>
                <a:spcPts val="1100"/>
              </a:spcBef>
              <a:spcAft>
                <a:spcPts val="0"/>
              </a:spcAft>
              <a:buClr>
                <a:schemeClr val="lt1"/>
              </a:buClr>
              <a:buSzPts val="4000"/>
              <a:buNone/>
              <a:defRPr sz="4000">
                <a:solidFill>
                  <a:schemeClr val="lt1"/>
                </a:solidFill>
              </a:defRPr>
            </a:lvl8pPr>
            <a:lvl9pPr lvl="8" rtl="0">
              <a:lnSpc>
                <a:spcPct val="115000"/>
              </a:lnSpc>
              <a:spcBef>
                <a:spcPts val="1100"/>
              </a:spcBef>
              <a:spcAft>
                <a:spcPts val="0"/>
              </a:spcAft>
              <a:buClr>
                <a:schemeClr val="lt1"/>
              </a:buClr>
              <a:buSzPts val="4000"/>
              <a:buNone/>
              <a:defRPr sz="4000">
                <a:solidFill>
                  <a:schemeClr val="lt1"/>
                </a:solidFill>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1">
  <p:cSld name="Breaker_Denim_1_1_2">
    <p:bg>
      <p:bgPr>
        <a:solidFill>
          <a:schemeClr val="lt2"/>
        </a:solidFill>
      </p:bgPr>
    </p:bg>
    <p:spTree>
      <p:nvGrpSpPr>
        <p:cNvPr id="242" name="Shape 242"/>
        <p:cNvGrpSpPr/>
        <p:nvPr/>
      </p:nvGrpSpPr>
      <p:grpSpPr>
        <a:xfrm>
          <a:off x="0" y="0"/>
          <a:ext cx="0" cy="0"/>
          <a:chOff x="0" y="0"/>
          <a:chExt cx="0" cy="0"/>
        </a:xfrm>
      </p:grpSpPr>
      <p:cxnSp>
        <p:nvCxnSpPr>
          <p:cNvPr id="243" name="Google Shape;243;p49"/>
          <p:cNvCxnSpPr/>
          <p:nvPr/>
        </p:nvCxnSpPr>
        <p:spPr>
          <a:xfrm>
            <a:off x="8271600" y="4910200"/>
            <a:ext cx="0" cy="2676300"/>
          </a:xfrm>
          <a:prstGeom prst="straightConnector1">
            <a:avLst/>
          </a:prstGeom>
          <a:noFill/>
          <a:ln cap="flat" cmpd="sng" w="38100">
            <a:solidFill>
              <a:schemeClr val="dk1"/>
            </a:solidFill>
            <a:prstDash val="solid"/>
            <a:round/>
            <a:headEnd len="med" w="med" type="none"/>
            <a:tailEnd len="med" w="med" type="none"/>
          </a:ln>
        </p:spPr>
      </p:cxnSp>
      <p:sp>
        <p:nvSpPr>
          <p:cNvPr id="244" name="Google Shape;244;p49"/>
          <p:cNvSpPr txBox="1"/>
          <p:nvPr>
            <p:ph type="title"/>
          </p:nvPr>
        </p:nvSpPr>
        <p:spPr>
          <a:xfrm>
            <a:off x="2510267" y="5016800"/>
            <a:ext cx="5151900" cy="2463300"/>
          </a:xfrm>
          <a:prstGeom prst="rect">
            <a:avLst/>
          </a:prstGeom>
        </p:spPr>
        <p:txBody>
          <a:bodyPr anchorCtr="0" anchor="ctr" bIns="121875" lIns="0" spcFirstLastPara="1" rIns="243825" wrap="square" tIns="121875">
            <a:noAutofit/>
          </a:bodyPr>
          <a:lstStyle>
            <a:lvl1pPr lvl="0" rtl="0" algn="r">
              <a:spcBef>
                <a:spcPts val="0"/>
              </a:spcBef>
              <a:spcAft>
                <a:spcPts val="0"/>
              </a:spcAft>
              <a:buClr>
                <a:schemeClr val="accent1"/>
              </a:buClr>
              <a:buSzPts val="5900"/>
              <a:buNone/>
              <a:defRPr>
                <a:solidFill>
                  <a:schemeClr val="accent1"/>
                </a:solidFill>
              </a:defRPr>
            </a:lvl1pPr>
            <a:lvl2pPr lvl="1" rtl="0">
              <a:spcBef>
                <a:spcPts val="0"/>
              </a:spcBef>
              <a:spcAft>
                <a:spcPts val="0"/>
              </a:spcAft>
              <a:buClr>
                <a:schemeClr val="accent1"/>
              </a:buClr>
              <a:buSzPts val="6400"/>
              <a:buNone/>
              <a:defRPr>
                <a:solidFill>
                  <a:schemeClr val="accent1"/>
                </a:solidFill>
              </a:defRPr>
            </a:lvl2pPr>
            <a:lvl3pPr lvl="2" rtl="0">
              <a:spcBef>
                <a:spcPts val="0"/>
              </a:spcBef>
              <a:spcAft>
                <a:spcPts val="0"/>
              </a:spcAft>
              <a:buClr>
                <a:schemeClr val="accent1"/>
              </a:buClr>
              <a:buSzPts val="6400"/>
              <a:buNone/>
              <a:defRPr>
                <a:solidFill>
                  <a:schemeClr val="accent1"/>
                </a:solidFill>
              </a:defRPr>
            </a:lvl3pPr>
            <a:lvl4pPr lvl="3" rtl="0">
              <a:spcBef>
                <a:spcPts val="0"/>
              </a:spcBef>
              <a:spcAft>
                <a:spcPts val="0"/>
              </a:spcAft>
              <a:buClr>
                <a:schemeClr val="accent1"/>
              </a:buClr>
              <a:buSzPts val="6400"/>
              <a:buNone/>
              <a:defRPr>
                <a:solidFill>
                  <a:schemeClr val="accent1"/>
                </a:solidFill>
              </a:defRPr>
            </a:lvl4pPr>
            <a:lvl5pPr lvl="4" rtl="0">
              <a:spcBef>
                <a:spcPts val="0"/>
              </a:spcBef>
              <a:spcAft>
                <a:spcPts val="0"/>
              </a:spcAft>
              <a:buClr>
                <a:schemeClr val="accent1"/>
              </a:buClr>
              <a:buSzPts val="6400"/>
              <a:buNone/>
              <a:defRPr>
                <a:solidFill>
                  <a:schemeClr val="accent1"/>
                </a:solidFill>
              </a:defRPr>
            </a:lvl5pPr>
            <a:lvl6pPr lvl="5" rtl="0">
              <a:spcBef>
                <a:spcPts val="0"/>
              </a:spcBef>
              <a:spcAft>
                <a:spcPts val="0"/>
              </a:spcAft>
              <a:buClr>
                <a:schemeClr val="accent1"/>
              </a:buClr>
              <a:buSzPts val="6400"/>
              <a:buNone/>
              <a:defRPr>
                <a:solidFill>
                  <a:schemeClr val="accent1"/>
                </a:solidFill>
              </a:defRPr>
            </a:lvl6pPr>
            <a:lvl7pPr lvl="6" rtl="0">
              <a:spcBef>
                <a:spcPts val="0"/>
              </a:spcBef>
              <a:spcAft>
                <a:spcPts val="0"/>
              </a:spcAft>
              <a:buClr>
                <a:schemeClr val="accent1"/>
              </a:buClr>
              <a:buSzPts val="6400"/>
              <a:buNone/>
              <a:defRPr>
                <a:solidFill>
                  <a:schemeClr val="accent1"/>
                </a:solidFill>
              </a:defRPr>
            </a:lvl7pPr>
            <a:lvl8pPr lvl="7" rtl="0">
              <a:spcBef>
                <a:spcPts val="0"/>
              </a:spcBef>
              <a:spcAft>
                <a:spcPts val="0"/>
              </a:spcAft>
              <a:buClr>
                <a:schemeClr val="accent1"/>
              </a:buClr>
              <a:buSzPts val="6400"/>
              <a:buNone/>
              <a:defRPr>
                <a:solidFill>
                  <a:schemeClr val="accent1"/>
                </a:solidFill>
              </a:defRPr>
            </a:lvl8pPr>
            <a:lvl9pPr lvl="8" rtl="0">
              <a:spcBef>
                <a:spcPts val="0"/>
              </a:spcBef>
              <a:spcAft>
                <a:spcPts val="0"/>
              </a:spcAft>
              <a:buClr>
                <a:schemeClr val="accent1"/>
              </a:buClr>
              <a:buSzPts val="6400"/>
              <a:buNone/>
              <a:defRPr>
                <a:solidFill>
                  <a:schemeClr val="accent1"/>
                </a:solidFill>
              </a:defRPr>
            </a:lvl9pPr>
          </a:lstStyle>
          <a:p/>
        </p:txBody>
      </p:sp>
      <p:sp>
        <p:nvSpPr>
          <p:cNvPr id="245" name="Google Shape;245;p49"/>
          <p:cNvSpPr txBox="1"/>
          <p:nvPr>
            <p:ph idx="1" type="subTitle"/>
          </p:nvPr>
        </p:nvSpPr>
        <p:spPr>
          <a:xfrm>
            <a:off x="9084133" y="4910200"/>
            <a:ext cx="12789600" cy="2676300"/>
          </a:xfrm>
          <a:prstGeom prst="rect">
            <a:avLst/>
          </a:prstGeom>
        </p:spPr>
        <p:txBody>
          <a:bodyPr anchorCtr="0" anchor="ctr" bIns="121875" lIns="0" spcFirstLastPara="1" rIns="121900" wrap="square" tIns="0">
            <a:noAutofit/>
          </a:bodyPr>
          <a:lstStyle>
            <a:lvl1pPr lvl="0" rtl="0">
              <a:lnSpc>
                <a:spcPct val="115000"/>
              </a:lnSpc>
              <a:spcBef>
                <a:spcPts val="0"/>
              </a:spcBef>
              <a:spcAft>
                <a:spcPts val="0"/>
              </a:spcAft>
              <a:buSzPts val="4000"/>
              <a:buNone/>
              <a:defRPr sz="4000"/>
            </a:lvl1pPr>
            <a:lvl2pPr lvl="1" rtl="0">
              <a:lnSpc>
                <a:spcPct val="115000"/>
              </a:lnSpc>
              <a:spcBef>
                <a:spcPts val="1100"/>
              </a:spcBef>
              <a:spcAft>
                <a:spcPts val="0"/>
              </a:spcAft>
              <a:buSzPts val="4000"/>
              <a:buNone/>
              <a:defRPr sz="4000"/>
            </a:lvl2pPr>
            <a:lvl3pPr lvl="2" rtl="0">
              <a:lnSpc>
                <a:spcPct val="115000"/>
              </a:lnSpc>
              <a:spcBef>
                <a:spcPts val="1100"/>
              </a:spcBef>
              <a:spcAft>
                <a:spcPts val="0"/>
              </a:spcAft>
              <a:buSzPts val="4000"/>
              <a:buNone/>
              <a:defRPr sz="4000"/>
            </a:lvl3pPr>
            <a:lvl4pPr lvl="3" rtl="0">
              <a:lnSpc>
                <a:spcPct val="115000"/>
              </a:lnSpc>
              <a:spcBef>
                <a:spcPts val="1100"/>
              </a:spcBef>
              <a:spcAft>
                <a:spcPts val="0"/>
              </a:spcAft>
              <a:buSzPts val="4000"/>
              <a:buNone/>
              <a:defRPr sz="4000"/>
            </a:lvl4pPr>
            <a:lvl5pPr lvl="4" rtl="0">
              <a:lnSpc>
                <a:spcPct val="115000"/>
              </a:lnSpc>
              <a:spcBef>
                <a:spcPts val="1100"/>
              </a:spcBef>
              <a:spcAft>
                <a:spcPts val="0"/>
              </a:spcAft>
              <a:buSzPts val="4000"/>
              <a:buNone/>
              <a:defRPr sz="4000"/>
            </a:lvl5pPr>
            <a:lvl6pPr lvl="5" rtl="0">
              <a:lnSpc>
                <a:spcPct val="115000"/>
              </a:lnSpc>
              <a:spcBef>
                <a:spcPts val="1100"/>
              </a:spcBef>
              <a:spcAft>
                <a:spcPts val="0"/>
              </a:spcAft>
              <a:buSzPts val="4000"/>
              <a:buNone/>
              <a:defRPr sz="4000"/>
            </a:lvl6pPr>
            <a:lvl7pPr lvl="6" rtl="0">
              <a:lnSpc>
                <a:spcPct val="115000"/>
              </a:lnSpc>
              <a:spcBef>
                <a:spcPts val="1100"/>
              </a:spcBef>
              <a:spcAft>
                <a:spcPts val="0"/>
              </a:spcAft>
              <a:buSzPts val="4000"/>
              <a:buNone/>
              <a:defRPr sz="4000"/>
            </a:lvl7pPr>
            <a:lvl8pPr lvl="7" rtl="0">
              <a:lnSpc>
                <a:spcPct val="115000"/>
              </a:lnSpc>
              <a:spcBef>
                <a:spcPts val="1100"/>
              </a:spcBef>
              <a:spcAft>
                <a:spcPts val="0"/>
              </a:spcAft>
              <a:buSzPts val="4000"/>
              <a:buNone/>
              <a:defRPr sz="4000"/>
            </a:lvl8pPr>
            <a:lvl9pPr lvl="8" rtl="0">
              <a:lnSpc>
                <a:spcPct val="115000"/>
              </a:lnSpc>
              <a:spcBef>
                <a:spcPts val="1100"/>
              </a:spcBef>
              <a:spcAft>
                <a:spcPts val="0"/>
              </a:spcAft>
              <a:buSzPts val="4000"/>
              <a:buNone/>
              <a:defRPr sz="4000"/>
            </a:lvl9pPr>
          </a:lstStyle>
          <a:p/>
        </p:txBody>
      </p:sp>
      <p:grpSp>
        <p:nvGrpSpPr>
          <p:cNvPr id="246" name="Google Shape;246;p49"/>
          <p:cNvGrpSpPr/>
          <p:nvPr/>
        </p:nvGrpSpPr>
        <p:grpSpPr>
          <a:xfrm>
            <a:off x="21139916" y="10567019"/>
            <a:ext cx="1455600" cy="1454139"/>
            <a:chOff x="16729177" y="545963"/>
            <a:chExt cx="689727" cy="689133"/>
          </a:xfrm>
        </p:grpSpPr>
        <p:sp>
          <p:nvSpPr>
            <p:cNvPr id="247" name="Google Shape;247;p49"/>
            <p:cNvSpPr/>
            <p:nvPr/>
          </p:nvSpPr>
          <p:spPr>
            <a:xfrm>
              <a:off x="16863453" y="680513"/>
              <a:ext cx="421170" cy="420033"/>
            </a:xfrm>
            <a:custGeom>
              <a:rect b="b" l="l" r="r" t="t"/>
              <a:pathLst>
                <a:path extrusionOk="0" h="9050" w="9074">
                  <a:moveTo>
                    <a:pt x="4370" y="0"/>
                  </a:moveTo>
                  <a:cubicBezTo>
                    <a:pt x="4334" y="369"/>
                    <a:pt x="4323" y="750"/>
                    <a:pt x="4311" y="1131"/>
                  </a:cubicBezTo>
                  <a:lnTo>
                    <a:pt x="4275" y="2263"/>
                  </a:lnTo>
                  <a:cubicBezTo>
                    <a:pt x="4263" y="2572"/>
                    <a:pt x="4263" y="2882"/>
                    <a:pt x="4263" y="3191"/>
                  </a:cubicBezTo>
                  <a:cubicBezTo>
                    <a:pt x="4144" y="2917"/>
                    <a:pt x="4001" y="2620"/>
                    <a:pt x="3894" y="2334"/>
                  </a:cubicBezTo>
                  <a:lnTo>
                    <a:pt x="3430" y="1298"/>
                  </a:lnTo>
                  <a:cubicBezTo>
                    <a:pt x="3263" y="953"/>
                    <a:pt x="3108" y="608"/>
                    <a:pt x="2941" y="262"/>
                  </a:cubicBezTo>
                  <a:lnTo>
                    <a:pt x="2644" y="381"/>
                  </a:lnTo>
                  <a:cubicBezTo>
                    <a:pt x="2763" y="739"/>
                    <a:pt x="2894" y="1096"/>
                    <a:pt x="3025" y="1453"/>
                  </a:cubicBezTo>
                  <a:lnTo>
                    <a:pt x="3430" y="2513"/>
                  </a:lnTo>
                  <a:cubicBezTo>
                    <a:pt x="3549" y="2810"/>
                    <a:pt x="3656" y="3096"/>
                    <a:pt x="3775" y="3394"/>
                  </a:cubicBezTo>
                  <a:cubicBezTo>
                    <a:pt x="3549" y="3167"/>
                    <a:pt x="3322" y="2965"/>
                    <a:pt x="3096" y="2739"/>
                  </a:cubicBezTo>
                  <a:lnTo>
                    <a:pt x="2287" y="1965"/>
                  </a:lnTo>
                  <a:cubicBezTo>
                    <a:pt x="2001" y="1703"/>
                    <a:pt x="1727" y="1453"/>
                    <a:pt x="1429" y="1203"/>
                  </a:cubicBezTo>
                  <a:lnTo>
                    <a:pt x="1215" y="1429"/>
                  </a:lnTo>
                  <a:lnTo>
                    <a:pt x="1965" y="2274"/>
                  </a:lnTo>
                  <a:lnTo>
                    <a:pt x="2739" y="3096"/>
                  </a:lnTo>
                  <a:cubicBezTo>
                    <a:pt x="2953" y="3322"/>
                    <a:pt x="3180" y="3536"/>
                    <a:pt x="3394" y="3763"/>
                  </a:cubicBezTo>
                  <a:cubicBezTo>
                    <a:pt x="3120" y="3644"/>
                    <a:pt x="2822" y="3525"/>
                    <a:pt x="2525" y="3417"/>
                  </a:cubicBezTo>
                  <a:lnTo>
                    <a:pt x="1465" y="3025"/>
                  </a:lnTo>
                  <a:cubicBezTo>
                    <a:pt x="1108" y="2905"/>
                    <a:pt x="751" y="2751"/>
                    <a:pt x="393" y="2632"/>
                  </a:cubicBezTo>
                  <a:lnTo>
                    <a:pt x="274" y="2929"/>
                  </a:lnTo>
                  <a:lnTo>
                    <a:pt x="1298" y="3417"/>
                  </a:lnTo>
                  <a:lnTo>
                    <a:pt x="2346" y="3882"/>
                  </a:lnTo>
                  <a:cubicBezTo>
                    <a:pt x="2620" y="4013"/>
                    <a:pt x="2906" y="4132"/>
                    <a:pt x="3203" y="4251"/>
                  </a:cubicBezTo>
                  <a:cubicBezTo>
                    <a:pt x="2894" y="4251"/>
                    <a:pt x="2572" y="4275"/>
                    <a:pt x="2263" y="4275"/>
                  </a:cubicBezTo>
                  <a:lnTo>
                    <a:pt x="1132" y="4298"/>
                  </a:lnTo>
                  <a:cubicBezTo>
                    <a:pt x="763" y="4310"/>
                    <a:pt x="382" y="4334"/>
                    <a:pt x="1" y="4358"/>
                  </a:cubicBezTo>
                  <a:lnTo>
                    <a:pt x="1" y="4668"/>
                  </a:lnTo>
                  <a:cubicBezTo>
                    <a:pt x="382" y="4703"/>
                    <a:pt x="763" y="4715"/>
                    <a:pt x="1132" y="4727"/>
                  </a:cubicBezTo>
                  <a:lnTo>
                    <a:pt x="2263" y="4763"/>
                  </a:lnTo>
                  <a:cubicBezTo>
                    <a:pt x="2941" y="4775"/>
                    <a:pt x="3596" y="4775"/>
                    <a:pt x="4263" y="4787"/>
                  </a:cubicBezTo>
                  <a:cubicBezTo>
                    <a:pt x="4263" y="5465"/>
                    <a:pt x="4275" y="6120"/>
                    <a:pt x="4287" y="6787"/>
                  </a:cubicBezTo>
                  <a:lnTo>
                    <a:pt x="4323" y="7918"/>
                  </a:lnTo>
                  <a:cubicBezTo>
                    <a:pt x="4334" y="8287"/>
                    <a:pt x="4346" y="8680"/>
                    <a:pt x="4382" y="9049"/>
                  </a:cubicBezTo>
                  <a:lnTo>
                    <a:pt x="4680" y="9049"/>
                  </a:lnTo>
                  <a:cubicBezTo>
                    <a:pt x="4704" y="8680"/>
                    <a:pt x="4727" y="8287"/>
                    <a:pt x="4739" y="7918"/>
                  </a:cubicBezTo>
                  <a:lnTo>
                    <a:pt x="4763" y="6787"/>
                  </a:lnTo>
                  <a:cubicBezTo>
                    <a:pt x="4787" y="6477"/>
                    <a:pt x="4787" y="6144"/>
                    <a:pt x="4787" y="5834"/>
                  </a:cubicBezTo>
                  <a:cubicBezTo>
                    <a:pt x="4906" y="6132"/>
                    <a:pt x="5037" y="6418"/>
                    <a:pt x="5168" y="6715"/>
                  </a:cubicBezTo>
                  <a:lnTo>
                    <a:pt x="5632" y="7739"/>
                  </a:lnTo>
                  <a:cubicBezTo>
                    <a:pt x="5799" y="8085"/>
                    <a:pt x="5942" y="8418"/>
                    <a:pt x="6120" y="8763"/>
                  </a:cubicBezTo>
                  <a:lnTo>
                    <a:pt x="6394" y="8656"/>
                  </a:lnTo>
                  <a:cubicBezTo>
                    <a:pt x="6275" y="8299"/>
                    <a:pt x="6132" y="7942"/>
                    <a:pt x="6013" y="7585"/>
                  </a:cubicBezTo>
                  <a:lnTo>
                    <a:pt x="5620" y="6525"/>
                  </a:lnTo>
                  <a:cubicBezTo>
                    <a:pt x="5501" y="6227"/>
                    <a:pt x="5382" y="5930"/>
                    <a:pt x="5275" y="5632"/>
                  </a:cubicBezTo>
                  <a:lnTo>
                    <a:pt x="5275" y="5632"/>
                  </a:lnTo>
                  <a:cubicBezTo>
                    <a:pt x="5501" y="5858"/>
                    <a:pt x="5739" y="6084"/>
                    <a:pt x="5977" y="6311"/>
                  </a:cubicBezTo>
                  <a:lnTo>
                    <a:pt x="6811" y="7085"/>
                  </a:lnTo>
                  <a:cubicBezTo>
                    <a:pt x="7085" y="7335"/>
                    <a:pt x="7359" y="7585"/>
                    <a:pt x="7656" y="7847"/>
                  </a:cubicBezTo>
                  <a:lnTo>
                    <a:pt x="7859" y="7632"/>
                  </a:lnTo>
                  <a:lnTo>
                    <a:pt x="7109" y="6787"/>
                  </a:lnTo>
                  <a:lnTo>
                    <a:pt x="6335" y="5953"/>
                  </a:lnTo>
                  <a:cubicBezTo>
                    <a:pt x="6108" y="5715"/>
                    <a:pt x="5882" y="5489"/>
                    <a:pt x="5656" y="5251"/>
                  </a:cubicBezTo>
                  <a:lnTo>
                    <a:pt x="5656" y="5251"/>
                  </a:lnTo>
                  <a:cubicBezTo>
                    <a:pt x="5954" y="5370"/>
                    <a:pt x="6251" y="5489"/>
                    <a:pt x="6549" y="5596"/>
                  </a:cubicBezTo>
                  <a:lnTo>
                    <a:pt x="7609" y="5989"/>
                  </a:lnTo>
                  <a:cubicBezTo>
                    <a:pt x="7966" y="6108"/>
                    <a:pt x="8323" y="6251"/>
                    <a:pt x="8680" y="6370"/>
                  </a:cubicBezTo>
                  <a:lnTo>
                    <a:pt x="8787" y="6096"/>
                  </a:lnTo>
                  <a:lnTo>
                    <a:pt x="7763" y="5608"/>
                  </a:lnTo>
                  <a:lnTo>
                    <a:pt x="6728" y="5144"/>
                  </a:lnTo>
                  <a:cubicBezTo>
                    <a:pt x="6430" y="5013"/>
                    <a:pt x="6156" y="4894"/>
                    <a:pt x="5858" y="4763"/>
                  </a:cubicBezTo>
                  <a:cubicBezTo>
                    <a:pt x="6168" y="4763"/>
                    <a:pt x="6489" y="4739"/>
                    <a:pt x="6811" y="4739"/>
                  </a:cubicBezTo>
                  <a:lnTo>
                    <a:pt x="7942" y="4715"/>
                  </a:lnTo>
                  <a:cubicBezTo>
                    <a:pt x="8311" y="4703"/>
                    <a:pt x="8692" y="4679"/>
                    <a:pt x="9073" y="4656"/>
                  </a:cubicBezTo>
                  <a:lnTo>
                    <a:pt x="9073" y="4358"/>
                  </a:lnTo>
                  <a:cubicBezTo>
                    <a:pt x="8692" y="4322"/>
                    <a:pt x="8311" y="4310"/>
                    <a:pt x="7942" y="4298"/>
                  </a:cubicBezTo>
                  <a:lnTo>
                    <a:pt x="6775" y="4287"/>
                  </a:lnTo>
                  <a:cubicBezTo>
                    <a:pt x="6108" y="4275"/>
                    <a:pt x="5454" y="4251"/>
                    <a:pt x="4787" y="4251"/>
                  </a:cubicBezTo>
                  <a:cubicBezTo>
                    <a:pt x="4787" y="3584"/>
                    <a:pt x="4787" y="2929"/>
                    <a:pt x="4763" y="2263"/>
                  </a:cubicBezTo>
                  <a:lnTo>
                    <a:pt x="4739" y="1131"/>
                  </a:lnTo>
                  <a:cubicBezTo>
                    <a:pt x="4727" y="750"/>
                    <a:pt x="4704" y="369"/>
                    <a:pt x="468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endParaRPr>
            </a:p>
          </p:txBody>
        </p:sp>
        <p:sp>
          <p:nvSpPr>
            <p:cNvPr id="248" name="Google Shape;248;p49"/>
            <p:cNvSpPr/>
            <p:nvPr/>
          </p:nvSpPr>
          <p:spPr>
            <a:xfrm>
              <a:off x="16729177" y="545963"/>
              <a:ext cx="689727" cy="689133"/>
            </a:xfrm>
            <a:custGeom>
              <a:rect b="b" l="l" r="r" t="t"/>
              <a:pathLst>
                <a:path extrusionOk="0" h="14848" w="14860">
                  <a:moveTo>
                    <a:pt x="7430" y="691"/>
                  </a:moveTo>
                  <a:cubicBezTo>
                    <a:pt x="11133" y="691"/>
                    <a:pt x="14157" y="3703"/>
                    <a:pt x="14157" y="7418"/>
                  </a:cubicBezTo>
                  <a:cubicBezTo>
                    <a:pt x="14157" y="11121"/>
                    <a:pt x="11133" y="14145"/>
                    <a:pt x="7430" y="14145"/>
                  </a:cubicBezTo>
                  <a:cubicBezTo>
                    <a:pt x="3727" y="14145"/>
                    <a:pt x="703" y="11121"/>
                    <a:pt x="703" y="7418"/>
                  </a:cubicBezTo>
                  <a:cubicBezTo>
                    <a:pt x="703" y="3703"/>
                    <a:pt x="3727" y="691"/>
                    <a:pt x="7430" y="691"/>
                  </a:cubicBezTo>
                  <a:close/>
                  <a:moveTo>
                    <a:pt x="7430" y="0"/>
                  </a:moveTo>
                  <a:cubicBezTo>
                    <a:pt x="3334" y="0"/>
                    <a:pt x="1" y="3334"/>
                    <a:pt x="1" y="7430"/>
                  </a:cubicBezTo>
                  <a:cubicBezTo>
                    <a:pt x="1" y="11525"/>
                    <a:pt x="3334" y="14847"/>
                    <a:pt x="7430" y="14847"/>
                  </a:cubicBezTo>
                  <a:cubicBezTo>
                    <a:pt x="11526" y="14847"/>
                    <a:pt x="14860" y="11513"/>
                    <a:pt x="14860" y="7418"/>
                  </a:cubicBezTo>
                  <a:cubicBezTo>
                    <a:pt x="14860" y="3322"/>
                    <a:pt x="11526" y="0"/>
                    <a:pt x="743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dk1"/>
                </a:solidFill>
              </a:endParaRPr>
            </a:p>
          </p:txBody>
        </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_Meadow_1">
    <p:bg>
      <p:bgPr>
        <a:solidFill>
          <a:schemeClr val="dk2"/>
        </a:solidFill>
      </p:bgPr>
    </p:bg>
    <p:spTree>
      <p:nvGrpSpPr>
        <p:cNvPr id="249" name="Shape 249"/>
        <p:cNvGrpSpPr/>
        <p:nvPr/>
      </p:nvGrpSpPr>
      <p:grpSpPr>
        <a:xfrm>
          <a:off x="0" y="0"/>
          <a:ext cx="0" cy="0"/>
          <a:chOff x="0" y="0"/>
          <a:chExt cx="0" cy="0"/>
        </a:xfrm>
      </p:grpSpPr>
      <p:pic>
        <p:nvPicPr>
          <p:cNvPr id="250" name="Google Shape;250;p50"/>
          <p:cNvPicPr preferRelativeResize="0"/>
          <p:nvPr/>
        </p:nvPicPr>
        <p:blipFill rotWithShape="1">
          <a:blip r:embed="rId2">
            <a:alphaModFix/>
          </a:blip>
          <a:srcRect b="1506" l="0" r="0" t="0"/>
          <a:stretch/>
        </p:blipFill>
        <p:spPr>
          <a:xfrm>
            <a:off x="0" y="1321598"/>
            <a:ext cx="24380948" cy="12392849"/>
          </a:xfrm>
          <a:prstGeom prst="rect">
            <a:avLst/>
          </a:prstGeom>
          <a:noFill/>
          <a:ln>
            <a:noFill/>
          </a:ln>
        </p:spPr>
      </p:pic>
      <p:sp>
        <p:nvSpPr>
          <p:cNvPr id="251" name="Google Shape;251;p50"/>
          <p:cNvSpPr txBox="1"/>
          <p:nvPr>
            <p:ph type="ctrTitle"/>
          </p:nvPr>
        </p:nvSpPr>
        <p:spPr>
          <a:xfrm>
            <a:off x="1521343" y="4701067"/>
            <a:ext cx="20381700" cy="3012900"/>
          </a:xfrm>
          <a:prstGeom prst="rect">
            <a:avLst/>
          </a:prstGeom>
          <a:noFill/>
          <a:ln>
            <a:noFill/>
          </a:ln>
        </p:spPr>
        <p:txBody>
          <a:bodyPr anchorCtr="0" anchor="b" bIns="121875" lIns="0" spcFirstLastPara="1" rIns="243825" wrap="square" tIns="121875">
            <a:noAutofit/>
          </a:bodyPr>
          <a:lstStyle>
            <a:lvl1pPr lvl="0" rtl="0" algn="l">
              <a:lnSpc>
                <a:spcPct val="90000"/>
              </a:lnSpc>
              <a:spcBef>
                <a:spcPts val="0"/>
              </a:spcBef>
              <a:spcAft>
                <a:spcPts val="0"/>
              </a:spcAft>
              <a:buClr>
                <a:schemeClr val="lt1"/>
              </a:buClr>
              <a:buSzPts val="8000"/>
              <a:buNone/>
              <a:defRPr i="1" sz="8000">
                <a:solidFill>
                  <a:schemeClr val="lt1"/>
                </a:solidFill>
              </a:defRPr>
            </a:lvl1pPr>
            <a:lvl2pPr lvl="1" rtl="0">
              <a:spcBef>
                <a:spcPts val="0"/>
              </a:spcBef>
              <a:spcAft>
                <a:spcPts val="0"/>
              </a:spcAft>
              <a:buClr>
                <a:schemeClr val="lt1"/>
              </a:buClr>
              <a:buSzPts val="8000"/>
              <a:buNone/>
              <a:defRPr i="1" sz="8000">
                <a:solidFill>
                  <a:schemeClr val="lt1"/>
                </a:solidFill>
              </a:defRPr>
            </a:lvl2pPr>
            <a:lvl3pPr lvl="2" rtl="0">
              <a:spcBef>
                <a:spcPts val="0"/>
              </a:spcBef>
              <a:spcAft>
                <a:spcPts val="0"/>
              </a:spcAft>
              <a:buClr>
                <a:schemeClr val="lt1"/>
              </a:buClr>
              <a:buSzPts val="8000"/>
              <a:buNone/>
              <a:defRPr i="1" sz="8000">
                <a:solidFill>
                  <a:schemeClr val="lt1"/>
                </a:solidFill>
              </a:defRPr>
            </a:lvl3pPr>
            <a:lvl4pPr lvl="3" rtl="0">
              <a:spcBef>
                <a:spcPts val="0"/>
              </a:spcBef>
              <a:spcAft>
                <a:spcPts val="0"/>
              </a:spcAft>
              <a:buClr>
                <a:schemeClr val="lt1"/>
              </a:buClr>
              <a:buSzPts val="8000"/>
              <a:buNone/>
              <a:defRPr i="1" sz="8000">
                <a:solidFill>
                  <a:schemeClr val="lt1"/>
                </a:solidFill>
              </a:defRPr>
            </a:lvl4pPr>
            <a:lvl5pPr lvl="4" rtl="0">
              <a:spcBef>
                <a:spcPts val="0"/>
              </a:spcBef>
              <a:spcAft>
                <a:spcPts val="0"/>
              </a:spcAft>
              <a:buClr>
                <a:schemeClr val="lt1"/>
              </a:buClr>
              <a:buSzPts val="8000"/>
              <a:buNone/>
              <a:defRPr i="1" sz="8000">
                <a:solidFill>
                  <a:schemeClr val="lt1"/>
                </a:solidFill>
              </a:defRPr>
            </a:lvl5pPr>
            <a:lvl6pPr lvl="5" rtl="0">
              <a:spcBef>
                <a:spcPts val="0"/>
              </a:spcBef>
              <a:spcAft>
                <a:spcPts val="0"/>
              </a:spcAft>
              <a:buClr>
                <a:schemeClr val="lt1"/>
              </a:buClr>
              <a:buSzPts val="8000"/>
              <a:buNone/>
              <a:defRPr i="1" sz="8000">
                <a:solidFill>
                  <a:schemeClr val="lt1"/>
                </a:solidFill>
              </a:defRPr>
            </a:lvl6pPr>
            <a:lvl7pPr lvl="6" rtl="0">
              <a:spcBef>
                <a:spcPts val="0"/>
              </a:spcBef>
              <a:spcAft>
                <a:spcPts val="0"/>
              </a:spcAft>
              <a:buClr>
                <a:schemeClr val="lt1"/>
              </a:buClr>
              <a:buSzPts val="8000"/>
              <a:buNone/>
              <a:defRPr i="1" sz="8000">
                <a:solidFill>
                  <a:schemeClr val="lt1"/>
                </a:solidFill>
              </a:defRPr>
            </a:lvl7pPr>
            <a:lvl8pPr lvl="7" rtl="0">
              <a:spcBef>
                <a:spcPts val="0"/>
              </a:spcBef>
              <a:spcAft>
                <a:spcPts val="0"/>
              </a:spcAft>
              <a:buClr>
                <a:schemeClr val="lt1"/>
              </a:buClr>
              <a:buSzPts val="8000"/>
              <a:buNone/>
              <a:defRPr i="1" sz="8000">
                <a:solidFill>
                  <a:schemeClr val="lt1"/>
                </a:solidFill>
              </a:defRPr>
            </a:lvl8pPr>
            <a:lvl9pPr lvl="8" rtl="0">
              <a:spcBef>
                <a:spcPts val="0"/>
              </a:spcBef>
              <a:spcAft>
                <a:spcPts val="0"/>
              </a:spcAft>
              <a:buClr>
                <a:schemeClr val="lt1"/>
              </a:buClr>
              <a:buSzPts val="8000"/>
              <a:buNone/>
              <a:defRPr i="1" sz="8000">
                <a:solidFill>
                  <a:schemeClr val="lt1"/>
                </a:solidFill>
              </a:defRPr>
            </a:lvl9pPr>
          </a:lstStyle>
          <a:p/>
        </p:txBody>
      </p:sp>
      <p:sp>
        <p:nvSpPr>
          <p:cNvPr id="252" name="Google Shape;252;p50"/>
          <p:cNvSpPr txBox="1"/>
          <p:nvPr>
            <p:ph idx="1" type="subTitle"/>
          </p:nvPr>
        </p:nvSpPr>
        <p:spPr>
          <a:xfrm>
            <a:off x="1521333" y="8562333"/>
            <a:ext cx="10223400" cy="1460100"/>
          </a:xfrm>
          <a:prstGeom prst="rect">
            <a:avLst/>
          </a:prstGeom>
          <a:noFill/>
          <a:ln>
            <a:noFill/>
          </a:ln>
        </p:spPr>
        <p:txBody>
          <a:bodyPr anchorCtr="0" anchor="t" bIns="121875" lIns="0" spcFirstLastPara="1" rIns="243825" wrap="square" tIns="0">
            <a:noAutofit/>
          </a:bodyPr>
          <a:lstStyle>
            <a:lvl1pPr lvl="0" rtl="0" algn="l">
              <a:lnSpc>
                <a:spcPct val="100000"/>
              </a:lnSpc>
              <a:spcBef>
                <a:spcPts val="0"/>
              </a:spcBef>
              <a:spcAft>
                <a:spcPts val="0"/>
              </a:spcAft>
              <a:buClr>
                <a:schemeClr val="lt1"/>
              </a:buClr>
              <a:buSzPts val="3200"/>
              <a:buNone/>
              <a:defRPr i="1">
                <a:solidFill>
                  <a:schemeClr val="lt1"/>
                </a:solidFill>
              </a:defRPr>
            </a:lvl1pPr>
            <a:lvl2pPr lvl="1" rtl="0" algn="ctr">
              <a:lnSpc>
                <a:spcPct val="90000"/>
              </a:lnSpc>
              <a:spcBef>
                <a:spcPts val="1100"/>
              </a:spcBef>
              <a:spcAft>
                <a:spcPts val="0"/>
              </a:spcAft>
              <a:buClr>
                <a:schemeClr val="lt1"/>
              </a:buClr>
              <a:buSzPts val="3200"/>
              <a:buNone/>
              <a:defRPr i="1">
                <a:solidFill>
                  <a:schemeClr val="lt1"/>
                </a:solidFill>
              </a:defRPr>
            </a:lvl2pPr>
            <a:lvl3pPr lvl="2" rtl="0" algn="ctr">
              <a:lnSpc>
                <a:spcPct val="90000"/>
              </a:lnSpc>
              <a:spcBef>
                <a:spcPts val="1100"/>
              </a:spcBef>
              <a:spcAft>
                <a:spcPts val="0"/>
              </a:spcAft>
              <a:buClr>
                <a:schemeClr val="lt1"/>
              </a:buClr>
              <a:buSzPts val="3200"/>
              <a:buNone/>
              <a:defRPr i="1">
                <a:solidFill>
                  <a:schemeClr val="lt1"/>
                </a:solidFill>
              </a:defRPr>
            </a:lvl3pPr>
            <a:lvl4pPr lvl="3" rtl="0" algn="ctr">
              <a:lnSpc>
                <a:spcPct val="90000"/>
              </a:lnSpc>
              <a:spcBef>
                <a:spcPts val="1100"/>
              </a:spcBef>
              <a:spcAft>
                <a:spcPts val="0"/>
              </a:spcAft>
              <a:buClr>
                <a:schemeClr val="lt1"/>
              </a:buClr>
              <a:buSzPts val="3200"/>
              <a:buNone/>
              <a:defRPr i="1">
                <a:solidFill>
                  <a:schemeClr val="lt1"/>
                </a:solidFill>
              </a:defRPr>
            </a:lvl4pPr>
            <a:lvl5pPr lvl="4" rtl="0" algn="ctr">
              <a:lnSpc>
                <a:spcPct val="90000"/>
              </a:lnSpc>
              <a:spcBef>
                <a:spcPts val="1100"/>
              </a:spcBef>
              <a:spcAft>
                <a:spcPts val="0"/>
              </a:spcAft>
              <a:buClr>
                <a:schemeClr val="lt1"/>
              </a:buClr>
              <a:buSzPts val="3200"/>
              <a:buNone/>
              <a:defRPr i="1">
                <a:solidFill>
                  <a:schemeClr val="lt1"/>
                </a:solidFill>
              </a:defRPr>
            </a:lvl5pPr>
            <a:lvl6pPr lvl="5" rtl="0" algn="ctr">
              <a:lnSpc>
                <a:spcPct val="90000"/>
              </a:lnSpc>
              <a:spcBef>
                <a:spcPts val="1100"/>
              </a:spcBef>
              <a:spcAft>
                <a:spcPts val="0"/>
              </a:spcAft>
              <a:buClr>
                <a:schemeClr val="lt1"/>
              </a:buClr>
              <a:buSzPts val="3200"/>
              <a:buNone/>
              <a:defRPr i="1">
                <a:solidFill>
                  <a:schemeClr val="lt1"/>
                </a:solidFill>
              </a:defRPr>
            </a:lvl6pPr>
            <a:lvl7pPr lvl="6" rtl="0" algn="ctr">
              <a:lnSpc>
                <a:spcPct val="90000"/>
              </a:lnSpc>
              <a:spcBef>
                <a:spcPts val="1100"/>
              </a:spcBef>
              <a:spcAft>
                <a:spcPts val="0"/>
              </a:spcAft>
              <a:buClr>
                <a:schemeClr val="lt1"/>
              </a:buClr>
              <a:buSzPts val="3200"/>
              <a:buNone/>
              <a:defRPr i="1">
                <a:solidFill>
                  <a:schemeClr val="lt1"/>
                </a:solidFill>
              </a:defRPr>
            </a:lvl7pPr>
            <a:lvl8pPr lvl="7" rtl="0" algn="ctr">
              <a:lnSpc>
                <a:spcPct val="90000"/>
              </a:lnSpc>
              <a:spcBef>
                <a:spcPts val="1100"/>
              </a:spcBef>
              <a:spcAft>
                <a:spcPts val="0"/>
              </a:spcAft>
              <a:buClr>
                <a:schemeClr val="lt1"/>
              </a:buClr>
              <a:buSzPts val="3200"/>
              <a:buNone/>
              <a:defRPr i="1">
                <a:solidFill>
                  <a:schemeClr val="lt1"/>
                </a:solidFill>
              </a:defRPr>
            </a:lvl8pPr>
            <a:lvl9pPr lvl="8" rtl="0" algn="ctr">
              <a:lnSpc>
                <a:spcPct val="90000"/>
              </a:lnSpc>
              <a:spcBef>
                <a:spcPts val="1100"/>
              </a:spcBef>
              <a:spcAft>
                <a:spcPts val="0"/>
              </a:spcAft>
              <a:buClr>
                <a:schemeClr val="lt1"/>
              </a:buClr>
              <a:buSzPts val="3200"/>
              <a:buNone/>
              <a:defRPr i="1">
                <a:solidFill>
                  <a:schemeClr val="lt1"/>
                </a:solidFill>
              </a:defRPr>
            </a:lvl9pPr>
          </a:lstStyle>
          <a:p/>
        </p:txBody>
      </p:sp>
      <p:grpSp>
        <p:nvGrpSpPr>
          <p:cNvPr id="253" name="Google Shape;253;p50"/>
          <p:cNvGrpSpPr/>
          <p:nvPr/>
        </p:nvGrpSpPr>
        <p:grpSpPr>
          <a:xfrm>
            <a:off x="1521374" y="1902383"/>
            <a:ext cx="5129105" cy="831614"/>
            <a:chOff x="897875" y="2384700"/>
            <a:chExt cx="5810700" cy="942125"/>
          </a:xfrm>
        </p:grpSpPr>
        <p:sp>
          <p:nvSpPr>
            <p:cNvPr id="254" name="Google Shape;254;p50"/>
            <p:cNvSpPr/>
            <p:nvPr/>
          </p:nvSpPr>
          <p:spPr>
            <a:xfrm>
              <a:off x="2182225" y="2625650"/>
              <a:ext cx="440125" cy="457525"/>
            </a:xfrm>
            <a:custGeom>
              <a:rect b="b" l="l" r="r" t="t"/>
              <a:pathLst>
                <a:path extrusionOk="0" h="18301" w="17605">
                  <a:moveTo>
                    <a:pt x="9189" y="0"/>
                  </a:moveTo>
                  <a:cubicBezTo>
                    <a:pt x="4100" y="0"/>
                    <a:pt x="0" y="3914"/>
                    <a:pt x="0" y="9143"/>
                  </a:cubicBezTo>
                  <a:cubicBezTo>
                    <a:pt x="0" y="14356"/>
                    <a:pt x="4100" y="18300"/>
                    <a:pt x="9189" y="18300"/>
                  </a:cubicBezTo>
                  <a:cubicBezTo>
                    <a:pt x="13521" y="18300"/>
                    <a:pt x="16769" y="15624"/>
                    <a:pt x="17605" y="11649"/>
                  </a:cubicBezTo>
                  <a:lnTo>
                    <a:pt x="15470" y="11649"/>
                  </a:lnTo>
                  <a:cubicBezTo>
                    <a:pt x="14743" y="14510"/>
                    <a:pt x="12407" y="16382"/>
                    <a:pt x="9189" y="16382"/>
                  </a:cubicBezTo>
                  <a:cubicBezTo>
                    <a:pt x="5183" y="16382"/>
                    <a:pt x="2073" y="13257"/>
                    <a:pt x="2073" y="9143"/>
                  </a:cubicBezTo>
                  <a:cubicBezTo>
                    <a:pt x="2073" y="5012"/>
                    <a:pt x="5183" y="1918"/>
                    <a:pt x="9189" y="1918"/>
                  </a:cubicBezTo>
                  <a:cubicBezTo>
                    <a:pt x="12407" y="1918"/>
                    <a:pt x="14743" y="3744"/>
                    <a:pt x="15470" y="6621"/>
                  </a:cubicBezTo>
                  <a:lnTo>
                    <a:pt x="17605" y="6621"/>
                  </a:lnTo>
                  <a:cubicBezTo>
                    <a:pt x="16769" y="2645"/>
                    <a:pt x="13521" y="0"/>
                    <a:pt x="9189"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5" name="Google Shape;255;p50"/>
            <p:cNvSpPr/>
            <p:nvPr/>
          </p:nvSpPr>
          <p:spPr>
            <a:xfrm>
              <a:off x="2744150" y="2625650"/>
              <a:ext cx="459475" cy="456750"/>
            </a:xfrm>
            <a:custGeom>
              <a:rect b="b" l="l" r="r" t="t"/>
              <a:pathLst>
                <a:path extrusionOk="0" h="18270" w="18379">
                  <a:moveTo>
                    <a:pt x="9189" y="1918"/>
                  </a:moveTo>
                  <a:cubicBezTo>
                    <a:pt x="13196" y="1918"/>
                    <a:pt x="16305" y="5136"/>
                    <a:pt x="16305" y="9127"/>
                  </a:cubicBezTo>
                  <a:cubicBezTo>
                    <a:pt x="16305" y="13134"/>
                    <a:pt x="13196" y="16351"/>
                    <a:pt x="9189" y="16351"/>
                  </a:cubicBezTo>
                  <a:cubicBezTo>
                    <a:pt x="5198" y="16351"/>
                    <a:pt x="2073" y="13134"/>
                    <a:pt x="2073" y="9127"/>
                  </a:cubicBezTo>
                  <a:cubicBezTo>
                    <a:pt x="2073" y="5136"/>
                    <a:pt x="5198" y="1918"/>
                    <a:pt x="9189" y="1918"/>
                  </a:cubicBezTo>
                  <a:close/>
                  <a:moveTo>
                    <a:pt x="9189" y="0"/>
                  </a:moveTo>
                  <a:cubicBezTo>
                    <a:pt x="4100" y="0"/>
                    <a:pt x="0" y="4038"/>
                    <a:pt x="0" y="9127"/>
                  </a:cubicBezTo>
                  <a:cubicBezTo>
                    <a:pt x="0" y="14216"/>
                    <a:pt x="4100" y="18269"/>
                    <a:pt x="9189" y="18269"/>
                  </a:cubicBezTo>
                  <a:cubicBezTo>
                    <a:pt x="14279" y="18269"/>
                    <a:pt x="18378" y="14216"/>
                    <a:pt x="18378" y="9127"/>
                  </a:cubicBezTo>
                  <a:cubicBezTo>
                    <a:pt x="18378" y="4053"/>
                    <a:pt x="14279" y="0"/>
                    <a:pt x="9189"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6" name="Google Shape;256;p50"/>
            <p:cNvSpPr/>
            <p:nvPr/>
          </p:nvSpPr>
          <p:spPr>
            <a:xfrm>
              <a:off x="3352875" y="2633375"/>
              <a:ext cx="376700" cy="441300"/>
            </a:xfrm>
            <a:custGeom>
              <a:rect b="b" l="l" r="r" t="t"/>
              <a:pathLst>
                <a:path extrusionOk="0" h="17652" w="15068">
                  <a:moveTo>
                    <a:pt x="0" y="1"/>
                  </a:moveTo>
                  <a:lnTo>
                    <a:pt x="0" y="17651"/>
                  </a:lnTo>
                  <a:lnTo>
                    <a:pt x="2058" y="17651"/>
                  </a:lnTo>
                  <a:lnTo>
                    <a:pt x="2058" y="3744"/>
                  </a:lnTo>
                  <a:lnTo>
                    <a:pt x="13350" y="17651"/>
                  </a:lnTo>
                  <a:lnTo>
                    <a:pt x="15067" y="17651"/>
                  </a:lnTo>
                  <a:lnTo>
                    <a:pt x="15067" y="1"/>
                  </a:lnTo>
                  <a:lnTo>
                    <a:pt x="13010" y="1"/>
                  </a:lnTo>
                  <a:lnTo>
                    <a:pt x="13010" y="14093"/>
                  </a:lnTo>
                  <a:lnTo>
                    <a:pt x="167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7" name="Google Shape;257;p50"/>
            <p:cNvSpPr/>
            <p:nvPr/>
          </p:nvSpPr>
          <p:spPr>
            <a:xfrm>
              <a:off x="3914025" y="2633375"/>
              <a:ext cx="303225" cy="441300"/>
            </a:xfrm>
            <a:custGeom>
              <a:rect b="b" l="l" r="r" t="t"/>
              <a:pathLst>
                <a:path extrusionOk="0" h="17652" w="12129">
                  <a:moveTo>
                    <a:pt x="0" y="1"/>
                  </a:moveTo>
                  <a:lnTo>
                    <a:pt x="0" y="17651"/>
                  </a:lnTo>
                  <a:lnTo>
                    <a:pt x="2058" y="17651"/>
                  </a:lnTo>
                  <a:lnTo>
                    <a:pt x="2058" y="10272"/>
                  </a:lnTo>
                  <a:lnTo>
                    <a:pt x="11030" y="10272"/>
                  </a:lnTo>
                  <a:lnTo>
                    <a:pt x="11030" y="8385"/>
                  </a:lnTo>
                  <a:lnTo>
                    <a:pt x="2058" y="8385"/>
                  </a:lnTo>
                  <a:lnTo>
                    <a:pt x="2058" y="1888"/>
                  </a:lnTo>
                  <a:lnTo>
                    <a:pt x="12128" y="1888"/>
                  </a:lnTo>
                  <a:lnTo>
                    <a:pt x="12128"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8" name="Google Shape;258;p50"/>
            <p:cNvSpPr/>
            <p:nvPr/>
          </p:nvSpPr>
          <p:spPr>
            <a:xfrm>
              <a:off x="4394350" y="2633375"/>
              <a:ext cx="294700" cy="441300"/>
            </a:xfrm>
            <a:custGeom>
              <a:rect b="b" l="l" r="r" t="t"/>
              <a:pathLst>
                <a:path extrusionOk="0" h="17652" w="11788">
                  <a:moveTo>
                    <a:pt x="0" y="1"/>
                  </a:moveTo>
                  <a:lnTo>
                    <a:pt x="0" y="17651"/>
                  </a:lnTo>
                  <a:lnTo>
                    <a:pt x="11788" y="17651"/>
                  </a:lnTo>
                  <a:lnTo>
                    <a:pt x="11788" y="15748"/>
                  </a:lnTo>
                  <a:lnTo>
                    <a:pt x="2042" y="15748"/>
                  </a:lnTo>
                  <a:lnTo>
                    <a:pt x="2042"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9" name="Google Shape;259;p50"/>
            <p:cNvSpPr/>
            <p:nvPr/>
          </p:nvSpPr>
          <p:spPr>
            <a:xfrm>
              <a:off x="4799650" y="2633375"/>
              <a:ext cx="377850" cy="449025"/>
            </a:xfrm>
            <a:custGeom>
              <a:rect b="b" l="l" r="r" t="t"/>
              <a:pathLst>
                <a:path extrusionOk="0" h="17961" w="15114">
                  <a:moveTo>
                    <a:pt x="0" y="1"/>
                  </a:moveTo>
                  <a:lnTo>
                    <a:pt x="0" y="10102"/>
                  </a:lnTo>
                  <a:cubicBezTo>
                    <a:pt x="0" y="14789"/>
                    <a:pt x="3017" y="17960"/>
                    <a:pt x="7565" y="17960"/>
                  </a:cubicBezTo>
                  <a:cubicBezTo>
                    <a:pt x="12113" y="17960"/>
                    <a:pt x="15114" y="14789"/>
                    <a:pt x="15114" y="10102"/>
                  </a:cubicBezTo>
                  <a:lnTo>
                    <a:pt x="15114" y="1"/>
                  </a:lnTo>
                  <a:lnTo>
                    <a:pt x="13072" y="1"/>
                  </a:lnTo>
                  <a:lnTo>
                    <a:pt x="13072" y="10102"/>
                  </a:lnTo>
                  <a:cubicBezTo>
                    <a:pt x="13072" y="13552"/>
                    <a:pt x="10860" y="16042"/>
                    <a:pt x="7565" y="16042"/>
                  </a:cubicBezTo>
                  <a:cubicBezTo>
                    <a:pt x="4239" y="16042"/>
                    <a:pt x="2058" y="13552"/>
                    <a:pt x="2058" y="10102"/>
                  </a:cubicBezTo>
                  <a:lnTo>
                    <a:pt x="2058"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0" name="Google Shape;260;p50"/>
            <p:cNvSpPr/>
            <p:nvPr/>
          </p:nvSpPr>
          <p:spPr>
            <a:xfrm>
              <a:off x="5357300" y="2633375"/>
              <a:ext cx="309025" cy="441300"/>
            </a:xfrm>
            <a:custGeom>
              <a:rect b="b" l="l" r="r" t="t"/>
              <a:pathLst>
                <a:path extrusionOk="0" h="17652" w="12361">
                  <a:moveTo>
                    <a:pt x="1" y="1"/>
                  </a:moveTo>
                  <a:lnTo>
                    <a:pt x="1" y="17651"/>
                  </a:lnTo>
                  <a:lnTo>
                    <a:pt x="12361" y="17651"/>
                  </a:lnTo>
                  <a:lnTo>
                    <a:pt x="12361" y="15748"/>
                  </a:lnTo>
                  <a:lnTo>
                    <a:pt x="2058" y="15748"/>
                  </a:lnTo>
                  <a:lnTo>
                    <a:pt x="2058" y="9839"/>
                  </a:lnTo>
                  <a:lnTo>
                    <a:pt x="11324" y="9839"/>
                  </a:lnTo>
                  <a:lnTo>
                    <a:pt x="11324" y="7936"/>
                  </a:lnTo>
                  <a:lnTo>
                    <a:pt x="2058" y="7936"/>
                  </a:lnTo>
                  <a:lnTo>
                    <a:pt x="2058" y="1888"/>
                  </a:lnTo>
                  <a:lnTo>
                    <a:pt x="12361" y="1888"/>
                  </a:lnTo>
                  <a:lnTo>
                    <a:pt x="1236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1" name="Google Shape;261;p50"/>
            <p:cNvSpPr/>
            <p:nvPr/>
          </p:nvSpPr>
          <p:spPr>
            <a:xfrm>
              <a:off x="5819450" y="2633375"/>
              <a:ext cx="376700" cy="441300"/>
            </a:xfrm>
            <a:custGeom>
              <a:rect b="b" l="l" r="r" t="t"/>
              <a:pathLst>
                <a:path extrusionOk="0" h="17652" w="15068">
                  <a:moveTo>
                    <a:pt x="1" y="1"/>
                  </a:moveTo>
                  <a:lnTo>
                    <a:pt x="1" y="17651"/>
                  </a:lnTo>
                  <a:lnTo>
                    <a:pt x="2058" y="17651"/>
                  </a:lnTo>
                  <a:lnTo>
                    <a:pt x="2058" y="3744"/>
                  </a:lnTo>
                  <a:lnTo>
                    <a:pt x="13351" y="17651"/>
                  </a:lnTo>
                  <a:lnTo>
                    <a:pt x="15068" y="17651"/>
                  </a:lnTo>
                  <a:lnTo>
                    <a:pt x="15068" y="1"/>
                  </a:lnTo>
                  <a:lnTo>
                    <a:pt x="13011" y="1"/>
                  </a:lnTo>
                  <a:lnTo>
                    <a:pt x="13011" y="14093"/>
                  </a:lnTo>
                  <a:lnTo>
                    <a:pt x="167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2" name="Google Shape;262;p50"/>
            <p:cNvSpPr/>
            <p:nvPr/>
          </p:nvSpPr>
          <p:spPr>
            <a:xfrm>
              <a:off x="6332275" y="2633375"/>
              <a:ext cx="376300" cy="441300"/>
            </a:xfrm>
            <a:custGeom>
              <a:rect b="b" l="l" r="r" t="t"/>
              <a:pathLst>
                <a:path extrusionOk="0" h="17652" w="15052">
                  <a:moveTo>
                    <a:pt x="0" y="1"/>
                  </a:moveTo>
                  <a:lnTo>
                    <a:pt x="0" y="1888"/>
                  </a:lnTo>
                  <a:lnTo>
                    <a:pt x="6482" y="1888"/>
                  </a:lnTo>
                  <a:lnTo>
                    <a:pt x="6482" y="17651"/>
                  </a:lnTo>
                  <a:lnTo>
                    <a:pt x="8539" y="17651"/>
                  </a:lnTo>
                  <a:lnTo>
                    <a:pt x="8539" y="1888"/>
                  </a:lnTo>
                  <a:lnTo>
                    <a:pt x="15052" y="1888"/>
                  </a:lnTo>
                  <a:lnTo>
                    <a:pt x="15052"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3" name="Google Shape;263;p50"/>
            <p:cNvSpPr/>
            <p:nvPr/>
          </p:nvSpPr>
          <p:spPr>
            <a:xfrm>
              <a:off x="1081200" y="2568025"/>
              <a:ext cx="575475" cy="575475"/>
            </a:xfrm>
            <a:custGeom>
              <a:rect b="b" l="l" r="r" t="t"/>
              <a:pathLst>
                <a:path extrusionOk="0" h="23019" w="23019">
                  <a:moveTo>
                    <a:pt x="11107" y="0"/>
                  </a:moveTo>
                  <a:cubicBezTo>
                    <a:pt x="11030" y="959"/>
                    <a:pt x="11014" y="1918"/>
                    <a:pt x="10953" y="2877"/>
                  </a:cubicBezTo>
                  <a:lnTo>
                    <a:pt x="10875" y="5755"/>
                  </a:lnTo>
                  <a:cubicBezTo>
                    <a:pt x="10860" y="6544"/>
                    <a:pt x="10844" y="7348"/>
                    <a:pt x="10844" y="8137"/>
                  </a:cubicBezTo>
                  <a:cubicBezTo>
                    <a:pt x="10519" y="7410"/>
                    <a:pt x="10210" y="6683"/>
                    <a:pt x="9885" y="5956"/>
                  </a:cubicBezTo>
                  <a:lnTo>
                    <a:pt x="8709" y="3326"/>
                  </a:lnTo>
                  <a:cubicBezTo>
                    <a:pt x="8307" y="2460"/>
                    <a:pt x="7905" y="1578"/>
                    <a:pt x="7472" y="727"/>
                  </a:cubicBezTo>
                  <a:lnTo>
                    <a:pt x="6729" y="1037"/>
                  </a:lnTo>
                  <a:cubicBezTo>
                    <a:pt x="7039" y="1949"/>
                    <a:pt x="7379" y="2847"/>
                    <a:pt x="7688" y="3744"/>
                  </a:cubicBezTo>
                  <a:lnTo>
                    <a:pt x="8725" y="6435"/>
                  </a:lnTo>
                  <a:cubicBezTo>
                    <a:pt x="9003" y="7178"/>
                    <a:pt x="9297" y="7905"/>
                    <a:pt x="9591" y="8648"/>
                  </a:cubicBezTo>
                  <a:cubicBezTo>
                    <a:pt x="9034" y="8091"/>
                    <a:pt x="8462" y="7534"/>
                    <a:pt x="7890" y="6992"/>
                  </a:cubicBezTo>
                  <a:lnTo>
                    <a:pt x="5801" y="5012"/>
                  </a:lnTo>
                  <a:cubicBezTo>
                    <a:pt x="5074" y="4378"/>
                    <a:pt x="4378" y="3713"/>
                    <a:pt x="3651" y="3079"/>
                  </a:cubicBezTo>
                  <a:lnTo>
                    <a:pt x="3079" y="3651"/>
                  </a:lnTo>
                  <a:cubicBezTo>
                    <a:pt x="3713" y="4378"/>
                    <a:pt x="4378" y="5090"/>
                    <a:pt x="5012" y="5801"/>
                  </a:cubicBezTo>
                  <a:lnTo>
                    <a:pt x="6992" y="7890"/>
                  </a:lnTo>
                  <a:cubicBezTo>
                    <a:pt x="7534" y="8462"/>
                    <a:pt x="8091" y="9034"/>
                    <a:pt x="8648" y="9591"/>
                  </a:cubicBezTo>
                  <a:cubicBezTo>
                    <a:pt x="7905" y="9297"/>
                    <a:pt x="7178" y="9003"/>
                    <a:pt x="6435" y="8725"/>
                  </a:cubicBezTo>
                  <a:lnTo>
                    <a:pt x="3744" y="7688"/>
                  </a:lnTo>
                  <a:cubicBezTo>
                    <a:pt x="2847" y="7379"/>
                    <a:pt x="1949" y="7039"/>
                    <a:pt x="1037" y="6729"/>
                  </a:cubicBezTo>
                  <a:lnTo>
                    <a:pt x="712" y="7472"/>
                  </a:lnTo>
                  <a:cubicBezTo>
                    <a:pt x="1578" y="7905"/>
                    <a:pt x="2460" y="8307"/>
                    <a:pt x="3326" y="8709"/>
                  </a:cubicBezTo>
                  <a:lnTo>
                    <a:pt x="5956" y="9885"/>
                  </a:lnTo>
                  <a:cubicBezTo>
                    <a:pt x="6667" y="10210"/>
                    <a:pt x="7395" y="10519"/>
                    <a:pt x="8137" y="10844"/>
                  </a:cubicBezTo>
                  <a:cubicBezTo>
                    <a:pt x="7333" y="10844"/>
                    <a:pt x="6544" y="10860"/>
                    <a:pt x="5755" y="10875"/>
                  </a:cubicBezTo>
                  <a:lnTo>
                    <a:pt x="2878" y="10952"/>
                  </a:lnTo>
                  <a:cubicBezTo>
                    <a:pt x="1918" y="11014"/>
                    <a:pt x="959" y="11030"/>
                    <a:pt x="0" y="11107"/>
                  </a:cubicBezTo>
                  <a:lnTo>
                    <a:pt x="0" y="11912"/>
                  </a:lnTo>
                  <a:cubicBezTo>
                    <a:pt x="959" y="11989"/>
                    <a:pt x="1918" y="12020"/>
                    <a:pt x="2878" y="12066"/>
                  </a:cubicBezTo>
                  <a:lnTo>
                    <a:pt x="5755" y="12144"/>
                  </a:lnTo>
                  <a:cubicBezTo>
                    <a:pt x="7441" y="12190"/>
                    <a:pt x="9127" y="12190"/>
                    <a:pt x="10813" y="12206"/>
                  </a:cubicBezTo>
                  <a:cubicBezTo>
                    <a:pt x="10829" y="13892"/>
                    <a:pt x="10844" y="15578"/>
                    <a:pt x="10891" y="17264"/>
                  </a:cubicBezTo>
                  <a:lnTo>
                    <a:pt x="10983" y="20141"/>
                  </a:lnTo>
                  <a:cubicBezTo>
                    <a:pt x="11030" y="21100"/>
                    <a:pt x="11061" y="22059"/>
                    <a:pt x="11138" y="23019"/>
                  </a:cubicBezTo>
                  <a:lnTo>
                    <a:pt x="11881" y="23019"/>
                  </a:lnTo>
                  <a:cubicBezTo>
                    <a:pt x="11943" y="22059"/>
                    <a:pt x="11973" y="21100"/>
                    <a:pt x="12020" y="20141"/>
                  </a:cubicBezTo>
                  <a:lnTo>
                    <a:pt x="12113" y="17264"/>
                  </a:lnTo>
                  <a:cubicBezTo>
                    <a:pt x="12144" y="16460"/>
                    <a:pt x="12159" y="15640"/>
                    <a:pt x="12159" y="14835"/>
                  </a:cubicBezTo>
                  <a:cubicBezTo>
                    <a:pt x="12484" y="15578"/>
                    <a:pt x="12809" y="16320"/>
                    <a:pt x="13149" y="17063"/>
                  </a:cubicBezTo>
                  <a:lnTo>
                    <a:pt x="14325" y="19693"/>
                  </a:lnTo>
                  <a:cubicBezTo>
                    <a:pt x="14743" y="20559"/>
                    <a:pt x="15145" y="21425"/>
                    <a:pt x="15562" y="22292"/>
                  </a:cubicBezTo>
                  <a:lnTo>
                    <a:pt x="16243" y="21998"/>
                  </a:lnTo>
                  <a:cubicBezTo>
                    <a:pt x="15949" y="21085"/>
                    <a:pt x="15609" y="20188"/>
                    <a:pt x="15284" y="19290"/>
                  </a:cubicBezTo>
                  <a:lnTo>
                    <a:pt x="14263" y="16599"/>
                  </a:lnTo>
                  <a:cubicBezTo>
                    <a:pt x="13985" y="15841"/>
                    <a:pt x="13691" y="15083"/>
                    <a:pt x="13381" y="14325"/>
                  </a:cubicBezTo>
                  <a:lnTo>
                    <a:pt x="13381" y="14325"/>
                  </a:lnTo>
                  <a:cubicBezTo>
                    <a:pt x="13969" y="14897"/>
                    <a:pt x="14557" y="15454"/>
                    <a:pt x="15145" y="16011"/>
                  </a:cubicBezTo>
                  <a:lnTo>
                    <a:pt x="17233" y="17991"/>
                  </a:lnTo>
                  <a:cubicBezTo>
                    <a:pt x="17960" y="18625"/>
                    <a:pt x="18656" y="19275"/>
                    <a:pt x="19383" y="19909"/>
                  </a:cubicBezTo>
                  <a:lnTo>
                    <a:pt x="19909" y="19383"/>
                  </a:lnTo>
                  <a:cubicBezTo>
                    <a:pt x="19275" y="18656"/>
                    <a:pt x="18625" y="17960"/>
                    <a:pt x="17976" y="17249"/>
                  </a:cubicBezTo>
                  <a:lnTo>
                    <a:pt x="16011" y="15145"/>
                  </a:lnTo>
                  <a:cubicBezTo>
                    <a:pt x="15454" y="14557"/>
                    <a:pt x="14882" y="13969"/>
                    <a:pt x="14325" y="13397"/>
                  </a:cubicBezTo>
                  <a:lnTo>
                    <a:pt x="14325" y="13397"/>
                  </a:lnTo>
                  <a:cubicBezTo>
                    <a:pt x="15067" y="13691"/>
                    <a:pt x="15825" y="13984"/>
                    <a:pt x="16583" y="14278"/>
                  </a:cubicBezTo>
                  <a:lnTo>
                    <a:pt x="19275" y="15299"/>
                  </a:lnTo>
                  <a:cubicBezTo>
                    <a:pt x="20188" y="15609"/>
                    <a:pt x="21085" y="15949"/>
                    <a:pt x="21998" y="16258"/>
                  </a:cubicBezTo>
                  <a:lnTo>
                    <a:pt x="22276" y="15578"/>
                  </a:lnTo>
                  <a:cubicBezTo>
                    <a:pt x="21425" y="15145"/>
                    <a:pt x="20544" y="14742"/>
                    <a:pt x="19677" y="14340"/>
                  </a:cubicBezTo>
                  <a:lnTo>
                    <a:pt x="17063" y="13149"/>
                  </a:lnTo>
                  <a:cubicBezTo>
                    <a:pt x="16320" y="12824"/>
                    <a:pt x="15578" y="12499"/>
                    <a:pt x="14820" y="12175"/>
                  </a:cubicBezTo>
                  <a:cubicBezTo>
                    <a:pt x="15640" y="12159"/>
                    <a:pt x="16444" y="12144"/>
                    <a:pt x="17264" y="12128"/>
                  </a:cubicBezTo>
                  <a:lnTo>
                    <a:pt x="20141" y="12035"/>
                  </a:lnTo>
                  <a:cubicBezTo>
                    <a:pt x="21100" y="11989"/>
                    <a:pt x="22060" y="11958"/>
                    <a:pt x="23019" y="11881"/>
                  </a:cubicBezTo>
                  <a:lnTo>
                    <a:pt x="23019" y="11138"/>
                  </a:lnTo>
                  <a:cubicBezTo>
                    <a:pt x="22060" y="11076"/>
                    <a:pt x="21100" y="11045"/>
                    <a:pt x="20141" y="10999"/>
                  </a:cubicBezTo>
                  <a:lnTo>
                    <a:pt x="17264" y="10906"/>
                  </a:lnTo>
                  <a:cubicBezTo>
                    <a:pt x="15578" y="10844"/>
                    <a:pt x="13892" y="10829"/>
                    <a:pt x="12206" y="10829"/>
                  </a:cubicBezTo>
                  <a:cubicBezTo>
                    <a:pt x="12190" y="9127"/>
                    <a:pt x="12190" y="7441"/>
                    <a:pt x="12144" y="5755"/>
                  </a:cubicBezTo>
                  <a:lnTo>
                    <a:pt x="12066" y="2877"/>
                  </a:lnTo>
                  <a:cubicBezTo>
                    <a:pt x="12020" y="1918"/>
                    <a:pt x="11989" y="959"/>
                    <a:pt x="11912"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4" name="Google Shape;264;p50"/>
            <p:cNvSpPr/>
            <p:nvPr/>
          </p:nvSpPr>
          <p:spPr>
            <a:xfrm>
              <a:off x="897875" y="2384700"/>
              <a:ext cx="942125" cy="942125"/>
            </a:xfrm>
            <a:custGeom>
              <a:rect b="b" l="l" r="r" t="t"/>
              <a:pathLst>
                <a:path extrusionOk="0" h="37685" w="37685">
                  <a:moveTo>
                    <a:pt x="18842" y="1764"/>
                  </a:moveTo>
                  <a:cubicBezTo>
                    <a:pt x="28263" y="1764"/>
                    <a:pt x="35921" y="9422"/>
                    <a:pt x="35921" y="18842"/>
                  </a:cubicBezTo>
                  <a:cubicBezTo>
                    <a:pt x="35921" y="28263"/>
                    <a:pt x="28263" y="35921"/>
                    <a:pt x="18842" y="35921"/>
                  </a:cubicBezTo>
                  <a:cubicBezTo>
                    <a:pt x="9422" y="35921"/>
                    <a:pt x="1764" y="28263"/>
                    <a:pt x="1764" y="18842"/>
                  </a:cubicBezTo>
                  <a:cubicBezTo>
                    <a:pt x="1764" y="9422"/>
                    <a:pt x="9422" y="1764"/>
                    <a:pt x="18842" y="1764"/>
                  </a:cubicBezTo>
                  <a:close/>
                  <a:moveTo>
                    <a:pt x="18842" y="1"/>
                  </a:moveTo>
                  <a:cubicBezTo>
                    <a:pt x="8462" y="1"/>
                    <a:pt x="1" y="8462"/>
                    <a:pt x="1" y="18842"/>
                  </a:cubicBezTo>
                  <a:cubicBezTo>
                    <a:pt x="1" y="29238"/>
                    <a:pt x="8462" y="37684"/>
                    <a:pt x="18842" y="37684"/>
                  </a:cubicBezTo>
                  <a:cubicBezTo>
                    <a:pt x="29238" y="37684"/>
                    <a:pt x="37684" y="29238"/>
                    <a:pt x="37684" y="18842"/>
                  </a:cubicBezTo>
                  <a:cubicBezTo>
                    <a:pt x="37684" y="8462"/>
                    <a:pt x="29238" y="1"/>
                    <a:pt x="18842"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v2" showMasterSp="0">
  <p:cSld name="Title Slide_Meadow_1_2">
    <p:bg>
      <p:bgPr>
        <a:solidFill>
          <a:schemeClr val="dk2"/>
        </a:solidFill>
      </p:bgPr>
    </p:bg>
    <p:spTree>
      <p:nvGrpSpPr>
        <p:cNvPr id="265" name="Shape 265"/>
        <p:cNvGrpSpPr/>
        <p:nvPr/>
      </p:nvGrpSpPr>
      <p:grpSpPr>
        <a:xfrm>
          <a:off x="0" y="0"/>
          <a:ext cx="0" cy="0"/>
          <a:chOff x="0" y="0"/>
          <a:chExt cx="0" cy="0"/>
        </a:xfrm>
      </p:grpSpPr>
      <p:pic>
        <p:nvPicPr>
          <p:cNvPr id="266" name="Google Shape;266;p51"/>
          <p:cNvPicPr preferRelativeResize="0"/>
          <p:nvPr/>
        </p:nvPicPr>
        <p:blipFill rotWithShape="1">
          <a:blip r:embed="rId2">
            <a:alphaModFix/>
          </a:blip>
          <a:srcRect b="7654" l="0" r="0" t="-4666"/>
          <a:stretch/>
        </p:blipFill>
        <p:spPr>
          <a:xfrm>
            <a:off x="0" y="2108233"/>
            <a:ext cx="24384000" cy="11607768"/>
          </a:xfrm>
          <a:prstGeom prst="rect">
            <a:avLst/>
          </a:prstGeom>
          <a:noFill/>
          <a:ln>
            <a:noFill/>
          </a:ln>
        </p:spPr>
      </p:pic>
      <p:sp>
        <p:nvSpPr>
          <p:cNvPr id="267" name="Google Shape;267;p51"/>
          <p:cNvSpPr txBox="1"/>
          <p:nvPr>
            <p:ph type="ctrTitle"/>
          </p:nvPr>
        </p:nvSpPr>
        <p:spPr>
          <a:xfrm>
            <a:off x="1521343" y="4701067"/>
            <a:ext cx="20381700" cy="3012900"/>
          </a:xfrm>
          <a:prstGeom prst="rect">
            <a:avLst/>
          </a:prstGeom>
          <a:noFill/>
          <a:ln>
            <a:noFill/>
          </a:ln>
        </p:spPr>
        <p:txBody>
          <a:bodyPr anchorCtr="0" anchor="b" bIns="121875" lIns="0" spcFirstLastPara="1" rIns="243825" wrap="square" tIns="121875">
            <a:noAutofit/>
          </a:bodyPr>
          <a:lstStyle>
            <a:lvl1pPr lvl="0" rtl="0" algn="l">
              <a:lnSpc>
                <a:spcPct val="90000"/>
              </a:lnSpc>
              <a:spcBef>
                <a:spcPts val="0"/>
              </a:spcBef>
              <a:spcAft>
                <a:spcPts val="0"/>
              </a:spcAft>
              <a:buClr>
                <a:schemeClr val="lt1"/>
              </a:buClr>
              <a:buSzPts val="8000"/>
              <a:buNone/>
              <a:defRPr i="1" sz="8000">
                <a:solidFill>
                  <a:schemeClr val="lt1"/>
                </a:solidFill>
              </a:defRPr>
            </a:lvl1pPr>
            <a:lvl2pPr lvl="1" rtl="0">
              <a:spcBef>
                <a:spcPts val="0"/>
              </a:spcBef>
              <a:spcAft>
                <a:spcPts val="0"/>
              </a:spcAft>
              <a:buClr>
                <a:schemeClr val="lt1"/>
              </a:buClr>
              <a:buSzPts val="8000"/>
              <a:buNone/>
              <a:defRPr i="1" sz="8000">
                <a:solidFill>
                  <a:schemeClr val="lt1"/>
                </a:solidFill>
              </a:defRPr>
            </a:lvl2pPr>
            <a:lvl3pPr lvl="2" rtl="0">
              <a:spcBef>
                <a:spcPts val="0"/>
              </a:spcBef>
              <a:spcAft>
                <a:spcPts val="0"/>
              </a:spcAft>
              <a:buClr>
                <a:schemeClr val="lt1"/>
              </a:buClr>
              <a:buSzPts val="8000"/>
              <a:buNone/>
              <a:defRPr i="1" sz="8000">
                <a:solidFill>
                  <a:schemeClr val="lt1"/>
                </a:solidFill>
              </a:defRPr>
            </a:lvl3pPr>
            <a:lvl4pPr lvl="3" rtl="0">
              <a:spcBef>
                <a:spcPts val="0"/>
              </a:spcBef>
              <a:spcAft>
                <a:spcPts val="0"/>
              </a:spcAft>
              <a:buClr>
                <a:schemeClr val="lt1"/>
              </a:buClr>
              <a:buSzPts val="8000"/>
              <a:buNone/>
              <a:defRPr i="1" sz="8000">
                <a:solidFill>
                  <a:schemeClr val="lt1"/>
                </a:solidFill>
              </a:defRPr>
            </a:lvl4pPr>
            <a:lvl5pPr lvl="4" rtl="0">
              <a:spcBef>
                <a:spcPts val="0"/>
              </a:spcBef>
              <a:spcAft>
                <a:spcPts val="0"/>
              </a:spcAft>
              <a:buClr>
                <a:schemeClr val="lt1"/>
              </a:buClr>
              <a:buSzPts val="8000"/>
              <a:buNone/>
              <a:defRPr i="1" sz="8000">
                <a:solidFill>
                  <a:schemeClr val="lt1"/>
                </a:solidFill>
              </a:defRPr>
            </a:lvl5pPr>
            <a:lvl6pPr lvl="5" rtl="0">
              <a:spcBef>
                <a:spcPts val="0"/>
              </a:spcBef>
              <a:spcAft>
                <a:spcPts val="0"/>
              </a:spcAft>
              <a:buClr>
                <a:schemeClr val="lt1"/>
              </a:buClr>
              <a:buSzPts val="8000"/>
              <a:buNone/>
              <a:defRPr i="1" sz="8000">
                <a:solidFill>
                  <a:schemeClr val="lt1"/>
                </a:solidFill>
              </a:defRPr>
            </a:lvl6pPr>
            <a:lvl7pPr lvl="6" rtl="0">
              <a:spcBef>
                <a:spcPts val="0"/>
              </a:spcBef>
              <a:spcAft>
                <a:spcPts val="0"/>
              </a:spcAft>
              <a:buClr>
                <a:schemeClr val="lt1"/>
              </a:buClr>
              <a:buSzPts val="8000"/>
              <a:buNone/>
              <a:defRPr i="1" sz="8000">
                <a:solidFill>
                  <a:schemeClr val="lt1"/>
                </a:solidFill>
              </a:defRPr>
            </a:lvl7pPr>
            <a:lvl8pPr lvl="7" rtl="0">
              <a:spcBef>
                <a:spcPts val="0"/>
              </a:spcBef>
              <a:spcAft>
                <a:spcPts val="0"/>
              </a:spcAft>
              <a:buClr>
                <a:schemeClr val="lt1"/>
              </a:buClr>
              <a:buSzPts val="8000"/>
              <a:buNone/>
              <a:defRPr i="1" sz="8000">
                <a:solidFill>
                  <a:schemeClr val="lt1"/>
                </a:solidFill>
              </a:defRPr>
            </a:lvl8pPr>
            <a:lvl9pPr lvl="8" rtl="0">
              <a:spcBef>
                <a:spcPts val="0"/>
              </a:spcBef>
              <a:spcAft>
                <a:spcPts val="0"/>
              </a:spcAft>
              <a:buClr>
                <a:schemeClr val="lt1"/>
              </a:buClr>
              <a:buSzPts val="8000"/>
              <a:buNone/>
              <a:defRPr i="1" sz="8000">
                <a:solidFill>
                  <a:schemeClr val="lt1"/>
                </a:solidFill>
              </a:defRPr>
            </a:lvl9pPr>
          </a:lstStyle>
          <a:p/>
        </p:txBody>
      </p:sp>
      <p:sp>
        <p:nvSpPr>
          <p:cNvPr id="268" name="Google Shape;268;p51"/>
          <p:cNvSpPr txBox="1"/>
          <p:nvPr>
            <p:ph idx="1" type="subTitle"/>
          </p:nvPr>
        </p:nvSpPr>
        <p:spPr>
          <a:xfrm>
            <a:off x="1521333" y="8562333"/>
            <a:ext cx="10223400" cy="1460100"/>
          </a:xfrm>
          <a:prstGeom prst="rect">
            <a:avLst/>
          </a:prstGeom>
          <a:noFill/>
          <a:ln>
            <a:noFill/>
          </a:ln>
        </p:spPr>
        <p:txBody>
          <a:bodyPr anchorCtr="0" anchor="t" bIns="121875" lIns="0" spcFirstLastPara="1" rIns="243825" wrap="square" tIns="0">
            <a:noAutofit/>
          </a:bodyPr>
          <a:lstStyle>
            <a:lvl1pPr lvl="0" rtl="0" algn="l">
              <a:lnSpc>
                <a:spcPct val="100000"/>
              </a:lnSpc>
              <a:spcBef>
                <a:spcPts val="0"/>
              </a:spcBef>
              <a:spcAft>
                <a:spcPts val="0"/>
              </a:spcAft>
              <a:buClr>
                <a:schemeClr val="lt1"/>
              </a:buClr>
              <a:buSzPts val="3200"/>
              <a:buNone/>
              <a:defRPr i="1">
                <a:solidFill>
                  <a:schemeClr val="lt1"/>
                </a:solidFill>
              </a:defRPr>
            </a:lvl1pPr>
            <a:lvl2pPr lvl="1" rtl="0" algn="ctr">
              <a:lnSpc>
                <a:spcPct val="90000"/>
              </a:lnSpc>
              <a:spcBef>
                <a:spcPts val="1100"/>
              </a:spcBef>
              <a:spcAft>
                <a:spcPts val="0"/>
              </a:spcAft>
              <a:buClr>
                <a:schemeClr val="lt1"/>
              </a:buClr>
              <a:buSzPts val="3200"/>
              <a:buNone/>
              <a:defRPr i="1">
                <a:solidFill>
                  <a:schemeClr val="lt1"/>
                </a:solidFill>
              </a:defRPr>
            </a:lvl2pPr>
            <a:lvl3pPr lvl="2" rtl="0" algn="ctr">
              <a:lnSpc>
                <a:spcPct val="90000"/>
              </a:lnSpc>
              <a:spcBef>
                <a:spcPts val="1100"/>
              </a:spcBef>
              <a:spcAft>
                <a:spcPts val="0"/>
              </a:spcAft>
              <a:buClr>
                <a:schemeClr val="lt1"/>
              </a:buClr>
              <a:buSzPts val="3200"/>
              <a:buNone/>
              <a:defRPr i="1">
                <a:solidFill>
                  <a:schemeClr val="lt1"/>
                </a:solidFill>
              </a:defRPr>
            </a:lvl3pPr>
            <a:lvl4pPr lvl="3" rtl="0" algn="ctr">
              <a:lnSpc>
                <a:spcPct val="90000"/>
              </a:lnSpc>
              <a:spcBef>
                <a:spcPts val="1100"/>
              </a:spcBef>
              <a:spcAft>
                <a:spcPts val="0"/>
              </a:spcAft>
              <a:buClr>
                <a:schemeClr val="lt1"/>
              </a:buClr>
              <a:buSzPts val="3200"/>
              <a:buNone/>
              <a:defRPr i="1">
                <a:solidFill>
                  <a:schemeClr val="lt1"/>
                </a:solidFill>
              </a:defRPr>
            </a:lvl4pPr>
            <a:lvl5pPr lvl="4" rtl="0" algn="ctr">
              <a:lnSpc>
                <a:spcPct val="90000"/>
              </a:lnSpc>
              <a:spcBef>
                <a:spcPts val="1100"/>
              </a:spcBef>
              <a:spcAft>
                <a:spcPts val="0"/>
              </a:spcAft>
              <a:buClr>
                <a:schemeClr val="lt1"/>
              </a:buClr>
              <a:buSzPts val="3200"/>
              <a:buNone/>
              <a:defRPr i="1">
                <a:solidFill>
                  <a:schemeClr val="lt1"/>
                </a:solidFill>
              </a:defRPr>
            </a:lvl5pPr>
            <a:lvl6pPr lvl="5" rtl="0" algn="ctr">
              <a:lnSpc>
                <a:spcPct val="90000"/>
              </a:lnSpc>
              <a:spcBef>
                <a:spcPts val="1100"/>
              </a:spcBef>
              <a:spcAft>
                <a:spcPts val="0"/>
              </a:spcAft>
              <a:buClr>
                <a:schemeClr val="lt1"/>
              </a:buClr>
              <a:buSzPts val="3200"/>
              <a:buNone/>
              <a:defRPr i="1">
                <a:solidFill>
                  <a:schemeClr val="lt1"/>
                </a:solidFill>
              </a:defRPr>
            </a:lvl6pPr>
            <a:lvl7pPr lvl="6" rtl="0" algn="ctr">
              <a:lnSpc>
                <a:spcPct val="90000"/>
              </a:lnSpc>
              <a:spcBef>
                <a:spcPts val="1100"/>
              </a:spcBef>
              <a:spcAft>
                <a:spcPts val="0"/>
              </a:spcAft>
              <a:buClr>
                <a:schemeClr val="lt1"/>
              </a:buClr>
              <a:buSzPts val="3200"/>
              <a:buNone/>
              <a:defRPr i="1">
                <a:solidFill>
                  <a:schemeClr val="lt1"/>
                </a:solidFill>
              </a:defRPr>
            </a:lvl7pPr>
            <a:lvl8pPr lvl="7" rtl="0" algn="ctr">
              <a:lnSpc>
                <a:spcPct val="90000"/>
              </a:lnSpc>
              <a:spcBef>
                <a:spcPts val="1100"/>
              </a:spcBef>
              <a:spcAft>
                <a:spcPts val="0"/>
              </a:spcAft>
              <a:buClr>
                <a:schemeClr val="lt1"/>
              </a:buClr>
              <a:buSzPts val="3200"/>
              <a:buNone/>
              <a:defRPr i="1">
                <a:solidFill>
                  <a:schemeClr val="lt1"/>
                </a:solidFill>
              </a:defRPr>
            </a:lvl8pPr>
            <a:lvl9pPr lvl="8" rtl="0" algn="ctr">
              <a:lnSpc>
                <a:spcPct val="90000"/>
              </a:lnSpc>
              <a:spcBef>
                <a:spcPts val="1100"/>
              </a:spcBef>
              <a:spcAft>
                <a:spcPts val="0"/>
              </a:spcAft>
              <a:buClr>
                <a:schemeClr val="lt1"/>
              </a:buClr>
              <a:buSzPts val="3200"/>
              <a:buNone/>
              <a:defRPr i="1">
                <a:solidFill>
                  <a:schemeClr val="lt1"/>
                </a:solidFill>
              </a:defRPr>
            </a:lvl9pPr>
          </a:lstStyle>
          <a:p/>
        </p:txBody>
      </p:sp>
      <p:grpSp>
        <p:nvGrpSpPr>
          <p:cNvPr id="269" name="Google Shape;269;p51"/>
          <p:cNvGrpSpPr/>
          <p:nvPr/>
        </p:nvGrpSpPr>
        <p:grpSpPr>
          <a:xfrm>
            <a:off x="1521374" y="1902383"/>
            <a:ext cx="5129105" cy="831614"/>
            <a:chOff x="897875" y="2384700"/>
            <a:chExt cx="5810700" cy="942125"/>
          </a:xfrm>
        </p:grpSpPr>
        <p:sp>
          <p:nvSpPr>
            <p:cNvPr id="270" name="Google Shape;270;p51"/>
            <p:cNvSpPr/>
            <p:nvPr/>
          </p:nvSpPr>
          <p:spPr>
            <a:xfrm>
              <a:off x="2182225" y="2625650"/>
              <a:ext cx="440125" cy="457525"/>
            </a:xfrm>
            <a:custGeom>
              <a:rect b="b" l="l" r="r" t="t"/>
              <a:pathLst>
                <a:path extrusionOk="0" h="18301" w="17605">
                  <a:moveTo>
                    <a:pt x="9189" y="0"/>
                  </a:moveTo>
                  <a:cubicBezTo>
                    <a:pt x="4100" y="0"/>
                    <a:pt x="0" y="3914"/>
                    <a:pt x="0" y="9143"/>
                  </a:cubicBezTo>
                  <a:cubicBezTo>
                    <a:pt x="0" y="14356"/>
                    <a:pt x="4100" y="18300"/>
                    <a:pt x="9189" y="18300"/>
                  </a:cubicBezTo>
                  <a:cubicBezTo>
                    <a:pt x="13521" y="18300"/>
                    <a:pt x="16769" y="15624"/>
                    <a:pt x="17605" y="11649"/>
                  </a:cubicBezTo>
                  <a:lnTo>
                    <a:pt x="15470" y="11649"/>
                  </a:lnTo>
                  <a:cubicBezTo>
                    <a:pt x="14743" y="14510"/>
                    <a:pt x="12407" y="16382"/>
                    <a:pt x="9189" y="16382"/>
                  </a:cubicBezTo>
                  <a:cubicBezTo>
                    <a:pt x="5183" y="16382"/>
                    <a:pt x="2073" y="13257"/>
                    <a:pt x="2073" y="9143"/>
                  </a:cubicBezTo>
                  <a:cubicBezTo>
                    <a:pt x="2073" y="5012"/>
                    <a:pt x="5183" y="1918"/>
                    <a:pt x="9189" y="1918"/>
                  </a:cubicBezTo>
                  <a:cubicBezTo>
                    <a:pt x="12407" y="1918"/>
                    <a:pt x="14743" y="3744"/>
                    <a:pt x="15470" y="6621"/>
                  </a:cubicBezTo>
                  <a:lnTo>
                    <a:pt x="17605" y="6621"/>
                  </a:lnTo>
                  <a:cubicBezTo>
                    <a:pt x="16769" y="2645"/>
                    <a:pt x="13521" y="0"/>
                    <a:pt x="9189"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1" name="Google Shape;271;p51"/>
            <p:cNvSpPr/>
            <p:nvPr/>
          </p:nvSpPr>
          <p:spPr>
            <a:xfrm>
              <a:off x="2744150" y="2625650"/>
              <a:ext cx="459475" cy="456750"/>
            </a:xfrm>
            <a:custGeom>
              <a:rect b="b" l="l" r="r" t="t"/>
              <a:pathLst>
                <a:path extrusionOk="0" h="18270" w="18379">
                  <a:moveTo>
                    <a:pt x="9189" y="1918"/>
                  </a:moveTo>
                  <a:cubicBezTo>
                    <a:pt x="13196" y="1918"/>
                    <a:pt x="16305" y="5136"/>
                    <a:pt x="16305" y="9127"/>
                  </a:cubicBezTo>
                  <a:cubicBezTo>
                    <a:pt x="16305" y="13134"/>
                    <a:pt x="13196" y="16351"/>
                    <a:pt x="9189" y="16351"/>
                  </a:cubicBezTo>
                  <a:cubicBezTo>
                    <a:pt x="5198" y="16351"/>
                    <a:pt x="2073" y="13134"/>
                    <a:pt x="2073" y="9127"/>
                  </a:cubicBezTo>
                  <a:cubicBezTo>
                    <a:pt x="2073" y="5136"/>
                    <a:pt x="5198" y="1918"/>
                    <a:pt x="9189" y="1918"/>
                  </a:cubicBezTo>
                  <a:close/>
                  <a:moveTo>
                    <a:pt x="9189" y="0"/>
                  </a:moveTo>
                  <a:cubicBezTo>
                    <a:pt x="4100" y="0"/>
                    <a:pt x="0" y="4038"/>
                    <a:pt x="0" y="9127"/>
                  </a:cubicBezTo>
                  <a:cubicBezTo>
                    <a:pt x="0" y="14216"/>
                    <a:pt x="4100" y="18269"/>
                    <a:pt x="9189" y="18269"/>
                  </a:cubicBezTo>
                  <a:cubicBezTo>
                    <a:pt x="14279" y="18269"/>
                    <a:pt x="18378" y="14216"/>
                    <a:pt x="18378" y="9127"/>
                  </a:cubicBezTo>
                  <a:cubicBezTo>
                    <a:pt x="18378" y="4053"/>
                    <a:pt x="14279" y="0"/>
                    <a:pt x="9189"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2" name="Google Shape;272;p51"/>
            <p:cNvSpPr/>
            <p:nvPr/>
          </p:nvSpPr>
          <p:spPr>
            <a:xfrm>
              <a:off x="3352875" y="2633375"/>
              <a:ext cx="376700" cy="441300"/>
            </a:xfrm>
            <a:custGeom>
              <a:rect b="b" l="l" r="r" t="t"/>
              <a:pathLst>
                <a:path extrusionOk="0" h="17652" w="15068">
                  <a:moveTo>
                    <a:pt x="0" y="1"/>
                  </a:moveTo>
                  <a:lnTo>
                    <a:pt x="0" y="17651"/>
                  </a:lnTo>
                  <a:lnTo>
                    <a:pt x="2058" y="17651"/>
                  </a:lnTo>
                  <a:lnTo>
                    <a:pt x="2058" y="3744"/>
                  </a:lnTo>
                  <a:lnTo>
                    <a:pt x="13350" y="17651"/>
                  </a:lnTo>
                  <a:lnTo>
                    <a:pt x="15067" y="17651"/>
                  </a:lnTo>
                  <a:lnTo>
                    <a:pt x="15067" y="1"/>
                  </a:lnTo>
                  <a:lnTo>
                    <a:pt x="13010" y="1"/>
                  </a:lnTo>
                  <a:lnTo>
                    <a:pt x="13010" y="14093"/>
                  </a:lnTo>
                  <a:lnTo>
                    <a:pt x="167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3" name="Google Shape;273;p51"/>
            <p:cNvSpPr/>
            <p:nvPr/>
          </p:nvSpPr>
          <p:spPr>
            <a:xfrm>
              <a:off x="3914025" y="2633375"/>
              <a:ext cx="303225" cy="441300"/>
            </a:xfrm>
            <a:custGeom>
              <a:rect b="b" l="l" r="r" t="t"/>
              <a:pathLst>
                <a:path extrusionOk="0" h="17652" w="12129">
                  <a:moveTo>
                    <a:pt x="0" y="1"/>
                  </a:moveTo>
                  <a:lnTo>
                    <a:pt x="0" y="17651"/>
                  </a:lnTo>
                  <a:lnTo>
                    <a:pt x="2058" y="17651"/>
                  </a:lnTo>
                  <a:lnTo>
                    <a:pt x="2058" y="10272"/>
                  </a:lnTo>
                  <a:lnTo>
                    <a:pt x="11030" y="10272"/>
                  </a:lnTo>
                  <a:lnTo>
                    <a:pt x="11030" y="8385"/>
                  </a:lnTo>
                  <a:lnTo>
                    <a:pt x="2058" y="8385"/>
                  </a:lnTo>
                  <a:lnTo>
                    <a:pt x="2058" y="1888"/>
                  </a:lnTo>
                  <a:lnTo>
                    <a:pt x="12128" y="1888"/>
                  </a:lnTo>
                  <a:lnTo>
                    <a:pt x="12128"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4" name="Google Shape;274;p51"/>
            <p:cNvSpPr/>
            <p:nvPr/>
          </p:nvSpPr>
          <p:spPr>
            <a:xfrm>
              <a:off x="4394350" y="2633375"/>
              <a:ext cx="294700" cy="441300"/>
            </a:xfrm>
            <a:custGeom>
              <a:rect b="b" l="l" r="r" t="t"/>
              <a:pathLst>
                <a:path extrusionOk="0" h="17652" w="11788">
                  <a:moveTo>
                    <a:pt x="0" y="1"/>
                  </a:moveTo>
                  <a:lnTo>
                    <a:pt x="0" y="17651"/>
                  </a:lnTo>
                  <a:lnTo>
                    <a:pt x="11788" y="17651"/>
                  </a:lnTo>
                  <a:lnTo>
                    <a:pt x="11788" y="15748"/>
                  </a:lnTo>
                  <a:lnTo>
                    <a:pt x="2042" y="15748"/>
                  </a:lnTo>
                  <a:lnTo>
                    <a:pt x="2042"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5" name="Google Shape;275;p51"/>
            <p:cNvSpPr/>
            <p:nvPr/>
          </p:nvSpPr>
          <p:spPr>
            <a:xfrm>
              <a:off x="4799650" y="2633375"/>
              <a:ext cx="377850" cy="449025"/>
            </a:xfrm>
            <a:custGeom>
              <a:rect b="b" l="l" r="r" t="t"/>
              <a:pathLst>
                <a:path extrusionOk="0" h="17961" w="15114">
                  <a:moveTo>
                    <a:pt x="0" y="1"/>
                  </a:moveTo>
                  <a:lnTo>
                    <a:pt x="0" y="10102"/>
                  </a:lnTo>
                  <a:cubicBezTo>
                    <a:pt x="0" y="14789"/>
                    <a:pt x="3017" y="17960"/>
                    <a:pt x="7565" y="17960"/>
                  </a:cubicBezTo>
                  <a:cubicBezTo>
                    <a:pt x="12113" y="17960"/>
                    <a:pt x="15114" y="14789"/>
                    <a:pt x="15114" y="10102"/>
                  </a:cubicBezTo>
                  <a:lnTo>
                    <a:pt x="15114" y="1"/>
                  </a:lnTo>
                  <a:lnTo>
                    <a:pt x="13072" y="1"/>
                  </a:lnTo>
                  <a:lnTo>
                    <a:pt x="13072" y="10102"/>
                  </a:lnTo>
                  <a:cubicBezTo>
                    <a:pt x="13072" y="13552"/>
                    <a:pt x="10860" y="16042"/>
                    <a:pt x="7565" y="16042"/>
                  </a:cubicBezTo>
                  <a:cubicBezTo>
                    <a:pt x="4239" y="16042"/>
                    <a:pt x="2058" y="13552"/>
                    <a:pt x="2058" y="10102"/>
                  </a:cubicBezTo>
                  <a:lnTo>
                    <a:pt x="2058"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6" name="Google Shape;276;p51"/>
            <p:cNvSpPr/>
            <p:nvPr/>
          </p:nvSpPr>
          <p:spPr>
            <a:xfrm>
              <a:off x="5357300" y="2633375"/>
              <a:ext cx="309025" cy="441300"/>
            </a:xfrm>
            <a:custGeom>
              <a:rect b="b" l="l" r="r" t="t"/>
              <a:pathLst>
                <a:path extrusionOk="0" h="17652" w="12361">
                  <a:moveTo>
                    <a:pt x="1" y="1"/>
                  </a:moveTo>
                  <a:lnTo>
                    <a:pt x="1" y="17651"/>
                  </a:lnTo>
                  <a:lnTo>
                    <a:pt x="12361" y="17651"/>
                  </a:lnTo>
                  <a:lnTo>
                    <a:pt x="12361" y="15748"/>
                  </a:lnTo>
                  <a:lnTo>
                    <a:pt x="2058" y="15748"/>
                  </a:lnTo>
                  <a:lnTo>
                    <a:pt x="2058" y="9839"/>
                  </a:lnTo>
                  <a:lnTo>
                    <a:pt x="11324" y="9839"/>
                  </a:lnTo>
                  <a:lnTo>
                    <a:pt x="11324" y="7936"/>
                  </a:lnTo>
                  <a:lnTo>
                    <a:pt x="2058" y="7936"/>
                  </a:lnTo>
                  <a:lnTo>
                    <a:pt x="2058" y="1888"/>
                  </a:lnTo>
                  <a:lnTo>
                    <a:pt x="12361" y="1888"/>
                  </a:lnTo>
                  <a:lnTo>
                    <a:pt x="1236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7" name="Google Shape;277;p51"/>
            <p:cNvSpPr/>
            <p:nvPr/>
          </p:nvSpPr>
          <p:spPr>
            <a:xfrm>
              <a:off x="5819450" y="2633375"/>
              <a:ext cx="376700" cy="441300"/>
            </a:xfrm>
            <a:custGeom>
              <a:rect b="b" l="l" r="r" t="t"/>
              <a:pathLst>
                <a:path extrusionOk="0" h="17652" w="15068">
                  <a:moveTo>
                    <a:pt x="1" y="1"/>
                  </a:moveTo>
                  <a:lnTo>
                    <a:pt x="1" y="17651"/>
                  </a:lnTo>
                  <a:lnTo>
                    <a:pt x="2058" y="17651"/>
                  </a:lnTo>
                  <a:lnTo>
                    <a:pt x="2058" y="3744"/>
                  </a:lnTo>
                  <a:lnTo>
                    <a:pt x="13351" y="17651"/>
                  </a:lnTo>
                  <a:lnTo>
                    <a:pt x="15068" y="17651"/>
                  </a:lnTo>
                  <a:lnTo>
                    <a:pt x="15068" y="1"/>
                  </a:lnTo>
                  <a:lnTo>
                    <a:pt x="13011" y="1"/>
                  </a:lnTo>
                  <a:lnTo>
                    <a:pt x="13011" y="14093"/>
                  </a:lnTo>
                  <a:lnTo>
                    <a:pt x="167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8" name="Google Shape;278;p51"/>
            <p:cNvSpPr/>
            <p:nvPr/>
          </p:nvSpPr>
          <p:spPr>
            <a:xfrm>
              <a:off x="6332275" y="2633375"/>
              <a:ext cx="376300" cy="441300"/>
            </a:xfrm>
            <a:custGeom>
              <a:rect b="b" l="l" r="r" t="t"/>
              <a:pathLst>
                <a:path extrusionOk="0" h="17652" w="15052">
                  <a:moveTo>
                    <a:pt x="0" y="1"/>
                  </a:moveTo>
                  <a:lnTo>
                    <a:pt x="0" y="1888"/>
                  </a:lnTo>
                  <a:lnTo>
                    <a:pt x="6482" y="1888"/>
                  </a:lnTo>
                  <a:lnTo>
                    <a:pt x="6482" y="17651"/>
                  </a:lnTo>
                  <a:lnTo>
                    <a:pt x="8539" y="17651"/>
                  </a:lnTo>
                  <a:lnTo>
                    <a:pt x="8539" y="1888"/>
                  </a:lnTo>
                  <a:lnTo>
                    <a:pt x="15052" y="1888"/>
                  </a:lnTo>
                  <a:lnTo>
                    <a:pt x="15052"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9" name="Google Shape;279;p51"/>
            <p:cNvSpPr/>
            <p:nvPr/>
          </p:nvSpPr>
          <p:spPr>
            <a:xfrm>
              <a:off x="1081200" y="2568025"/>
              <a:ext cx="575475" cy="575475"/>
            </a:xfrm>
            <a:custGeom>
              <a:rect b="b" l="l" r="r" t="t"/>
              <a:pathLst>
                <a:path extrusionOk="0" h="23019" w="23019">
                  <a:moveTo>
                    <a:pt x="11107" y="0"/>
                  </a:moveTo>
                  <a:cubicBezTo>
                    <a:pt x="11030" y="959"/>
                    <a:pt x="11014" y="1918"/>
                    <a:pt x="10953" y="2877"/>
                  </a:cubicBezTo>
                  <a:lnTo>
                    <a:pt x="10875" y="5755"/>
                  </a:lnTo>
                  <a:cubicBezTo>
                    <a:pt x="10860" y="6544"/>
                    <a:pt x="10844" y="7348"/>
                    <a:pt x="10844" y="8137"/>
                  </a:cubicBezTo>
                  <a:cubicBezTo>
                    <a:pt x="10519" y="7410"/>
                    <a:pt x="10210" y="6683"/>
                    <a:pt x="9885" y="5956"/>
                  </a:cubicBezTo>
                  <a:lnTo>
                    <a:pt x="8709" y="3326"/>
                  </a:lnTo>
                  <a:cubicBezTo>
                    <a:pt x="8307" y="2460"/>
                    <a:pt x="7905" y="1578"/>
                    <a:pt x="7472" y="727"/>
                  </a:cubicBezTo>
                  <a:lnTo>
                    <a:pt x="6729" y="1037"/>
                  </a:lnTo>
                  <a:cubicBezTo>
                    <a:pt x="7039" y="1949"/>
                    <a:pt x="7379" y="2847"/>
                    <a:pt x="7688" y="3744"/>
                  </a:cubicBezTo>
                  <a:lnTo>
                    <a:pt x="8725" y="6435"/>
                  </a:lnTo>
                  <a:cubicBezTo>
                    <a:pt x="9003" y="7178"/>
                    <a:pt x="9297" y="7905"/>
                    <a:pt x="9591" y="8648"/>
                  </a:cubicBezTo>
                  <a:cubicBezTo>
                    <a:pt x="9034" y="8091"/>
                    <a:pt x="8462" y="7534"/>
                    <a:pt x="7890" y="6992"/>
                  </a:cubicBezTo>
                  <a:lnTo>
                    <a:pt x="5801" y="5012"/>
                  </a:lnTo>
                  <a:cubicBezTo>
                    <a:pt x="5074" y="4378"/>
                    <a:pt x="4378" y="3713"/>
                    <a:pt x="3651" y="3079"/>
                  </a:cubicBezTo>
                  <a:lnTo>
                    <a:pt x="3079" y="3651"/>
                  </a:lnTo>
                  <a:cubicBezTo>
                    <a:pt x="3713" y="4378"/>
                    <a:pt x="4378" y="5090"/>
                    <a:pt x="5012" y="5801"/>
                  </a:cubicBezTo>
                  <a:lnTo>
                    <a:pt x="6992" y="7890"/>
                  </a:lnTo>
                  <a:cubicBezTo>
                    <a:pt x="7534" y="8462"/>
                    <a:pt x="8091" y="9034"/>
                    <a:pt x="8648" y="9591"/>
                  </a:cubicBezTo>
                  <a:cubicBezTo>
                    <a:pt x="7905" y="9297"/>
                    <a:pt x="7178" y="9003"/>
                    <a:pt x="6435" y="8725"/>
                  </a:cubicBezTo>
                  <a:lnTo>
                    <a:pt x="3744" y="7688"/>
                  </a:lnTo>
                  <a:cubicBezTo>
                    <a:pt x="2847" y="7379"/>
                    <a:pt x="1949" y="7039"/>
                    <a:pt x="1037" y="6729"/>
                  </a:cubicBezTo>
                  <a:lnTo>
                    <a:pt x="712" y="7472"/>
                  </a:lnTo>
                  <a:cubicBezTo>
                    <a:pt x="1578" y="7905"/>
                    <a:pt x="2460" y="8307"/>
                    <a:pt x="3326" y="8709"/>
                  </a:cubicBezTo>
                  <a:lnTo>
                    <a:pt x="5956" y="9885"/>
                  </a:lnTo>
                  <a:cubicBezTo>
                    <a:pt x="6667" y="10210"/>
                    <a:pt x="7395" y="10519"/>
                    <a:pt x="8137" y="10844"/>
                  </a:cubicBezTo>
                  <a:cubicBezTo>
                    <a:pt x="7333" y="10844"/>
                    <a:pt x="6544" y="10860"/>
                    <a:pt x="5755" y="10875"/>
                  </a:cubicBezTo>
                  <a:lnTo>
                    <a:pt x="2878" y="10952"/>
                  </a:lnTo>
                  <a:cubicBezTo>
                    <a:pt x="1918" y="11014"/>
                    <a:pt x="959" y="11030"/>
                    <a:pt x="0" y="11107"/>
                  </a:cubicBezTo>
                  <a:lnTo>
                    <a:pt x="0" y="11912"/>
                  </a:lnTo>
                  <a:cubicBezTo>
                    <a:pt x="959" y="11989"/>
                    <a:pt x="1918" y="12020"/>
                    <a:pt x="2878" y="12066"/>
                  </a:cubicBezTo>
                  <a:lnTo>
                    <a:pt x="5755" y="12144"/>
                  </a:lnTo>
                  <a:cubicBezTo>
                    <a:pt x="7441" y="12190"/>
                    <a:pt x="9127" y="12190"/>
                    <a:pt x="10813" y="12206"/>
                  </a:cubicBezTo>
                  <a:cubicBezTo>
                    <a:pt x="10829" y="13892"/>
                    <a:pt x="10844" y="15578"/>
                    <a:pt x="10891" y="17264"/>
                  </a:cubicBezTo>
                  <a:lnTo>
                    <a:pt x="10983" y="20141"/>
                  </a:lnTo>
                  <a:cubicBezTo>
                    <a:pt x="11030" y="21100"/>
                    <a:pt x="11061" y="22059"/>
                    <a:pt x="11138" y="23019"/>
                  </a:cubicBezTo>
                  <a:lnTo>
                    <a:pt x="11881" y="23019"/>
                  </a:lnTo>
                  <a:cubicBezTo>
                    <a:pt x="11943" y="22059"/>
                    <a:pt x="11973" y="21100"/>
                    <a:pt x="12020" y="20141"/>
                  </a:cubicBezTo>
                  <a:lnTo>
                    <a:pt x="12113" y="17264"/>
                  </a:lnTo>
                  <a:cubicBezTo>
                    <a:pt x="12144" y="16460"/>
                    <a:pt x="12159" y="15640"/>
                    <a:pt x="12159" y="14835"/>
                  </a:cubicBezTo>
                  <a:cubicBezTo>
                    <a:pt x="12484" y="15578"/>
                    <a:pt x="12809" y="16320"/>
                    <a:pt x="13149" y="17063"/>
                  </a:cubicBezTo>
                  <a:lnTo>
                    <a:pt x="14325" y="19693"/>
                  </a:lnTo>
                  <a:cubicBezTo>
                    <a:pt x="14743" y="20559"/>
                    <a:pt x="15145" y="21425"/>
                    <a:pt x="15562" y="22292"/>
                  </a:cubicBezTo>
                  <a:lnTo>
                    <a:pt x="16243" y="21998"/>
                  </a:lnTo>
                  <a:cubicBezTo>
                    <a:pt x="15949" y="21085"/>
                    <a:pt x="15609" y="20188"/>
                    <a:pt x="15284" y="19290"/>
                  </a:cubicBezTo>
                  <a:lnTo>
                    <a:pt x="14263" y="16599"/>
                  </a:lnTo>
                  <a:cubicBezTo>
                    <a:pt x="13985" y="15841"/>
                    <a:pt x="13691" y="15083"/>
                    <a:pt x="13381" y="14325"/>
                  </a:cubicBezTo>
                  <a:lnTo>
                    <a:pt x="13381" y="14325"/>
                  </a:lnTo>
                  <a:cubicBezTo>
                    <a:pt x="13969" y="14897"/>
                    <a:pt x="14557" y="15454"/>
                    <a:pt x="15145" y="16011"/>
                  </a:cubicBezTo>
                  <a:lnTo>
                    <a:pt x="17233" y="17991"/>
                  </a:lnTo>
                  <a:cubicBezTo>
                    <a:pt x="17960" y="18625"/>
                    <a:pt x="18656" y="19275"/>
                    <a:pt x="19383" y="19909"/>
                  </a:cubicBezTo>
                  <a:lnTo>
                    <a:pt x="19909" y="19383"/>
                  </a:lnTo>
                  <a:cubicBezTo>
                    <a:pt x="19275" y="18656"/>
                    <a:pt x="18625" y="17960"/>
                    <a:pt x="17976" y="17249"/>
                  </a:cubicBezTo>
                  <a:lnTo>
                    <a:pt x="16011" y="15145"/>
                  </a:lnTo>
                  <a:cubicBezTo>
                    <a:pt x="15454" y="14557"/>
                    <a:pt x="14882" y="13969"/>
                    <a:pt x="14325" y="13397"/>
                  </a:cubicBezTo>
                  <a:lnTo>
                    <a:pt x="14325" y="13397"/>
                  </a:lnTo>
                  <a:cubicBezTo>
                    <a:pt x="15067" y="13691"/>
                    <a:pt x="15825" y="13984"/>
                    <a:pt x="16583" y="14278"/>
                  </a:cubicBezTo>
                  <a:lnTo>
                    <a:pt x="19275" y="15299"/>
                  </a:lnTo>
                  <a:cubicBezTo>
                    <a:pt x="20188" y="15609"/>
                    <a:pt x="21085" y="15949"/>
                    <a:pt x="21998" y="16258"/>
                  </a:cubicBezTo>
                  <a:lnTo>
                    <a:pt x="22276" y="15578"/>
                  </a:lnTo>
                  <a:cubicBezTo>
                    <a:pt x="21425" y="15145"/>
                    <a:pt x="20544" y="14742"/>
                    <a:pt x="19677" y="14340"/>
                  </a:cubicBezTo>
                  <a:lnTo>
                    <a:pt x="17063" y="13149"/>
                  </a:lnTo>
                  <a:cubicBezTo>
                    <a:pt x="16320" y="12824"/>
                    <a:pt x="15578" y="12499"/>
                    <a:pt x="14820" y="12175"/>
                  </a:cubicBezTo>
                  <a:cubicBezTo>
                    <a:pt x="15640" y="12159"/>
                    <a:pt x="16444" y="12144"/>
                    <a:pt x="17264" y="12128"/>
                  </a:cubicBezTo>
                  <a:lnTo>
                    <a:pt x="20141" y="12035"/>
                  </a:lnTo>
                  <a:cubicBezTo>
                    <a:pt x="21100" y="11989"/>
                    <a:pt x="22060" y="11958"/>
                    <a:pt x="23019" y="11881"/>
                  </a:cubicBezTo>
                  <a:lnTo>
                    <a:pt x="23019" y="11138"/>
                  </a:lnTo>
                  <a:cubicBezTo>
                    <a:pt x="22060" y="11076"/>
                    <a:pt x="21100" y="11045"/>
                    <a:pt x="20141" y="10999"/>
                  </a:cubicBezTo>
                  <a:lnTo>
                    <a:pt x="17264" y="10906"/>
                  </a:lnTo>
                  <a:cubicBezTo>
                    <a:pt x="15578" y="10844"/>
                    <a:pt x="13892" y="10829"/>
                    <a:pt x="12206" y="10829"/>
                  </a:cubicBezTo>
                  <a:cubicBezTo>
                    <a:pt x="12190" y="9127"/>
                    <a:pt x="12190" y="7441"/>
                    <a:pt x="12144" y="5755"/>
                  </a:cubicBezTo>
                  <a:lnTo>
                    <a:pt x="12066" y="2877"/>
                  </a:lnTo>
                  <a:cubicBezTo>
                    <a:pt x="12020" y="1918"/>
                    <a:pt x="11989" y="959"/>
                    <a:pt x="11912"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0" name="Google Shape;280;p51"/>
            <p:cNvSpPr/>
            <p:nvPr/>
          </p:nvSpPr>
          <p:spPr>
            <a:xfrm>
              <a:off x="897875" y="2384700"/>
              <a:ext cx="942125" cy="942125"/>
            </a:xfrm>
            <a:custGeom>
              <a:rect b="b" l="l" r="r" t="t"/>
              <a:pathLst>
                <a:path extrusionOk="0" h="37685" w="37685">
                  <a:moveTo>
                    <a:pt x="18842" y="1764"/>
                  </a:moveTo>
                  <a:cubicBezTo>
                    <a:pt x="28263" y="1764"/>
                    <a:pt x="35921" y="9422"/>
                    <a:pt x="35921" y="18842"/>
                  </a:cubicBezTo>
                  <a:cubicBezTo>
                    <a:pt x="35921" y="28263"/>
                    <a:pt x="28263" y="35921"/>
                    <a:pt x="18842" y="35921"/>
                  </a:cubicBezTo>
                  <a:cubicBezTo>
                    <a:pt x="9422" y="35921"/>
                    <a:pt x="1764" y="28263"/>
                    <a:pt x="1764" y="18842"/>
                  </a:cubicBezTo>
                  <a:cubicBezTo>
                    <a:pt x="1764" y="9422"/>
                    <a:pt x="9422" y="1764"/>
                    <a:pt x="18842" y="1764"/>
                  </a:cubicBezTo>
                  <a:close/>
                  <a:moveTo>
                    <a:pt x="18842" y="1"/>
                  </a:moveTo>
                  <a:cubicBezTo>
                    <a:pt x="8462" y="1"/>
                    <a:pt x="1" y="8462"/>
                    <a:pt x="1" y="18842"/>
                  </a:cubicBezTo>
                  <a:cubicBezTo>
                    <a:pt x="1" y="29238"/>
                    <a:pt x="8462" y="37684"/>
                    <a:pt x="18842" y="37684"/>
                  </a:cubicBezTo>
                  <a:cubicBezTo>
                    <a:pt x="29238" y="37684"/>
                    <a:pt x="37684" y="29238"/>
                    <a:pt x="37684" y="18842"/>
                  </a:cubicBezTo>
                  <a:cubicBezTo>
                    <a:pt x="37684" y="8462"/>
                    <a:pt x="29238" y="1"/>
                    <a:pt x="18842"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photo" showMasterSp="0">
  <p:cSld name="Title Slide_Meadow_1_1">
    <p:bg>
      <p:bgPr>
        <a:solidFill>
          <a:schemeClr val="dk2"/>
        </a:solidFill>
      </p:bgPr>
    </p:bg>
    <p:spTree>
      <p:nvGrpSpPr>
        <p:cNvPr id="281" name="Shape 281"/>
        <p:cNvGrpSpPr/>
        <p:nvPr/>
      </p:nvGrpSpPr>
      <p:grpSpPr>
        <a:xfrm>
          <a:off x="0" y="0"/>
          <a:ext cx="0" cy="0"/>
          <a:chOff x="0" y="0"/>
          <a:chExt cx="0" cy="0"/>
        </a:xfrm>
      </p:grpSpPr>
      <p:pic>
        <p:nvPicPr>
          <p:cNvPr id="282" name="Google Shape;282;p52"/>
          <p:cNvPicPr preferRelativeResize="0"/>
          <p:nvPr/>
        </p:nvPicPr>
        <p:blipFill rotWithShape="1">
          <a:blip r:embed="rId2">
            <a:alphaModFix/>
          </a:blip>
          <a:srcRect b="1506" l="0" r="0" t="0"/>
          <a:stretch/>
        </p:blipFill>
        <p:spPr>
          <a:xfrm>
            <a:off x="0" y="1321598"/>
            <a:ext cx="24380948" cy="12392849"/>
          </a:xfrm>
          <a:prstGeom prst="rect">
            <a:avLst/>
          </a:prstGeom>
          <a:noFill/>
          <a:ln>
            <a:noFill/>
          </a:ln>
        </p:spPr>
      </p:pic>
      <p:sp>
        <p:nvSpPr>
          <p:cNvPr id="283" name="Google Shape;283;p52"/>
          <p:cNvSpPr/>
          <p:nvPr>
            <p:ph idx="2" type="pic"/>
          </p:nvPr>
        </p:nvSpPr>
        <p:spPr>
          <a:xfrm>
            <a:off x="1521333" y="8376033"/>
            <a:ext cx="1932000" cy="1932000"/>
          </a:xfrm>
          <a:prstGeom prst="ellipse">
            <a:avLst/>
          </a:prstGeom>
          <a:noFill/>
          <a:ln cap="flat" cmpd="sng" w="28575">
            <a:solidFill>
              <a:schemeClr val="lt1"/>
            </a:solidFill>
            <a:prstDash val="solid"/>
            <a:round/>
            <a:headEnd len="sm" w="sm" type="none"/>
            <a:tailEnd len="sm" w="sm" type="none"/>
          </a:ln>
        </p:spPr>
      </p:sp>
      <p:sp>
        <p:nvSpPr>
          <p:cNvPr id="284" name="Google Shape;284;p52"/>
          <p:cNvSpPr txBox="1"/>
          <p:nvPr>
            <p:ph type="ctrTitle"/>
          </p:nvPr>
        </p:nvSpPr>
        <p:spPr>
          <a:xfrm>
            <a:off x="1521343" y="4701067"/>
            <a:ext cx="20381700" cy="3012900"/>
          </a:xfrm>
          <a:prstGeom prst="rect">
            <a:avLst/>
          </a:prstGeom>
          <a:noFill/>
          <a:ln>
            <a:noFill/>
          </a:ln>
        </p:spPr>
        <p:txBody>
          <a:bodyPr anchorCtr="0" anchor="b" bIns="121875" lIns="0" spcFirstLastPara="1" rIns="243825" wrap="square" tIns="121875">
            <a:noAutofit/>
          </a:bodyPr>
          <a:lstStyle>
            <a:lvl1pPr lvl="0" rtl="0" algn="l">
              <a:lnSpc>
                <a:spcPct val="90000"/>
              </a:lnSpc>
              <a:spcBef>
                <a:spcPts val="0"/>
              </a:spcBef>
              <a:spcAft>
                <a:spcPts val="0"/>
              </a:spcAft>
              <a:buClr>
                <a:schemeClr val="lt1"/>
              </a:buClr>
              <a:buSzPts val="8000"/>
              <a:buNone/>
              <a:defRPr i="1" sz="8000">
                <a:solidFill>
                  <a:schemeClr val="lt1"/>
                </a:solidFill>
              </a:defRPr>
            </a:lvl1pPr>
            <a:lvl2pPr lvl="1" rtl="0">
              <a:spcBef>
                <a:spcPts val="0"/>
              </a:spcBef>
              <a:spcAft>
                <a:spcPts val="0"/>
              </a:spcAft>
              <a:buClr>
                <a:schemeClr val="lt1"/>
              </a:buClr>
              <a:buSzPts val="8000"/>
              <a:buNone/>
              <a:defRPr i="1" sz="8000">
                <a:solidFill>
                  <a:schemeClr val="lt1"/>
                </a:solidFill>
              </a:defRPr>
            </a:lvl2pPr>
            <a:lvl3pPr lvl="2" rtl="0">
              <a:spcBef>
                <a:spcPts val="0"/>
              </a:spcBef>
              <a:spcAft>
                <a:spcPts val="0"/>
              </a:spcAft>
              <a:buClr>
                <a:schemeClr val="lt1"/>
              </a:buClr>
              <a:buSzPts val="8000"/>
              <a:buNone/>
              <a:defRPr i="1" sz="8000">
                <a:solidFill>
                  <a:schemeClr val="lt1"/>
                </a:solidFill>
              </a:defRPr>
            </a:lvl3pPr>
            <a:lvl4pPr lvl="3" rtl="0">
              <a:spcBef>
                <a:spcPts val="0"/>
              </a:spcBef>
              <a:spcAft>
                <a:spcPts val="0"/>
              </a:spcAft>
              <a:buClr>
                <a:schemeClr val="lt1"/>
              </a:buClr>
              <a:buSzPts val="8000"/>
              <a:buNone/>
              <a:defRPr i="1" sz="8000">
                <a:solidFill>
                  <a:schemeClr val="lt1"/>
                </a:solidFill>
              </a:defRPr>
            </a:lvl4pPr>
            <a:lvl5pPr lvl="4" rtl="0">
              <a:spcBef>
                <a:spcPts val="0"/>
              </a:spcBef>
              <a:spcAft>
                <a:spcPts val="0"/>
              </a:spcAft>
              <a:buClr>
                <a:schemeClr val="lt1"/>
              </a:buClr>
              <a:buSzPts val="8000"/>
              <a:buNone/>
              <a:defRPr i="1" sz="8000">
                <a:solidFill>
                  <a:schemeClr val="lt1"/>
                </a:solidFill>
              </a:defRPr>
            </a:lvl5pPr>
            <a:lvl6pPr lvl="5" rtl="0">
              <a:spcBef>
                <a:spcPts val="0"/>
              </a:spcBef>
              <a:spcAft>
                <a:spcPts val="0"/>
              </a:spcAft>
              <a:buClr>
                <a:schemeClr val="lt1"/>
              </a:buClr>
              <a:buSzPts val="8000"/>
              <a:buNone/>
              <a:defRPr i="1" sz="8000">
                <a:solidFill>
                  <a:schemeClr val="lt1"/>
                </a:solidFill>
              </a:defRPr>
            </a:lvl6pPr>
            <a:lvl7pPr lvl="6" rtl="0">
              <a:spcBef>
                <a:spcPts val="0"/>
              </a:spcBef>
              <a:spcAft>
                <a:spcPts val="0"/>
              </a:spcAft>
              <a:buClr>
                <a:schemeClr val="lt1"/>
              </a:buClr>
              <a:buSzPts val="8000"/>
              <a:buNone/>
              <a:defRPr i="1" sz="8000">
                <a:solidFill>
                  <a:schemeClr val="lt1"/>
                </a:solidFill>
              </a:defRPr>
            </a:lvl7pPr>
            <a:lvl8pPr lvl="7" rtl="0">
              <a:spcBef>
                <a:spcPts val="0"/>
              </a:spcBef>
              <a:spcAft>
                <a:spcPts val="0"/>
              </a:spcAft>
              <a:buClr>
                <a:schemeClr val="lt1"/>
              </a:buClr>
              <a:buSzPts val="8000"/>
              <a:buNone/>
              <a:defRPr i="1" sz="8000">
                <a:solidFill>
                  <a:schemeClr val="lt1"/>
                </a:solidFill>
              </a:defRPr>
            </a:lvl8pPr>
            <a:lvl9pPr lvl="8" rtl="0">
              <a:spcBef>
                <a:spcPts val="0"/>
              </a:spcBef>
              <a:spcAft>
                <a:spcPts val="0"/>
              </a:spcAft>
              <a:buClr>
                <a:schemeClr val="lt1"/>
              </a:buClr>
              <a:buSzPts val="8000"/>
              <a:buNone/>
              <a:defRPr i="1" sz="8000">
                <a:solidFill>
                  <a:schemeClr val="lt1"/>
                </a:solidFill>
              </a:defRPr>
            </a:lvl9pPr>
          </a:lstStyle>
          <a:p/>
        </p:txBody>
      </p:sp>
      <p:sp>
        <p:nvSpPr>
          <p:cNvPr id="285" name="Google Shape;285;p52"/>
          <p:cNvSpPr txBox="1"/>
          <p:nvPr>
            <p:ph idx="1" type="subTitle"/>
          </p:nvPr>
        </p:nvSpPr>
        <p:spPr>
          <a:xfrm>
            <a:off x="3936100" y="8968733"/>
            <a:ext cx="7532400" cy="1323600"/>
          </a:xfrm>
          <a:prstGeom prst="rect">
            <a:avLst/>
          </a:prstGeom>
          <a:noFill/>
          <a:ln>
            <a:noFill/>
          </a:ln>
        </p:spPr>
        <p:txBody>
          <a:bodyPr anchorCtr="0" anchor="t" bIns="121875" lIns="0" spcFirstLastPara="1" rIns="243825" wrap="square" tIns="0">
            <a:noAutofit/>
          </a:bodyPr>
          <a:lstStyle>
            <a:lvl1pPr lvl="0" rtl="0" algn="l">
              <a:lnSpc>
                <a:spcPct val="100000"/>
              </a:lnSpc>
              <a:spcBef>
                <a:spcPts val="0"/>
              </a:spcBef>
              <a:spcAft>
                <a:spcPts val="0"/>
              </a:spcAft>
              <a:buClr>
                <a:schemeClr val="lt1"/>
              </a:buClr>
              <a:buSzPts val="3200"/>
              <a:buNone/>
              <a:defRPr i="1">
                <a:solidFill>
                  <a:schemeClr val="lt1"/>
                </a:solidFill>
              </a:defRPr>
            </a:lvl1pPr>
            <a:lvl2pPr lvl="1" rtl="0" algn="ctr">
              <a:lnSpc>
                <a:spcPct val="90000"/>
              </a:lnSpc>
              <a:spcBef>
                <a:spcPts val="1100"/>
              </a:spcBef>
              <a:spcAft>
                <a:spcPts val="0"/>
              </a:spcAft>
              <a:buClr>
                <a:schemeClr val="lt1"/>
              </a:buClr>
              <a:buSzPts val="3200"/>
              <a:buNone/>
              <a:defRPr i="1">
                <a:solidFill>
                  <a:schemeClr val="lt1"/>
                </a:solidFill>
              </a:defRPr>
            </a:lvl2pPr>
            <a:lvl3pPr lvl="2" rtl="0" algn="ctr">
              <a:lnSpc>
                <a:spcPct val="90000"/>
              </a:lnSpc>
              <a:spcBef>
                <a:spcPts val="1100"/>
              </a:spcBef>
              <a:spcAft>
                <a:spcPts val="0"/>
              </a:spcAft>
              <a:buClr>
                <a:schemeClr val="lt1"/>
              </a:buClr>
              <a:buSzPts val="3200"/>
              <a:buNone/>
              <a:defRPr i="1">
                <a:solidFill>
                  <a:schemeClr val="lt1"/>
                </a:solidFill>
              </a:defRPr>
            </a:lvl3pPr>
            <a:lvl4pPr lvl="3" rtl="0" algn="ctr">
              <a:lnSpc>
                <a:spcPct val="90000"/>
              </a:lnSpc>
              <a:spcBef>
                <a:spcPts val="1100"/>
              </a:spcBef>
              <a:spcAft>
                <a:spcPts val="0"/>
              </a:spcAft>
              <a:buClr>
                <a:schemeClr val="lt1"/>
              </a:buClr>
              <a:buSzPts val="3200"/>
              <a:buNone/>
              <a:defRPr i="1">
                <a:solidFill>
                  <a:schemeClr val="lt1"/>
                </a:solidFill>
              </a:defRPr>
            </a:lvl4pPr>
            <a:lvl5pPr lvl="4" rtl="0" algn="ctr">
              <a:lnSpc>
                <a:spcPct val="90000"/>
              </a:lnSpc>
              <a:spcBef>
                <a:spcPts val="1100"/>
              </a:spcBef>
              <a:spcAft>
                <a:spcPts val="0"/>
              </a:spcAft>
              <a:buClr>
                <a:schemeClr val="lt1"/>
              </a:buClr>
              <a:buSzPts val="3200"/>
              <a:buNone/>
              <a:defRPr i="1">
                <a:solidFill>
                  <a:schemeClr val="lt1"/>
                </a:solidFill>
              </a:defRPr>
            </a:lvl5pPr>
            <a:lvl6pPr lvl="5" rtl="0" algn="ctr">
              <a:lnSpc>
                <a:spcPct val="90000"/>
              </a:lnSpc>
              <a:spcBef>
                <a:spcPts val="1100"/>
              </a:spcBef>
              <a:spcAft>
                <a:spcPts val="0"/>
              </a:spcAft>
              <a:buClr>
                <a:schemeClr val="lt1"/>
              </a:buClr>
              <a:buSzPts val="3200"/>
              <a:buNone/>
              <a:defRPr i="1">
                <a:solidFill>
                  <a:schemeClr val="lt1"/>
                </a:solidFill>
              </a:defRPr>
            </a:lvl6pPr>
            <a:lvl7pPr lvl="6" rtl="0" algn="ctr">
              <a:lnSpc>
                <a:spcPct val="90000"/>
              </a:lnSpc>
              <a:spcBef>
                <a:spcPts val="1100"/>
              </a:spcBef>
              <a:spcAft>
                <a:spcPts val="0"/>
              </a:spcAft>
              <a:buClr>
                <a:schemeClr val="lt1"/>
              </a:buClr>
              <a:buSzPts val="3200"/>
              <a:buNone/>
              <a:defRPr i="1">
                <a:solidFill>
                  <a:schemeClr val="lt1"/>
                </a:solidFill>
              </a:defRPr>
            </a:lvl7pPr>
            <a:lvl8pPr lvl="7" rtl="0" algn="ctr">
              <a:lnSpc>
                <a:spcPct val="90000"/>
              </a:lnSpc>
              <a:spcBef>
                <a:spcPts val="1100"/>
              </a:spcBef>
              <a:spcAft>
                <a:spcPts val="0"/>
              </a:spcAft>
              <a:buClr>
                <a:schemeClr val="lt1"/>
              </a:buClr>
              <a:buSzPts val="3200"/>
              <a:buNone/>
              <a:defRPr i="1">
                <a:solidFill>
                  <a:schemeClr val="lt1"/>
                </a:solidFill>
              </a:defRPr>
            </a:lvl8pPr>
            <a:lvl9pPr lvl="8" rtl="0" algn="ctr">
              <a:lnSpc>
                <a:spcPct val="90000"/>
              </a:lnSpc>
              <a:spcBef>
                <a:spcPts val="1100"/>
              </a:spcBef>
              <a:spcAft>
                <a:spcPts val="0"/>
              </a:spcAft>
              <a:buClr>
                <a:schemeClr val="lt1"/>
              </a:buClr>
              <a:buSzPts val="3200"/>
              <a:buNone/>
              <a:defRPr i="1">
                <a:solidFill>
                  <a:schemeClr val="lt1"/>
                </a:solidFill>
              </a:defRPr>
            </a:lvl9pPr>
          </a:lstStyle>
          <a:p/>
        </p:txBody>
      </p:sp>
      <p:grpSp>
        <p:nvGrpSpPr>
          <p:cNvPr id="286" name="Google Shape;286;p52"/>
          <p:cNvGrpSpPr/>
          <p:nvPr/>
        </p:nvGrpSpPr>
        <p:grpSpPr>
          <a:xfrm>
            <a:off x="1521374" y="1902383"/>
            <a:ext cx="5129105" cy="831614"/>
            <a:chOff x="897875" y="2384700"/>
            <a:chExt cx="5810700" cy="942125"/>
          </a:xfrm>
        </p:grpSpPr>
        <p:sp>
          <p:nvSpPr>
            <p:cNvPr id="287" name="Google Shape;287;p52"/>
            <p:cNvSpPr/>
            <p:nvPr/>
          </p:nvSpPr>
          <p:spPr>
            <a:xfrm>
              <a:off x="2182225" y="2625650"/>
              <a:ext cx="440125" cy="457525"/>
            </a:xfrm>
            <a:custGeom>
              <a:rect b="b" l="l" r="r" t="t"/>
              <a:pathLst>
                <a:path extrusionOk="0" h="18301" w="17605">
                  <a:moveTo>
                    <a:pt x="9189" y="0"/>
                  </a:moveTo>
                  <a:cubicBezTo>
                    <a:pt x="4100" y="0"/>
                    <a:pt x="0" y="3914"/>
                    <a:pt x="0" y="9143"/>
                  </a:cubicBezTo>
                  <a:cubicBezTo>
                    <a:pt x="0" y="14356"/>
                    <a:pt x="4100" y="18300"/>
                    <a:pt x="9189" y="18300"/>
                  </a:cubicBezTo>
                  <a:cubicBezTo>
                    <a:pt x="13521" y="18300"/>
                    <a:pt x="16769" y="15624"/>
                    <a:pt x="17605" y="11649"/>
                  </a:cubicBezTo>
                  <a:lnTo>
                    <a:pt x="15470" y="11649"/>
                  </a:lnTo>
                  <a:cubicBezTo>
                    <a:pt x="14743" y="14510"/>
                    <a:pt x="12407" y="16382"/>
                    <a:pt x="9189" y="16382"/>
                  </a:cubicBezTo>
                  <a:cubicBezTo>
                    <a:pt x="5183" y="16382"/>
                    <a:pt x="2073" y="13257"/>
                    <a:pt x="2073" y="9143"/>
                  </a:cubicBezTo>
                  <a:cubicBezTo>
                    <a:pt x="2073" y="5012"/>
                    <a:pt x="5183" y="1918"/>
                    <a:pt x="9189" y="1918"/>
                  </a:cubicBezTo>
                  <a:cubicBezTo>
                    <a:pt x="12407" y="1918"/>
                    <a:pt x="14743" y="3744"/>
                    <a:pt x="15470" y="6621"/>
                  </a:cubicBezTo>
                  <a:lnTo>
                    <a:pt x="17605" y="6621"/>
                  </a:lnTo>
                  <a:cubicBezTo>
                    <a:pt x="16769" y="2645"/>
                    <a:pt x="13521" y="0"/>
                    <a:pt x="9189"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8" name="Google Shape;288;p52"/>
            <p:cNvSpPr/>
            <p:nvPr/>
          </p:nvSpPr>
          <p:spPr>
            <a:xfrm>
              <a:off x="2744150" y="2625650"/>
              <a:ext cx="459475" cy="456750"/>
            </a:xfrm>
            <a:custGeom>
              <a:rect b="b" l="l" r="r" t="t"/>
              <a:pathLst>
                <a:path extrusionOk="0" h="18270" w="18379">
                  <a:moveTo>
                    <a:pt x="9189" y="1918"/>
                  </a:moveTo>
                  <a:cubicBezTo>
                    <a:pt x="13196" y="1918"/>
                    <a:pt x="16305" y="5136"/>
                    <a:pt x="16305" y="9127"/>
                  </a:cubicBezTo>
                  <a:cubicBezTo>
                    <a:pt x="16305" y="13134"/>
                    <a:pt x="13196" y="16351"/>
                    <a:pt x="9189" y="16351"/>
                  </a:cubicBezTo>
                  <a:cubicBezTo>
                    <a:pt x="5198" y="16351"/>
                    <a:pt x="2073" y="13134"/>
                    <a:pt x="2073" y="9127"/>
                  </a:cubicBezTo>
                  <a:cubicBezTo>
                    <a:pt x="2073" y="5136"/>
                    <a:pt x="5198" y="1918"/>
                    <a:pt x="9189" y="1918"/>
                  </a:cubicBezTo>
                  <a:close/>
                  <a:moveTo>
                    <a:pt x="9189" y="0"/>
                  </a:moveTo>
                  <a:cubicBezTo>
                    <a:pt x="4100" y="0"/>
                    <a:pt x="0" y="4038"/>
                    <a:pt x="0" y="9127"/>
                  </a:cubicBezTo>
                  <a:cubicBezTo>
                    <a:pt x="0" y="14216"/>
                    <a:pt x="4100" y="18269"/>
                    <a:pt x="9189" y="18269"/>
                  </a:cubicBezTo>
                  <a:cubicBezTo>
                    <a:pt x="14279" y="18269"/>
                    <a:pt x="18378" y="14216"/>
                    <a:pt x="18378" y="9127"/>
                  </a:cubicBezTo>
                  <a:cubicBezTo>
                    <a:pt x="18378" y="4053"/>
                    <a:pt x="14279" y="0"/>
                    <a:pt x="9189"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9" name="Google Shape;289;p52"/>
            <p:cNvSpPr/>
            <p:nvPr/>
          </p:nvSpPr>
          <p:spPr>
            <a:xfrm>
              <a:off x="3352875" y="2633375"/>
              <a:ext cx="376700" cy="441300"/>
            </a:xfrm>
            <a:custGeom>
              <a:rect b="b" l="l" r="r" t="t"/>
              <a:pathLst>
                <a:path extrusionOk="0" h="17652" w="15068">
                  <a:moveTo>
                    <a:pt x="0" y="1"/>
                  </a:moveTo>
                  <a:lnTo>
                    <a:pt x="0" y="17651"/>
                  </a:lnTo>
                  <a:lnTo>
                    <a:pt x="2058" y="17651"/>
                  </a:lnTo>
                  <a:lnTo>
                    <a:pt x="2058" y="3744"/>
                  </a:lnTo>
                  <a:lnTo>
                    <a:pt x="13350" y="17651"/>
                  </a:lnTo>
                  <a:lnTo>
                    <a:pt x="15067" y="17651"/>
                  </a:lnTo>
                  <a:lnTo>
                    <a:pt x="15067" y="1"/>
                  </a:lnTo>
                  <a:lnTo>
                    <a:pt x="13010" y="1"/>
                  </a:lnTo>
                  <a:lnTo>
                    <a:pt x="13010" y="14093"/>
                  </a:lnTo>
                  <a:lnTo>
                    <a:pt x="167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0" name="Google Shape;290;p52"/>
            <p:cNvSpPr/>
            <p:nvPr/>
          </p:nvSpPr>
          <p:spPr>
            <a:xfrm>
              <a:off x="3914025" y="2633375"/>
              <a:ext cx="303225" cy="441300"/>
            </a:xfrm>
            <a:custGeom>
              <a:rect b="b" l="l" r="r" t="t"/>
              <a:pathLst>
                <a:path extrusionOk="0" h="17652" w="12129">
                  <a:moveTo>
                    <a:pt x="0" y="1"/>
                  </a:moveTo>
                  <a:lnTo>
                    <a:pt x="0" y="17651"/>
                  </a:lnTo>
                  <a:lnTo>
                    <a:pt x="2058" y="17651"/>
                  </a:lnTo>
                  <a:lnTo>
                    <a:pt x="2058" y="10272"/>
                  </a:lnTo>
                  <a:lnTo>
                    <a:pt x="11030" y="10272"/>
                  </a:lnTo>
                  <a:lnTo>
                    <a:pt x="11030" y="8385"/>
                  </a:lnTo>
                  <a:lnTo>
                    <a:pt x="2058" y="8385"/>
                  </a:lnTo>
                  <a:lnTo>
                    <a:pt x="2058" y="1888"/>
                  </a:lnTo>
                  <a:lnTo>
                    <a:pt x="12128" y="1888"/>
                  </a:lnTo>
                  <a:lnTo>
                    <a:pt x="12128"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1" name="Google Shape;291;p52"/>
            <p:cNvSpPr/>
            <p:nvPr/>
          </p:nvSpPr>
          <p:spPr>
            <a:xfrm>
              <a:off x="4394350" y="2633375"/>
              <a:ext cx="294700" cy="441300"/>
            </a:xfrm>
            <a:custGeom>
              <a:rect b="b" l="l" r="r" t="t"/>
              <a:pathLst>
                <a:path extrusionOk="0" h="17652" w="11788">
                  <a:moveTo>
                    <a:pt x="0" y="1"/>
                  </a:moveTo>
                  <a:lnTo>
                    <a:pt x="0" y="17651"/>
                  </a:lnTo>
                  <a:lnTo>
                    <a:pt x="11788" y="17651"/>
                  </a:lnTo>
                  <a:lnTo>
                    <a:pt x="11788" y="15748"/>
                  </a:lnTo>
                  <a:lnTo>
                    <a:pt x="2042" y="15748"/>
                  </a:lnTo>
                  <a:lnTo>
                    <a:pt x="2042"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2" name="Google Shape;292;p52"/>
            <p:cNvSpPr/>
            <p:nvPr/>
          </p:nvSpPr>
          <p:spPr>
            <a:xfrm>
              <a:off x="4799650" y="2633375"/>
              <a:ext cx="377850" cy="449025"/>
            </a:xfrm>
            <a:custGeom>
              <a:rect b="b" l="l" r="r" t="t"/>
              <a:pathLst>
                <a:path extrusionOk="0" h="17961" w="15114">
                  <a:moveTo>
                    <a:pt x="0" y="1"/>
                  </a:moveTo>
                  <a:lnTo>
                    <a:pt x="0" y="10102"/>
                  </a:lnTo>
                  <a:cubicBezTo>
                    <a:pt x="0" y="14789"/>
                    <a:pt x="3017" y="17960"/>
                    <a:pt x="7565" y="17960"/>
                  </a:cubicBezTo>
                  <a:cubicBezTo>
                    <a:pt x="12113" y="17960"/>
                    <a:pt x="15114" y="14789"/>
                    <a:pt x="15114" y="10102"/>
                  </a:cubicBezTo>
                  <a:lnTo>
                    <a:pt x="15114" y="1"/>
                  </a:lnTo>
                  <a:lnTo>
                    <a:pt x="13072" y="1"/>
                  </a:lnTo>
                  <a:lnTo>
                    <a:pt x="13072" y="10102"/>
                  </a:lnTo>
                  <a:cubicBezTo>
                    <a:pt x="13072" y="13552"/>
                    <a:pt x="10860" y="16042"/>
                    <a:pt x="7565" y="16042"/>
                  </a:cubicBezTo>
                  <a:cubicBezTo>
                    <a:pt x="4239" y="16042"/>
                    <a:pt x="2058" y="13552"/>
                    <a:pt x="2058" y="10102"/>
                  </a:cubicBezTo>
                  <a:lnTo>
                    <a:pt x="2058"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3" name="Google Shape;293;p52"/>
            <p:cNvSpPr/>
            <p:nvPr/>
          </p:nvSpPr>
          <p:spPr>
            <a:xfrm>
              <a:off x="5357300" y="2633375"/>
              <a:ext cx="309025" cy="441300"/>
            </a:xfrm>
            <a:custGeom>
              <a:rect b="b" l="l" r="r" t="t"/>
              <a:pathLst>
                <a:path extrusionOk="0" h="17652" w="12361">
                  <a:moveTo>
                    <a:pt x="1" y="1"/>
                  </a:moveTo>
                  <a:lnTo>
                    <a:pt x="1" y="17651"/>
                  </a:lnTo>
                  <a:lnTo>
                    <a:pt x="12361" y="17651"/>
                  </a:lnTo>
                  <a:lnTo>
                    <a:pt x="12361" y="15748"/>
                  </a:lnTo>
                  <a:lnTo>
                    <a:pt x="2058" y="15748"/>
                  </a:lnTo>
                  <a:lnTo>
                    <a:pt x="2058" y="9839"/>
                  </a:lnTo>
                  <a:lnTo>
                    <a:pt x="11324" y="9839"/>
                  </a:lnTo>
                  <a:lnTo>
                    <a:pt x="11324" y="7936"/>
                  </a:lnTo>
                  <a:lnTo>
                    <a:pt x="2058" y="7936"/>
                  </a:lnTo>
                  <a:lnTo>
                    <a:pt x="2058" y="1888"/>
                  </a:lnTo>
                  <a:lnTo>
                    <a:pt x="12361" y="1888"/>
                  </a:lnTo>
                  <a:lnTo>
                    <a:pt x="1236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4" name="Google Shape;294;p52"/>
            <p:cNvSpPr/>
            <p:nvPr/>
          </p:nvSpPr>
          <p:spPr>
            <a:xfrm>
              <a:off x="5819450" y="2633375"/>
              <a:ext cx="376700" cy="441300"/>
            </a:xfrm>
            <a:custGeom>
              <a:rect b="b" l="l" r="r" t="t"/>
              <a:pathLst>
                <a:path extrusionOk="0" h="17652" w="15068">
                  <a:moveTo>
                    <a:pt x="1" y="1"/>
                  </a:moveTo>
                  <a:lnTo>
                    <a:pt x="1" y="17651"/>
                  </a:lnTo>
                  <a:lnTo>
                    <a:pt x="2058" y="17651"/>
                  </a:lnTo>
                  <a:lnTo>
                    <a:pt x="2058" y="3744"/>
                  </a:lnTo>
                  <a:lnTo>
                    <a:pt x="13351" y="17651"/>
                  </a:lnTo>
                  <a:lnTo>
                    <a:pt x="15068" y="17651"/>
                  </a:lnTo>
                  <a:lnTo>
                    <a:pt x="15068" y="1"/>
                  </a:lnTo>
                  <a:lnTo>
                    <a:pt x="13011" y="1"/>
                  </a:lnTo>
                  <a:lnTo>
                    <a:pt x="13011" y="14093"/>
                  </a:lnTo>
                  <a:lnTo>
                    <a:pt x="167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5" name="Google Shape;295;p52"/>
            <p:cNvSpPr/>
            <p:nvPr/>
          </p:nvSpPr>
          <p:spPr>
            <a:xfrm>
              <a:off x="6332275" y="2633375"/>
              <a:ext cx="376300" cy="441300"/>
            </a:xfrm>
            <a:custGeom>
              <a:rect b="b" l="l" r="r" t="t"/>
              <a:pathLst>
                <a:path extrusionOk="0" h="17652" w="15052">
                  <a:moveTo>
                    <a:pt x="0" y="1"/>
                  </a:moveTo>
                  <a:lnTo>
                    <a:pt x="0" y="1888"/>
                  </a:lnTo>
                  <a:lnTo>
                    <a:pt x="6482" y="1888"/>
                  </a:lnTo>
                  <a:lnTo>
                    <a:pt x="6482" y="17651"/>
                  </a:lnTo>
                  <a:lnTo>
                    <a:pt x="8539" y="17651"/>
                  </a:lnTo>
                  <a:lnTo>
                    <a:pt x="8539" y="1888"/>
                  </a:lnTo>
                  <a:lnTo>
                    <a:pt x="15052" y="1888"/>
                  </a:lnTo>
                  <a:lnTo>
                    <a:pt x="15052"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6" name="Google Shape;296;p52"/>
            <p:cNvSpPr/>
            <p:nvPr/>
          </p:nvSpPr>
          <p:spPr>
            <a:xfrm>
              <a:off x="1081200" y="2568025"/>
              <a:ext cx="575475" cy="575475"/>
            </a:xfrm>
            <a:custGeom>
              <a:rect b="b" l="l" r="r" t="t"/>
              <a:pathLst>
                <a:path extrusionOk="0" h="23019" w="23019">
                  <a:moveTo>
                    <a:pt x="11107" y="0"/>
                  </a:moveTo>
                  <a:cubicBezTo>
                    <a:pt x="11030" y="959"/>
                    <a:pt x="11014" y="1918"/>
                    <a:pt x="10953" y="2877"/>
                  </a:cubicBezTo>
                  <a:lnTo>
                    <a:pt x="10875" y="5755"/>
                  </a:lnTo>
                  <a:cubicBezTo>
                    <a:pt x="10860" y="6544"/>
                    <a:pt x="10844" y="7348"/>
                    <a:pt x="10844" y="8137"/>
                  </a:cubicBezTo>
                  <a:cubicBezTo>
                    <a:pt x="10519" y="7410"/>
                    <a:pt x="10210" y="6683"/>
                    <a:pt x="9885" y="5956"/>
                  </a:cubicBezTo>
                  <a:lnTo>
                    <a:pt x="8709" y="3326"/>
                  </a:lnTo>
                  <a:cubicBezTo>
                    <a:pt x="8307" y="2460"/>
                    <a:pt x="7905" y="1578"/>
                    <a:pt x="7472" y="727"/>
                  </a:cubicBezTo>
                  <a:lnTo>
                    <a:pt x="6729" y="1037"/>
                  </a:lnTo>
                  <a:cubicBezTo>
                    <a:pt x="7039" y="1949"/>
                    <a:pt x="7379" y="2847"/>
                    <a:pt x="7688" y="3744"/>
                  </a:cubicBezTo>
                  <a:lnTo>
                    <a:pt x="8725" y="6435"/>
                  </a:lnTo>
                  <a:cubicBezTo>
                    <a:pt x="9003" y="7178"/>
                    <a:pt x="9297" y="7905"/>
                    <a:pt x="9591" y="8648"/>
                  </a:cubicBezTo>
                  <a:cubicBezTo>
                    <a:pt x="9034" y="8091"/>
                    <a:pt x="8462" y="7534"/>
                    <a:pt x="7890" y="6992"/>
                  </a:cubicBezTo>
                  <a:lnTo>
                    <a:pt x="5801" y="5012"/>
                  </a:lnTo>
                  <a:cubicBezTo>
                    <a:pt x="5074" y="4378"/>
                    <a:pt x="4378" y="3713"/>
                    <a:pt x="3651" y="3079"/>
                  </a:cubicBezTo>
                  <a:lnTo>
                    <a:pt x="3079" y="3651"/>
                  </a:lnTo>
                  <a:cubicBezTo>
                    <a:pt x="3713" y="4378"/>
                    <a:pt x="4378" y="5090"/>
                    <a:pt x="5012" y="5801"/>
                  </a:cubicBezTo>
                  <a:lnTo>
                    <a:pt x="6992" y="7890"/>
                  </a:lnTo>
                  <a:cubicBezTo>
                    <a:pt x="7534" y="8462"/>
                    <a:pt x="8091" y="9034"/>
                    <a:pt x="8648" y="9591"/>
                  </a:cubicBezTo>
                  <a:cubicBezTo>
                    <a:pt x="7905" y="9297"/>
                    <a:pt x="7178" y="9003"/>
                    <a:pt x="6435" y="8725"/>
                  </a:cubicBezTo>
                  <a:lnTo>
                    <a:pt x="3744" y="7688"/>
                  </a:lnTo>
                  <a:cubicBezTo>
                    <a:pt x="2847" y="7379"/>
                    <a:pt x="1949" y="7039"/>
                    <a:pt x="1037" y="6729"/>
                  </a:cubicBezTo>
                  <a:lnTo>
                    <a:pt x="712" y="7472"/>
                  </a:lnTo>
                  <a:cubicBezTo>
                    <a:pt x="1578" y="7905"/>
                    <a:pt x="2460" y="8307"/>
                    <a:pt x="3326" y="8709"/>
                  </a:cubicBezTo>
                  <a:lnTo>
                    <a:pt x="5956" y="9885"/>
                  </a:lnTo>
                  <a:cubicBezTo>
                    <a:pt x="6667" y="10210"/>
                    <a:pt x="7395" y="10519"/>
                    <a:pt x="8137" y="10844"/>
                  </a:cubicBezTo>
                  <a:cubicBezTo>
                    <a:pt x="7333" y="10844"/>
                    <a:pt x="6544" y="10860"/>
                    <a:pt x="5755" y="10875"/>
                  </a:cubicBezTo>
                  <a:lnTo>
                    <a:pt x="2878" y="10952"/>
                  </a:lnTo>
                  <a:cubicBezTo>
                    <a:pt x="1918" y="11014"/>
                    <a:pt x="959" y="11030"/>
                    <a:pt x="0" y="11107"/>
                  </a:cubicBezTo>
                  <a:lnTo>
                    <a:pt x="0" y="11912"/>
                  </a:lnTo>
                  <a:cubicBezTo>
                    <a:pt x="959" y="11989"/>
                    <a:pt x="1918" y="12020"/>
                    <a:pt x="2878" y="12066"/>
                  </a:cubicBezTo>
                  <a:lnTo>
                    <a:pt x="5755" y="12144"/>
                  </a:lnTo>
                  <a:cubicBezTo>
                    <a:pt x="7441" y="12190"/>
                    <a:pt x="9127" y="12190"/>
                    <a:pt x="10813" y="12206"/>
                  </a:cubicBezTo>
                  <a:cubicBezTo>
                    <a:pt x="10829" y="13892"/>
                    <a:pt x="10844" y="15578"/>
                    <a:pt x="10891" y="17264"/>
                  </a:cubicBezTo>
                  <a:lnTo>
                    <a:pt x="10983" y="20141"/>
                  </a:lnTo>
                  <a:cubicBezTo>
                    <a:pt x="11030" y="21100"/>
                    <a:pt x="11061" y="22059"/>
                    <a:pt x="11138" y="23019"/>
                  </a:cubicBezTo>
                  <a:lnTo>
                    <a:pt x="11881" y="23019"/>
                  </a:lnTo>
                  <a:cubicBezTo>
                    <a:pt x="11943" y="22059"/>
                    <a:pt x="11973" y="21100"/>
                    <a:pt x="12020" y="20141"/>
                  </a:cubicBezTo>
                  <a:lnTo>
                    <a:pt x="12113" y="17264"/>
                  </a:lnTo>
                  <a:cubicBezTo>
                    <a:pt x="12144" y="16460"/>
                    <a:pt x="12159" y="15640"/>
                    <a:pt x="12159" y="14835"/>
                  </a:cubicBezTo>
                  <a:cubicBezTo>
                    <a:pt x="12484" y="15578"/>
                    <a:pt x="12809" y="16320"/>
                    <a:pt x="13149" y="17063"/>
                  </a:cubicBezTo>
                  <a:lnTo>
                    <a:pt x="14325" y="19693"/>
                  </a:lnTo>
                  <a:cubicBezTo>
                    <a:pt x="14743" y="20559"/>
                    <a:pt x="15145" y="21425"/>
                    <a:pt x="15562" y="22292"/>
                  </a:cubicBezTo>
                  <a:lnTo>
                    <a:pt x="16243" y="21998"/>
                  </a:lnTo>
                  <a:cubicBezTo>
                    <a:pt x="15949" y="21085"/>
                    <a:pt x="15609" y="20188"/>
                    <a:pt x="15284" y="19290"/>
                  </a:cubicBezTo>
                  <a:lnTo>
                    <a:pt x="14263" y="16599"/>
                  </a:lnTo>
                  <a:cubicBezTo>
                    <a:pt x="13985" y="15841"/>
                    <a:pt x="13691" y="15083"/>
                    <a:pt x="13381" y="14325"/>
                  </a:cubicBezTo>
                  <a:lnTo>
                    <a:pt x="13381" y="14325"/>
                  </a:lnTo>
                  <a:cubicBezTo>
                    <a:pt x="13969" y="14897"/>
                    <a:pt x="14557" y="15454"/>
                    <a:pt x="15145" y="16011"/>
                  </a:cubicBezTo>
                  <a:lnTo>
                    <a:pt x="17233" y="17991"/>
                  </a:lnTo>
                  <a:cubicBezTo>
                    <a:pt x="17960" y="18625"/>
                    <a:pt x="18656" y="19275"/>
                    <a:pt x="19383" y="19909"/>
                  </a:cubicBezTo>
                  <a:lnTo>
                    <a:pt x="19909" y="19383"/>
                  </a:lnTo>
                  <a:cubicBezTo>
                    <a:pt x="19275" y="18656"/>
                    <a:pt x="18625" y="17960"/>
                    <a:pt x="17976" y="17249"/>
                  </a:cubicBezTo>
                  <a:lnTo>
                    <a:pt x="16011" y="15145"/>
                  </a:lnTo>
                  <a:cubicBezTo>
                    <a:pt x="15454" y="14557"/>
                    <a:pt x="14882" y="13969"/>
                    <a:pt x="14325" y="13397"/>
                  </a:cubicBezTo>
                  <a:lnTo>
                    <a:pt x="14325" y="13397"/>
                  </a:lnTo>
                  <a:cubicBezTo>
                    <a:pt x="15067" y="13691"/>
                    <a:pt x="15825" y="13984"/>
                    <a:pt x="16583" y="14278"/>
                  </a:cubicBezTo>
                  <a:lnTo>
                    <a:pt x="19275" y="15299"/>
                  </a:lnTo>
                  <a:cubicBezTo>
                    <a:pt x="20188" y="15609"/>
                    <a:pt x="21085" y="15949"/>
                    <a:pt x="21998" y="16258"/>
                  </a:cubicBezTo>
                  <a:lnTo>
                    <a:pt x="22276" y="15578"/>
                  </a:lnTo>
                  <a:cubicBezTo>
                    <a:pt x="21425" y="15145"/>
                    <a:pt x="20544" y="14742"/>
                    <a:pt x="19677" y="14340"/>
                  </a:cubicBezTo>
                  <a:lnTo>
                    <a:pt x="17063" y="13149"/>
                  </a:lnTo>
                  <a:cubicBezTo>
                    <a:pt x="16320" y="12824"/>
                    <a:pt x="15578" y="12499"/>
                    <a:pt x="14820" y="12175"/>
                  </a:cubicBezTo>
                  <a:cubicBezTo>
                    <a:pt x="15640" y="12159"/>
                    <a:pt x="16444" y="12144"/>
                    <a:pt x="17264" y="12128"/>
                  </a:cubicBezTo>
                  <a:lnTo>
                    <a:pt x="20141" y="12035"/>
                  </a:lnTo>
                  <a:cubicBezTo>
                    <a:pt x="21100" y="11989"/>
                    <a:pt x="22060" y="11958"/>
                    <a:pt x="23019" y="11881"/>
                  </a:cubicBezTo>
                  <a:lnTo>
                    <a:pt x="23019" y="11138"/>
                  </a:lnTo>
                  <a:cubicBezTo>
                    <a:pt x="22060" y="11076"/>
                    <a:pt x="21100" y="11045"/>
                    <a:pt x="20141" y="10999"/>
                  </a:cubicBezTo>
                  <a:lnTo>
                    <a:pt x="17264" y="10906"/>
                  </a:lnTo>
                  <a:cubicBezTo>
                    <a:pt x="15578" y="10844"/>
                    <a:pt x="13892" y="10829"/>
                    <a:pt x="12206" y="10829"/>
                  </a:cubicBezTo>
                  <a:cubicBezTo>
                    <a:pt x="12190" y="9127"/>
                    <a:pt x="12190" y="7441"/>
                    <a:pt x="12144" y="5755"/>
                  </a:cubicBezTo>
                  <a:lnTo>
                    <a:pt x="12066" y="2877"/>
                  </a:lnTo>
                  <a:cubicBezTo>
                    <a:pt x="12020" y="1918"/>
                    <a:pt x="11989" y="959"/>
                    <a:pt x="11912"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7" name="Google Shape;297;p52"/>
            <p:cNvSpPr/>
            <p:nvPr/>
          </p:nvSpPr>
          <p:spPr>
            <a:xfrm>
              <a:off x="897875" y="2384700"/>
              <a:ext cx="942125" cy="942125"/>
            </a:xfrm>
            <a:custGeom>
              <a:rect b="b" l="l" r="r" t="t"/>
              <a:pathLst>
                <a:path extrusionOk="0" h="37685" w="37685">
                  <a:moveTo>
                    <a:pt x="18842" y="1764"/>
                  </a:moveTo>
                  <a:cubicBezTo>
                    <a:pt x="28263" y="1764"/>
                    <a:pt x="35921" y="9422"/>
                    <a:pt x="35921" y="18842"/>
                  </a:cubicBezTo>
                  <a:cubicBezTo>
                    <a:pt x="35921" y="28263"/>
                    <a:pt x="28263" y="35921"/>
                    <a:pt x="18842" y="35921"/>
                  </a:cubicBezTo>
                  <a:cubicBezTo>
                    <a:pt x="9422" y="35921"/>
                    <a:pt x="1764" y="28263"/>
                    <a:pt x="1764" y="18842"/>
                  </a:cubicBezTo>
                  <a:cubicBezTo>
                    <a:pt x="1764" y="9422"/>
                    <a:pt x="9422" y="1764"/>
                    <a:pt x="18842" y="1764"/>
                  </a:cubicBezTo>
                  <a:close/>
                  <a:moveTo>
                    <a:pt x="18842" y="1"/>
                  </a:moveTo>
                  <a:cubicBezTo>
                    <a:pt x="8462" y="1"/>
                    <a:pt x="1" y="8462"/>
                    <a:pt x="1" y="18842"/>
                  </a:cubicBezTo>
                  <a:cubicBezTo>
                    <a:pt x="1" y="29238"/>
                    <a:pt x="8462" y="37684"/>
                    <a:pt x="18842" y="37684"/>
                  </a:cubicBezTo>
                  <a:cubicBezTo>
                    <a:pt x="29238" y="37684"/>
                    <a:pt x="37684" y="29238"/>
                    <a:pt x="37684" y="18842"/>
                  </a:cubicBezTo>
                  <a:cubicBezTo>
                    <a:pt x="37684" y="8462"/>
                    <a:pt x="29238" y="1"/>
                    <a:pt x="18842"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50_50_Powder">
  <p:cSld name="Title and Content_50_50_Powder">
    <p:bg>
      <p:bgPr>
        <a:solidFill>
          <a:schemeClr val="lt1"/>
        </a:solidFill>
      </p:bgPr>
    </p:bg>
    <p:spTree>
      <p:nvGrpSpPr>
        <p:cNvPr id="31" name="Shape 31"/>
        <p:cNvGrpSpPr/>
        <p:nvPr/>
      </p:nvGrpSpPr>
      <p:grpSpPr>
        <a:xfrm>
          <a:off x="0" y="0"/>
          <a:ext cx="0" cy="0"/>
          <a:chOff x="0" y="0"/>
          <a:chExt cx="0" cy="0"/>
        </a:xfrm>
      </p:grpSpPr>
      <p:sp>
        <p:nvSpPr>
          <p:cNvPr id="32" name="Google Shape;32;p6"/>
          <p:cNvSpPr txBox="1"/>
          <p:nvPr>
            <p:ph idx="12" type="sldNum"/>
          </p:nvPr>
        </p:nvSpPr>
        <p:spPr>
          <a:xfrm>
            <a:off x="22386246" y="12374888"/>
            <a:ext cx="1076700" cy="635100"/>
          </a:xfrm>
          <a:prstGeom prst="rect">
            <a:avLst/>
          </a:prstGeom>
          <a:noFill/>
          <a:ln>
            <a:noFill/>
          </a:ln>
        </p:spPr>
        <p:txBody>
          <a:bodyPr anchorCtr="0" anchor="ctr" bIns="121875" lIns="243800" spcFirstLastPara="1" rIns="0" wrap="square" tIns="121875">
            <a:noAutofit/>
          </a:bodyPr>
          <a:lstStyle>
            <a:lvl1pPr indent="0" lvl="0" marL="0" marR="0" algn="r">
              <a:lnSpc>
                <a:spcPct val="100000"/>
              </a:lnSpc>
              <a:spcBef>
                <a:spcPts val="0"/>
              </a:spcBef>
              <a:spcAft>
                <a:spcPts val="0"/>
              </a:spcAft>
              <a:buClr>
                <a:srgbClr val="000000"/>
              </a:buClr>
              <a:buSzPts val="1900"/>
              <a:buFont typeface="Arial"/>
              <a:buNone/>
              <a:defRPr b="0" i="0" sz="1900" u="none" cap="none" strike="noStrike">
                <a:solidFill>
                  <a:srgbClr val="829494"/>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900"/>
              <a:buFont typeface="Arial"/>
              <a:buNone/>
              <a:defRPr b="0" i="0" sz="1900" u="none" cap="none" strike="noStrike">
                <a:solidFill>
                  <a:srgbClr val="829494"/>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900"/>
              <a:buFont typeface="Arial"/>
              <a:buNone/>
              <a:defRPr b="0" i="0" sz="1900" u="none" cap="none" strike="noStrike">
                <a:solidFill>
                  <a:srgbClr val="829494"/>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900"/>
              <a:buFont typeface="Arial"/>
              <a:buNone/>
              <a:defRPr b="0" i="0" sz="1900" u="none" cap="none" strike="noStrike">
                <a:solidFill>
                  <a:srgbClr val="829494"/>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900"/>
              <a:buFont typeface="Arial"/>
              <a:buNone/>
              <a:defRPr b="0" i="0" sz="1900" u="none" cap="none" strike="noStrike">
                <a:solidFill>
                  <a:srgbClr val="829494"/>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900"/>
              <a:buFont typeface="Arial"/>
              <a:buNone/>
              <a:defRPr b="0" i="0" sz="1900" u="none" cap="none" strike="noStrike">
                <a:solidFill>
                  <a:srgbClr val="829494"/>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900"/>
              <a:buFont typeface="Arial"/>
              <a:buNone/>
              <a:defRPr b="0" i="0" sz="1900" u="none" cap="none" strike="noStrike">
                <a:solidFill>
                  <a:srgbClr val="829494"/>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900"/>
              <a:buFont typeface="Arial"/>
              <a:buNone/>
              <a:defRPr b="0" i="0" sz="1900" u="none" cap="none" strike="noStrike">
                <a:solidFill>
                  <a:srgbClr val="829494"/>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900"/>
              <a:buFont typeface="Arial"/>
              <a:buNone/>
              <a:defRPr b="0" i="0" sz="1900" u="none" cap="none" strike="noStrike">
                <a:solidFill>
                  <a:srgbClr val="829494"/>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33" name="Google Shape;33;p6"/>
          <p:cNvSpPr/>
          <p:nvPr/>
        </p:nvSpPr>
        <p:spPr>
          <a:xfrm>
            <a:off x="0" y="0"/>
            <a:ext cx="12192000" cy="13716000"/>
          </a:xfrm>
          <a:prstGeom prst="roundRect">
            <a:avLst>
              <a:gd fmla="val 0" name="adj"/>
            </a:avLst>
          </a:prstGeom>
          <a:solidFill>
            <a:schemeClr val="accent6"/>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chemeClr val="dk1"/>
              </a:buClr>
              <a:buSzPts val="3700"/>
              <a:buFont typeface="Calibri"/>
              <a:buNone/>
            </a:pPr>
            <a:r>
              <a:t/>
            </a:r>
            <a:endParaRPr b="0" i="0" sz="3700" u="none" cap="none" strike="noStrike">
              <a:solidFill>
                <a:schemeClr val="dk2"/>
              </a:solidFill>
              <a:latin typeface="Calibri"/>
              <a:ea typeface="Calibri"/>
              <a:cs typeface="Calibri"/>
              <a:sym typeface="Calibri"/>
            </a:endParaRPr>
          </a:p>
        </p:txBody>
      </p:sp>
      <p:sp>
        <p:nvSpPr>
          <p:cNvPr id="34" name="Google Shape;34;p6"/>
          <p:cNvSpPr txBox="1"/>
          <p:nvPr>
            <p:ph idx="1" type="body"/>
          </p:nvPr>
        </p:nvSpPr>
        <p:spPr>
          <a:xfrm>
            <a:off x="13313834" y="2394464"/>
            <a:ext cx="10148700" cy="4463100"/>
          </a:xfrm>
          <a:prstGeom prst="rect">
            <a:avLst/>
          </a:prstGeom>
          <a:noFill/>
          <a:ln>
            <a:noFill/>
          </a:ln>
        </p:spPr>
        <p:txBody>
          <a:bodyPr anchorCtr="0" anchor="t" bIns="121875" lIns="0" spcFirstLastPara="1" rIns="121925" wrap="square" tIns="0">
            <a:noAutofit/>
          </a:bodyPr>
          <a:lstStyle>
            <a:lvl1pPr indent="-463550" lvl="0" marL="457200" algn="l">
              <a:lnSpc>
                <a:spcPct val="100000"/>
              </a:lnSpc>
              <a:spcBef>
                <a:spcPts val="2100"/>
              </a:spcBef>
              <a:spcAft>
                <a:spcPts val="0"/>
              </a:spcAft>
              <a:buSzPts val="3700"/>
              <a:buChar char="•"/>
              <a:defRPr/>
            </a:lvl1pPr>
            <a:lvl2pPr indent="-228600" lvl="1" marL="914400" algn="l">
              <a:lnSpc>
                <a:spcPct val="100000"/>
              </a:lnSpc>
              <a:spcBef>
                <a:spcPts val="1100"/>
              </a:spcBef>
              <a:spcAft>
                <a:spcPts val="0"/>
              </a:spcAft>
              <a:buSzPts val="3700"/>
              <a:buNone/>
              <a:defRPr/>
            </a:lvl2pPr>
            <a:lvl3pPr indent="-463550" lvl="2" marL="1371600" algn="l">
              <a:lnSpc>
                <a:spcPct val="100000"/>
              </a:lnSpc>
              <a:spcBef>
                <a:spcPts val="1100"/>
              </a:spcBef>
              <a:spcAft>
                <a:spcPts val="0"/>
              </a:spcAft>
              <a:buSzPts val="3700"/>
              <a:buChar char="•"/>
              <a:defRPr/>
            </a:lvl3pPr>
            <a:lvl4pPr indent="-463550" lvl="3" marL="1828800" algn="l">
              <a:lnSpc>
                <a:spcPct val="100000"/>
              </a:lnSpc>
              <a:spcBef>
                <a:spcPts val="1100"/>
              </a:spcBef>
              <a:spcAft>
                <a:spcPts val="0"/>
              </a:spcAft>
              <a:buSzPts val="3700"/>
              <a:buChar char="•"/>
              <a:defRPr/>
            </a:lvl4pPr>
            <a:lvl5pPr indent="-463550" lvl="4" marL="2286000" algn="l">
              <a:lnSpc>
                <a:spcPct val="100000"/>
              </a:lnSpc>
              <a:spcBef>
                <a:spcPts val="1100"/>
              </a:spcBef>
              <a:spcAft>
                <a:spcPts val="0"/>
              </a:spcAft>
              <a:buClr>
                <a:schemeClr val="dk1"/>
              </a:buClr>
              <a:buSzPts val="3700"/>
              <a:buChar char="•"/>
              <a:defRPr>
                <a:solidFill>
                  <a:schemeClr val="dk1"/>
                </a:solidFill>
              </a:defRPr>
            </a:lvl5pPr>
            <a:lvl6pPr indent="-463550" lvl="5" marL="2743200" algn="l">
              <a:lnSpc>
                <a:spcPct val="100000"/>
              </a:lnSpc>
              <a:spcBef>
                <a:spcPts val="1100"/>
              </a:spcBef>
              <a:spcAft>
                <a:spcPts val="0"/>
              </a:spcAft>
              <a:buSzPts val="3700"/>
              <a:buChar char="•"/>
              <a:defRPr/>
            </a:lvl6pPr>
            <a:lvl7pPr indent="-463550" lvl="6" marL="3200400" algn="l">
              <a:lnSpc>
                <a:spcPct val="100000"/>
              </a:lnSpc>
              <a:spcBef>
                <a:spcPts val="1100"/>
              </a:spcBef>
              <a:spcAft>
                <a:spcPts val="0"/>
              </a:spcAft>
              <a:buSzPts val="3700"/>
              <a:buChar char="•"/>
              <a:defRPr/>
            </a:lvl7pPr>
            <a:lvl8pPr indent="-463550" lvl="7" marL="3657600" algn="l">
              <a:lnSpc>
                <a:spcPct val="100000"/>
              </a:lnSpc>
              <a:spcBef>
                <a:spcPts val="1100"/>
              </a:spcBef>
              <a:spcAft>
                <a:spcPts val="0"/>
              </a:spcAft>
              <a:buSzPts val="3700"/>
              <a:buChar char="•"/>
              <a:defRPr/>
            </a:lvl8pPr>
            <a:lvl9pPr indent="-463550" lvl="8" marL="4114800" algn="l">
              <a:lnSpc>
                <a:spcPct val="100000"/>
              </a:lnSpc>
              <a:spcBef>
                <a:spcPts val="1100"/>
              </a:spcBef>
              <a:spcAft>
                <a:spcPts val="0"/>
              </a:spcAft>
              <a:buSzPts val="3700"/>
              <a:buChar char="•"/>
              <a:defRPr/>
            </a:lvl9pPr>
          </a:lstStyle>
          <a:p/>
        </p:txBody>
      </p:sp>
      <p:sp>
        <p:nvSpPr>
          <p:cNvPr id="35" name="Google Shape;35;p6"/>
          <p:cNvSpPr txBox="1"/>
          <p:nvPr>
            <p:ph idx="2" type="body"/>
          </p:nvPr>
        </p:nvSpPr>
        <p:spPr>
          <a:xfrm>
            <a:off x="13313834" y="7384674"/>
            <a:ext cx="10148700" cy="4463100"/>
          </a:xfrm>
          <a:prstGeom prst="rect">
            <a:avLst/>
          </a:prstGeom>
          <a:noFill/>
          <a:ln>
            <a:noFill/>
          </a:ln>
        </p:spPr>
        <p:txBody>
          <a:bodyPr anchorCtr="0" anchor="t" bIns="121875" lIns="0" spcFirstLastPara="1" rIns="121925" wrap="square" tIns="0">
            <a:noAutofit/>
          </a:bodyPr>
          <a:lstStyle>
            <a:lvl1pPr indent="-463550" lvl="0" marL="457200" algn="l">
              <a:lnSpc>
                <a:spcPct val="100000"/>
              </a:lnSpc>
              <a:spcBef>
                <a:spcPts val="2100"/>
              </a:spcBef>
              <a:spcAft>
                <a:spcPts val="0"/>
              </a:spcAft>
              <a:buSzPts val="3700"/>
              <a:buChar char="•"/>
              <a:defRPr/>
            </a:lvl1pPr>
            <a:lvl2pPr indent="-228600" lvl="1" marL="914400" algn="l">
              <a:lnSpc>
                <a:spcPct val="100000"/>
              </a:lnSpc>
              <a:spcBef>
                <a:spcPts val="1100"/>
              </a:spcBef>
              <a:spcAft>
                <a:spcPts val="0"/>
              </a:spcAft>
              <a:buSzPts val="3700"/>
              <a:buNone/>
              <a:defRPr/>
            </a:lvl2pPr>
            <a:lvl3pPr indent="-463550" lvl="2" marL="1371600" algn="l">
              <a:lnSpc>
                <a:spcPct val="100000"/>
              </a:lnSpc>
              <a:spcBef>
                <a:spcPts val="1100"/>
              </a:spcBef>
              <a:spcAft>
                <a:spcPts val="0"/>
              </a:spcAft>
              <a:buSzPts val="3700"/>
              <a:buChar char="•"/>
              <a:defRPr/>
            </a:lvl3pPr>
            <a:lvl4pPr indent="-463550" lvl="3" marL="1828800" algn="l">
              <a:lnSpc>
                <a:spcPct val="100000"/>
              </a:lnSpc>
              <a:spcBef>
                <a:spcPts val="1100"/>
              </a:spcBef>
              <a:spcAft>
                <a:spcPts val="0"/>
              </a:spcAft>
              <a:buSzPts val="3700"/>
              <a:buChar char="•"/>
              <a:defRPr/>
            </a:lvl4pPr>
            <a:lvl5pPr indent="-463550" lvl="4" marL="2286000" algn="l">
              <a:lnSpc>
                <a:spcPct val="100000"/>
              </a:lnSpc>
              <a:spcBef>
                <a:spcPts val="1100"/>
              </a:spcBef>
              <a:spcAft>
                <a:spcPts val="0"/>
              </a:spcAft>
              <a:buClr>
                <a:schemeClr val="dk1"/>
              </a:buClr>
              <a:buSzPts val="3700"/>
              <a:buChar char="•"/>
              <a:defRPr>
                <a:solidFill>
                  <a:schemeClr val="dk1"/>
                </a:solidFill>
              </a:defRPr>
            </a:lvl5pPr>
            <a:lvl6pPr indent="-463550" lvl="5" marL="2743200" algn="l">
              <a:lnSpc>
                <a:spcPct val="100000"/>
              </a:lnSpc>
              <a:spcBef>
                <a:spcPts val="1100"/>
              </a:spcBef>
              <a:spcAft>
                <a:spcPts val="0"/>
              </a:spcAft>
              <a:buSzPts val="3700"/>
              <a:buChar char="•"/>
              <a:defRPr/>
            </a:lvl6pPr>
            <a:lvl7pPr indent="-463550" lvl="6" marL="3200400" algn="l">
              <a:lnSpc>
                <a:spcPct val="100000"/>
              </a:lnSpc>
              <a:spcBef>
                <a:spcPts val="1100"/>
              </a:spcBef>
              <a:spcAft>
                <a:spcPts val="0"/>
              </a:spcAft>
              <a:buSzPts val="3700"/>
              <a:buChar char="•"/>
              <a:defRPr/>
            </a:lvl7pPr>
            <a:lvl8pPr indent="-463550" lvl="7" marL="3657600" algn="l">
              <a:lnSpc>
                <a:spcPct val="100000"/>
              </a:lnSpc>
              <a:spcBef>
                <a:spcPts val="1100"/>
              </a:spcBef>
              <a:spcAft>
                <a:spcPts val="0"/>
              </a:spcAft>
              <a:buSzPts val="3700"/>
              <a:buChar char="•"/>
              <a:defRPr/>
            </a:lvl8pPr>
            <a:lvl9pPr indent="-463550" lvl="8" marL="4114800" algn="l">
              <a:lnSpc>
                <a:spcPct val="100000"/>
              </a:lnSpc>
              <a:spcBef>
                <a:spcPts val="1100"/>
              </a:spcBef>
              <a:spcAft>
                <a:spcPts val="0"/>
              </a:spcAft>
              <a:buSzPts val="3700"/>
              <a:buChar char="•"/>
              <a:defRPr/>
            </a:lvl9pPr>
          </a:lstStyle>
          <a:p/>
        </p:txBody>
      </p:sp>
      <p:pic>
        <p:nvPicPr>
          <p:cNvPr id="36" name="Google Shape;36;p6"/>
          <p:cNvPicPr preferRelativeResize="0"/>
          <p:nvPr/>
        </p:nvPicPr>
        <p:blipFill rotWithShape="1">
          <a:blip r:embed="rId2">
            <a:alphaModFix/>
          </a:blip>
          <a:srcRect b="0" l="0" r="0" t="0"/>
          <a:stretch/>
        </p:blipFill>
        <p:spPr>
          <a:xfrm>
            <a:off x="22474171" y="896157"/>
            <a:ext cx="988815" cy="988815"/>
          </a:xfrm>
          <a:prstGeom prst="rect">
            <a:avLst/>
          </a:prstGeom>
          <a:noFill/>
          <a:ln>
            <a:noFill/>
          </a:ln>
        </p:spPr>
      </p:pic>
      <p:sp>
        <p:nvSpPr>
          <p:cNvPr id="37" name="Google Shape;37;p6"/>
          <p:cNvSpPr txBox="1"/>
          <p:nvPr>
            <p:ph type="title"/>
          </p:nvPr>
        </p:nvSpPr>
        <p:spPr>
          <a:xfrm>
            <a:off x="914403" y="868100"/>
            <a:ext cx="10148700" cy="1132800"/>
          </a:xfrm>
          <a:prstGeom prst="rect">
            <a:avLst/>
          </a:prstGeom>
          <a:noFill/>
          <a:ln>
            <a:noFill/>
          </a:ln>
        </p:spPr>
        <p:txBody>
          <a:bodyPr anchorCtr="0" anchor="t" bIns="121875" lIns="0" spcFirstLastPara="1" rIns="243800" wrap="square" tIns="121875">
            <a:noAutofit/>
          </a:bodyPr>
          <a:lstStyle>
            <a:lvl1pPr lvl="0" algn="l">
              <a:lnSpc>
                <a:spcPct val="90000"/>
              </a:lnSpc>
              <a:spcBef>
                <a:spcPts val="0"/>
              </a:spcBef>
              <a:spcAft>
                <a:spcPts val="0"/>
              </a:spcAft>
              <a:buSzPts val="6400"/>
              <a:buFont typeface="Arial"/>
              <a:buNone/>
              <a:defRPr/>
            </a:lvl1pPr>
            <a:lvl2pPr lvl="1" algn="l">
              <a:lnSpc>
                <a:spcPct val="100000"/>
              </a:lnSpc>
              <a:spcBef>
                <a:spcPts val="0"/>
              </a:spcBef>
              <a:spcAft>
                <a:spcPts val="0"/>
              </a:spcAft>
              <a:buClr>
                <a:schemeClr val="dk2"/>
              </a:buClr>
              <a:buSzPts val="6400"/>
              <a:buNone/>
              <a:defRPr>
                <a:solidFill>
                  <a:schemeClr val="dk2"/>
                </a:solidFill>
              </a:defRPr>
            </a:lvl2pPr>
            <a:lvl3pPr lvl="2" algn="l">
              <a:lnSpc>
                <a:spcPct val="100000"/>
              </a:lnSpc>
              <a:spcBef>
                <a:spcPts val="0"/>
              </a:spcBef>
              <a:spcAft>
                <a:spcPts val="0"/>
              </a:spcAft>
              <a:buClr>
                <a:schemeClr val="dk2"/>
              </a:buClr>
              <a:buSzPts val="6400"/>
              <a:buNone/>
              <a:defRPr>
                <a:solidFill>
                  <a:schemeClr val="dk2"/>
                </a:solidFill>
              </a:defRPr>
            </a:lvl3pPr>
            <a:lvl4pPr lvl="3" algn="l">
              <a:lnSpc>
                <a:spcPct val="100000"/>
              </a:lnSpc>
              <a:spcBef>
                <a:spcPts val="0"/>
              </a:spcBef>
              <a:spcAft>
                <a:spcPts val="0"/>
              </a:spcAft>
              <a:buClr>
                <a:schemeClr val="dk2"/>
              </a:buClr>
              <a:buSzPts val="6400"/>
              <a:buNone/>
              <a:defRPr>
                <a:solidFill>
                  <a:schemeClr val="dk2"/>
                </a:solidFill>
              </a:defRPr>
            </a:lvl4pPr>
            <a:lvl5pPr lvl="4" algn="l">
              <a:lnSpc>
                <a:spcPct val="100000"/>
              </a:lnSpc>
              <a:spcBef>
                <a:spcPts val="0"/>
              </a:spcBef>
              <a:spcAft>
                <a:spcPts val="0"/>
              </a:spcAft>
              <a:buClr>
                <a:schemeClr val="dk2"/>
              </a:buClr>
              <a:buSzPts val="6400"/>
              <a:buNone/>
              <a:defRPr>
                <a:solidFill>
                  <a:schemeClr val="dk2"/>
                </a:solidFill>
              </a:defRPr>
            </a:lvl5pPr>
            <a:lvl6pPr lvl="5" algn="l">
              <a:lnSpc>
                <a:spcPct val="100000"/>
              </a:lnSpc>
              <a:spcBef>
                <a:spcPts val="0"/>
              </a:spcBef>
              <a:spcAft>
                <a:spcPts val="0"/>
              </a:spcAft>
              <a:buClr>
                <a:schemeClr val="dk2"/>
              </a:buClr>
              <a:buSzPts val="6400"/>
              <a:buNone/>
              <a:defRPr>
                <a:solidFill>
                  <a:schemeClr val="dk2"/>
                </a:solidFill>
              </a:defRPr>
            </a:lvl6pPr>
            <a:lvl7pPr lvl="6" algn="l">
              <a:lnSpc>
                <a:spcPct val="100000"/>
              </a:lnSpc>
              <a:spcBef>
                <a:spcPts val="0"/>
              </a:spcBef>
              <a:spcAft>
                <a:spcPts val="0"/>
              </a:spcAft>
              <a:buClr>
                <a:schemeClr val="dk2"/>
              </a:buClr>
              <a:buSzPts val="6400"/>
              <a:buNone/>
              <a:defRPr>
                <a:solidFill>
                  <a:schemeClr val="dk2"/>
                </a:solidFill>
              </a:defRPr>
            </a:lvl7pPr>
            <a:lvl8pPr lvl="7" algn="l">
              <a:lnSpc>
                <a:spcPct val="100000"/>
              </a:lnSpc>
              <a:spcBef>
                <a:spcPts val="0"/>
              </a:spcBef>
              <a:spcAft>
                <a:spcPts val="0"/>
              </a:spcAft>
              <a:buClr>
                <a:schemeClr val="dk2"/>
              </a:buClr>
              <a:buSzPts val="6400"/>
              <a:buNone/>
              <a:defRPr>
                <a:solidFill>
                  <a:schemeClr val="dk2"/>
                </a:solidFill>
              </a:defRPr>
            </a:lvl8pPr>
            <a:lvl9pPr lvl="8" algn="l">
              <a:lnSpc>
                <a:spcPct val="100000"/>
              </a:lnSpc>
              <a:spcBef>
                <a:spcPts val="0"/>
              </a:spcBef>
              <a:spcAft>
                <a:spcPts val="0"/>
              </a:spcAft>
              <a:buClr>
                <a:schemeClr val="dk2"/>
              </a:buClr>
              <a:buSzPts val="6400"/>
              <a:buNone/>
              <a:defRPr>
                <a:solidFill>
                  <a:schemeClr val="dk2"/>
                </a:solidFill>
              </a:defRPr>
            </a:lvl9pPr>
          </a:lstStyle>
          <a:p/>
        </p:txBody>
      </p:sp>
      <p:sp>
        <p:nvSpPr>
          <p:cNvPr id="38" name="Google Shape;38;p6"/>
          <p:cNvSpPr txBox="1"/>
          <p:nvPr>
            <p:ph idx="3" type="body"/>
          </p:nvPr>
        </p:nvSpPr>
        <p:spPr>
          <a:xfrm>
            <a:off x="914401" y="3813597"/>
            <a:ext cx="10148700" cy="4463100"/>
          </a:xfrm>
          <a:prstGeom prst="rect">
            <a:avLst/>
          </a:prstGeom>
          <a:noFill/>
          <a:ln>
            <a:noFill/>
          </a:ln>
        </p:spPr>
        <p:txBody>
          <a:bodyPr anchorCtr="0" anchor="t" bIns="121875" lIns="0" spcFirstLastPara="1" rIns="243800" wrap="square" tIns="0">
            <a:noAutofit/>
          </a:bodyPr>
          <a:lstStyle>
            <a:lvl1pPr indent="-431800" lvl="0" marL="457200" algn="l">
              <a:lnSpc>
                <a:spcPct val="100000"/>
              </a:lnSpc>
              <a:spcBef>
                <a:spcPts val="2100"/>
              </a:spcBef>
              <a:spcAft>
                <a:spcPts val="0"/>
              </a:spcAft>
              <a:buClr>
                <a:schemeClr val="dk2"/>
              </a:buClr>
              <a:buSzPts val="3200"/>
              <a:buChar char="•"/>
              <a:defRPr sz="3200">
                <a:solidFill>
                  <a:schemeClr val="dk2"/>
                </a:solidFill>
              </a:defRPr>
            </a:lvl1pPr>
            <a:lvl2pPr indent="-228600" lvl="1" marL="914400" algn="l">
              <a:lnSpc>
                <a:spcPct val="100000"/>
              </a:lnSpc>
              <a:spcBef>
                <a:spcPts val="1100"/>
              </a:spcBef>
              <a:spcAft>
                <a:spcPts val="0"/>
              </a:spcAft>
              <a:buClr>
                <a:schemeClr val="dk2"/>
              </a:buClr>
              <a:buSzPts val="3200"/>
              <a:buNone/>
              <a:defRPr sz="3200">
                <a:solidFill>
                  <a:schemeClr val="dk2"/>
                </a:solidFill>
              </a:defRPr>
            </a:lvl2pPr>
            <a:lvl3pPr indent="-431800" lvl="2" marL="1371600" algn="l">
              <a:lnSpc>
                <a:spcPct val="100000"/>
              </a:lnSpc>
              <a:spcBef>
                <a:spcPts val="1100"/>
              </a:spcBef>
              <a:spcAft>
                <a:spcPts val="0"/>
              </a:spcAft>
              <a:buClr>
                <a:schemeClr val="dk2"/>
              </a:buClr>
              <a:buSzPts val="3200"/>
              <a:buChar char="•"/>
              <a:defRPr sz="3200">
                <a:solidFill>
                  <a:schemeClr val="dk2"/>
                </a:solidFill>
              </a:defRPr>
            </a:lvl3pPr>
            <a:lvl4pPr indent="-431800" lvl="3" marL="1828800" algn="l">
              <a:lnSpc>
                <a:spcPct val="100000"/>
              </a:lnSpc>
              <a:spcBef>
                <a:spcPts val="1100"/>
              </a:spcBef>
              <a:spcAft>
                <a:spcPts val="0"/>
              </a:spcAft>
              <a:buClr>
                <a:schemeClr val="dk2"/>
              </a:buClr>
              <a:buSzPts val="3200"/>
              <a:buChar char="•"/>
              <a:defRPr sz="3200">
                <a:solidFill>
                  <a:schemeClr val="dk2"/>
                </a:solidFill>
              </a:defRPr>
            </a:lvl4pPr>
            <a:lvl5pPr indent="-431800" lvl="4" marL="2286000" algn="l">
              <a:lnSpc>
                <a:spcPct val="100000"/>
              </a:lnSpc>
              <a:spcBef>
                <a:spcPts val="1100"/>
              </a:spcBef>
              <a:spcAft>
                <a:spcPts val="0"/>
              </a:spcAft>
              <a:buClr>
                <a:schemeClr val="dk2"/>
              </a:buClr>
              <a:buSzPts val="3200"/>
              <a:buChar char="•"/>
              <a:defRPr sz="3200">
                <a:solidFill>
                  <a:schemeClr val="dk2"/>
                </a:solidFill>
              </a:defRPr>
            </a:lvl5pPr>
            <a:lvl6pPr indent="-431800" lvl="5" marL="2743200" algn="l">
              <a:lnSpc>
                <a:spcPct val="100000"/>
              </a:lnSpc>
              <a:spcBef>
                <a:spcPts val="1100"/>
              </a:spcBef>
              <a:spcAft>
                <a:spcPts val="0"/>
              </a:spcAft>
              <a:buClr>
                <a:schemeClr val="dk2"/>
              </a:buClr>
              <a:buSzPts val="3200"/>
              <a:buChar char="•"/>
              <a:defRPr sz="3200">
                <a:solidFill>
                  <a:schemeClr val="dk2"/>
                </a:solidFill>
              </a:defRPr>
            </a:lvl6pPr>
            <a:lvl7pPr indent="-431800" lvl="6" marL="3200400" algn="l">
              <a:lnSpc>
                <a:spcPct val="100000"/>
              </a:lnSpc>
              <a:spcBef>
                <a:spcPts val="1100"/>
              </a:spcBef>
              <a:spcAft>
                <a:spcPts val="0"/>
              </a:spcAft>
              <a:buClr>
                <a:schemeClr val="dk2"/>
              </a:buClr>
              <a:buSzPts val="3200"/>
              <a:buChar char="•"/>
              <a:defRPr sz="3200">
                <a:solidFill>
                  <a:schemeClr val="dk2"/>
                </a:solidFill>
              </a:defRPr>
            </a:lvl7pPr>
            <a:lvl8pPr indent="-431800" lvl="7" marL="3657600" algn="l">
              <a:lnSpc>
                <a:spcPct val="100000"/>
              </a:lnSpc>
              <a:spcBef>
                <a:spcPts val="1100"/>
              </a:spcBef>
              <a:spcAft>
                <a:spcPts val="0"/>
              </a:spcAft>
              <a:buClr>
                <a:schemeClr val="dk2"/>
              </a:buClr>
              <a:buSzPts val="3200"/>
              <a:buChar char="•"/>
              <a:defRPr sz="3200">
                <a:solidFill>
                  <a:schemeClr val="dk2"/>
                </a:solidFill>
              </a:defRPr>
            </a:lvl8pPr>
            <a:lvl9pPr indent="-431800" lvl="8" marL="4114800" algn="l">
              <a:lnSpc>
                <a:spcPct val="100000"/>
              </a:lnSpc>
              <a:spcBef>
                <a:spcPts val="1100"/>
              </a:spcBef>
              <a:spcAft>
                <a:spcPts val="0"/>
              </a:spcAft>
              <a:buClr>
                <a:schemeClr val="dk2"/>
              </a:buClr>
              <a:buSzPts val="3200"/>
              <a:buChar char="•"/>
              <a:defRPr sz="3200">
                <a:solidFill>
                  <a:schemeClr val="dk2"/>
                </a:solidFill>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photo v2" showMasterSp="0">
  <p:cSld name="Title Slide_Meadow_1_1_1">
    <p:bg>
      <p:bgPr>
        <a:solidFill>
          <a:schemeClr val="dk2"/>
        </a:solidFill>
      </p:bgPr>
    </p:bg>
    <p:spTree>
      <p:nvGrpSpPr>
        <p:cNvPr id="298" name="Shape 298"/>
        <p:cNvGrpSpPr/>
        <p:nvPr/>
      </p:nvGrpSpPr>
      <p:grpSpPr>
        <a:xfrm>
          <a:off x="0" y="0"/>
          <a:ext cx="0" cy="0"/>
          <a:chOff x="0" y="0"/>
          <a:chExt cx="0" cy="0"/>
        </a:xfrm>
      </p:grpSpPr>
      <p:pic>
        <p:nvPicPr>
          <p:cNvPr id="299" name="Google Shape;299;p53"/>
          <p:cNvPicPr preferRelativeResize="0"/>
          <p:nvPr/>
        </p:nvPicPr>
        <p:blipFill rotWithShape="1">
          <a:blip r:embed="rId2">
            <a:alphaModFix/>
          </a:blip>
          <a:srcRect b="2987" l="0" r="0" t="0"/>
          <a:stretch/>
        </p:blipFill>
        <p:spPr>
          <a:xfrm>
            <a:off x="0" y="2108233"/>
            <a:ext cx="24384000" cy="11607768"/>
          </a:xfrm>
          <a:prstGeom prst="rect">
            <a:avLst/>
          </a:prstGeom>
          <a:noFill/>
          <a:ln>
            <a:noFill/>
          </a:ln>
        </p:spPr>
      </p:pic>
      <p:sp>
        <p:nvSpPr>
          <p:cNvPr id="300" name="Google Shape;300;p53"/>
          <p:cNvSpPr txBox="1"/>
          <p:nvPr>
            <p:ph type="ctrTitle"/>
          </p:nvPr>
        </p:nvSpPr>
        <p:spPr>
          <a:xfrm>
            <a:off x="1521343" y="4701067"/>
            <a:ext cx="20381700" cy="3012900"/>
          </a:xfrm>
          <a:prstGeom prst="rect">
            <a:avLst/>
          </a:prstGeom>
          <a:noFill/>
          <a:ln>
            <a:noFill/>
          </a:ln>
        </p:spPr>
        <p:txBody>
          <a:bodyPr anchorCtr="0" anchor="b" bIns="121875" lIns="0" spcFirstLastPara="1" rIns="243825" wrap="square" tIns="121875">
            <a:noAutofit/>
          </a:bodyPr>
          <a:lstStyle>
            <a:lvl1pPr lvl="0" rtl="0" algn="l">
              <a:lnSpc>
                <a:spcPct val="90000"/>
              </a:lnSpc>
              <a:spcBef>
                <a:spcPts val="0"/>
              </a:spcBef>
              <a:spcAft>
                <a:spcPts val="0"/>
              </a:spcAft>
              <a:buClr>
                <a:schemeClr val="lt1"/>
              </a:buClr>
              <a:buSzPts val="8000"/>
              <a:buNone/>
              <a:defRPr i="1" sz="8000">
                <a:solidFill>
                  <a:schemeClr val="lt1"/>
                </a:solidFill>
              </a:defRPr>
            </a:lvl1pPr>
            <a:lvl2pPr lvl="1" rtl="0">
              <a:spcBef>
                <a:spcPts val="0"/>
              </a:spcBef>
              <a:spcAft>
                <a:spcPts val="0"/>
              </a:spcAft>
              <a:buClr>
                <a:schemeClr val="lt1"/>
              </a:buClr>
              <a:buSzPts val="8000"/>
              <a:buNone/>
              <a:defRPr i="1" sz="8000">
                <a:solidFill>
                  <a:schemeClr val="lt1"/>
                </a:solidFill>
              </a:defRPr>
            </a:lvl2pPr>
            <a:lvl3pPr lvl="2" rtl="0">
              <a:spcBef>
                <a:spcPts val="0"/>
              </a:spcBef>
              <a:spcAft>
                <a:spcPts val="0"/>
              </a:spcAft>
              <a:buClr>
                <a:schemeClr val="lt1"/>
              </a:buClr>
              <a:buSzPts val="8000"/>
              <a:buNone/>
              <a:defRPr i="1" sz="8000">
                <a:solidFill>
                  <a:schemeClr val="lt1"/>
                </a:solidFill>
              </a:defRPr>
            </a:lvl3pPr>
            <a:lvl4pPr lvl="3" rtl="0">
              <a:spcBef>
                <a:spcPts val="0"/>
              </a:spcBef>
              <a:spcAft>
                <a:spcPts val="0"/>
              </a:spcAft>
              <a:buClr>
                <a:schemeClr val="lt1"/>
              </a:buClr>
              <a:buSzPts val="8000"/>
              <a:buNone/>
              <a:defRPr i="1" sz="8000">
                <a:solidFill>
                  <a:schemeClr val="lt1"/>
                </a:solidFill>
              </a:defRPr>
            </a:lvl4pPr>
            <a:lvl5pPr lvl="4" rtl="0">
              <a:spcBef>
                <a:spcPts val="0"/>
              </a:spcBef>
              <a:spcAft>
                <a:spcPts val="0"/>
              </a:spcAft>
              <a:buClr>
                <a:schemeClr val="lt1"/>
              </a:buClr>
              <a:buSzPts val="8000"/>
              <a:buNone/>
              <a:defRPr i="1" sz="8000">
                <a:solidFill>
                  <a:schemeClr val="lt1"/>
                </a:solidFill>
              </a:defRPr>
            </a:lvl5pPr>
            <a:lvl6pPr lvl="5" rtl="0">
              <a:spcBef>
                <a:spcPts val="0"/>
              </a:spcBef>
              <a:spcAft>
                <a:spcPts val="0"/>
              </a:spcAft>
              <a:buClr>
                <a:schemeClr val="lt1"/>
              </a:buClr>
              <a:buSzPts val="8000"/>
              <a:buNone/>
              <a:defRPr i="1" sz="8000">
                <a:solidFill>
                  <a:schemeClr val="lt1"/>
                </a:solidFill>
              </a:defRPr>
            </a:lvl6pPr>
            <a:lvl7pPr lvl="6" rtl="0">
              <a:spcBef>
                <a:spcPts val="0"/>
              </a:spcBef>
              <a:spcAft>
                <a:spcPts val="0"/>
              </a:spcAft>
              <a:buClr>
                <a:schemeClr val="lt1"/>
              </a:buClr>
              <a:buSzPts val="8000"/>
              <a:buNone/>
              <a:defRPr i="1" sz="8000">
                <a:solidFill>
                  <a:schemeClr val="lt1"/>
                </a:solidFill>
              </a:defRPr>
            </a:lvl7pPr>
            <a:lvl8pPr lvl="7" rtl="0">
              <a:spcBef>
                <a:spcPts val="0"/>
              </a:spcBef>
              <a:spcAft>
                <a:spcPts val="0"/>
              </a:spcAft>
              <a:buClr>
                <a:schemeClr val="lt1"/>
              </a:buClr>
              <a:buSzPts val="8000"/>
              <a:buNone/>
              <a:defRPr i="1" sz="8000">
                <a:solidFill>
                  <a:schemeClr val="lt1"/>
                </a:solidFill>
              </a:defRPr>
            </a:lvl8pPr>
            <a:lvl9pPr lvl="8" rtl="0">
              <a:spcBef>
                <a:spcPts val="0"/>
              </a:spcBef>
              <a:spcAft>
                <a:spcPts val="0"/>
              </a:spcAft>
              <a:buClr>
                <a:schemeClr val="lt1"/>
              </a:buClr>
              <a:buSzPts val="8000"/>
              <a:buNone/>
              <a:defRPr i="1" sz="8000">
                <a:solidFill>
                  <a:schemeClr val="lt1"/>
                </a:solidFill>
              </a:defRPr>
            </a:lvl9pPr>
          </a:lstStyle>
          <a:p/>
        </p:txBody>
      </p:sp>
      <p:sp>
        <p:nvSpPr>
          <p:cNvPr id="301" name="Google Shape;301;p53"/>
          <p:cNvSpPr txBox="1"/>
          <p:nvPr>
            <p:ph idx="1" type="subTitle"/>
          </p:nvPr>
        </p:nvSpPr>
        <p:spPr>
          <a:xfrm>
            <a:off x="3936100" y="8968733"/>
            <a:ext cx="7532400" cy="1323600"/>
          </a:xfrm>
          <a:prstGeom prst="rect">
            <a:avLst/>
          </a:prstGeom>
          <a:noFill/>
          <a:ln>
            <a:noFill/>
          </a:ln>
        </p:spPr>
        <p:txBody>
          <a:bodyPr anchorCtr="0" anchor="t" bIns="121875" lIns="0" spcFirstLastPara="1" rIns="243825" wrap="square" tIns="0">
            <a:noAutofit/>
          </a:bodyPr>
          <a:lstStyle>
            <a:lvl1pPr lvl="0" rtl="0" algn="l">
              <a:lnSpc>
                <a:spcPct val="100000"/>
              </a:lnSpc>
              <a:spcBef>
                <a:spcPts val="0"/>
              </a:spcBef>
              <a:spcAft>
                <a:spcPts val="0"/>
              </a:spcAft>
              <a:buClr>
                <a:schemeClr val="lt1"/>
              </a:buClr>
              <a:buSzPts val="3200"/>
              <a:buNone/>
              <a:defRPr i="1">
                <a:solidFill>
                  <a:schemeClr val="lt1"/>
                </a:solidFill>
              </a:defRPr>
            </a:lvl1pPr>
            <a:lvl2pPr lvl="1" rtl="0" algn="ctr">
              <a:lnSpc>
                <a:spcPct val="90000"/>
              </a:lnSpc>
              <a:spcBef>
                <a:spcPts val="1100"/>
              </a:spcBef>
              <a:spcAft>
                <a:spcPts val="0"/>
              </a:spcAft>
              <a:buClr>
                <a:schemeClr val="lt1"/>
              </a:buClr>
              <a:buSzPts val="3200"/>
              <a:buNone/>
              <a:defRPr i="1">
                <a:solidFill>
                  <a:schemeClr val="lt1"/>
                </a:solidFill>
              </a:defRPr>
            </a:lvl2pPr>
            <a:lvl3pPr lvl="2" rtl="0" algn="ctr">
              <a:lnSpc>
                <a:spcPct val="90000"/>
              </a:lnSpc>
              <a:spcBef>
                <a:spcPts val="1100"/>
              </a:spcBef>
              <a:spcAft>
                <a:spcPts val="0"/>
              </a:spcAft>
              <a:buClr>
                <a:schemeClr val="lt1"/>
              </a:buClr>
              <a:buSzPts val="3200"/>
              <a:buNone/>
              <a:defRPr i="1">
                <a:solidFill>
                  <a:schemeClr val="lt1"/>
                </a:solidFill>
              </a:defRPr>
            </a:lvl3pPr>
            <a:lvl4pPr lvl="3" rtl="0" algn="ctr">
              <a:lnSpc>
                <a:spcPct val="90000"/>
              </a:lnSpc>
              <a:spcBef>
                <a:spcPts val="1100"/>
              </a:spcBef>
              <a:spcAft>
                <a:spcPts val="0"/>
              </a:spcAft>
              <a:buClr>
                <a:schemeClr val="lt1"/>
              </a:buClr>
              <a:buSzPts val="3200"/>
              <a:buNone/>
              <a:defRPr i="1">
                <a:solidFill>
                  <a:schemeClr val="lt1"/>
                </a:solidFill>
              </a:defRPr>
            </a:lvl4pPr>
            <a:lvl5pPr lvl="4" rtl="0" algn="ctr">
              <a:lnSpc>
                <a:spcPct val="90000"/>
              </a:lnSpc>
              <a:spcBef>
                <a:spcPts val="1100"/>
              </a:spcBef>
              <a:spcAft>
                <a:spcPts val="0"/>
              </a:spcAft>
              <a:buClr>
                <a:schemeClr val="lt1"/>
              </a:buClr>
              <a:buSzPts val="3200"/>
              <a:buNone/>
              <a:defRPr i="1">
                <a:solidFill>
                  <a:schemeClr val="lt1"/>
                </a:solidFill>
              </a:defRPr>
            </a:lvl5pPr>
            <a:lvl6pPr lvl="5" rtl="0" algn="ctr">
              <a:lnSpc>
                <a:spcPct val="90000"/>
              </a:lnSpc>
              <a:spcBef>
                <a:spcPts val="1100"/>
              </a:spcBef>
              <a:spcAft>
                <a:spcPts val="0"/>
              </a:spcAft>
              <a:buClr>
                <a:schemeClr val="lt1"/>
              </a:buClr>
              <a:buSzPts val="3200"/>
              <a:buNone/>
              <a:defRPr i="1">
                <a:solidFill>
                  <a:schemeClr val="lt1"/>
                </a:solidFill>
              </a:defRPr>
            </a:lvl6pPr>
            <a:lvl7pPr lvl="6" rtl="0" algn="ctr">
              <a:lnSpc>
                <a:spcPct val="90000"/>
              </a:lnSpc>
              <a:spcBef>
                <a:spcPts val="1100"/>
              </a:spcBef>
              <a:spcAft>
                <a:spcPts val="0"/>
              </a:spcAft>
              <a:buClr>
                <a:schemeClr val="lt1"/>
              </a:buClr>
              <a:buSzPts val="3200"/>
              <a:buNone/>
              <a:defRPr i="1">
                <a:solidFill>
                  <a:schemeClr val="lt1"/>
                </a:solidFill>
              </a:defRPr>
            </a:lvl7pPr>
            <a:lvl8pPr lvl="7" rtl="0" algn="ctr">
              <a:lnSpc>
                <a:spcPct val="90000"/>
              </a:lnSpc>
              <a:spcBef>
                <a:spcPts val="1100"/>
              </a:spcBef>
              <a:spcAft>
                <a:spcPts val="0"/>
              </a:spcAft>
              <a:buClr>
                <a:schemeClr val="lt1"/>
              </a:buClr>
              <a:buSzPts val="3200"/>
              <a:buNone/>
              <a:defRPr i="1">
                <a:solidFill>
                  <a:schemeClr val="lt1"/>
                </a:solidFill>
              </a:defRPr>
            </a:lvl8pPr>
            <a:lvl9pPr lvl="8" rtl="0" algn="ctr">
              <a:lnSpc>
                <a:spcPct val="90000"/>
              </a:lnSpc>
              <a:spcBef>
                <a:spcPts val="1100"/>
              </a:spcBef>
              <a:spcAft>
                <a:spcPts val="0"/>
              </a:spcAft>
              <a:buClr>
                <a:schemeClr val="lt1"/>
              </a:buClr>
              <a:buSzPts val="3200"/>
              <a:buNone/>
              <a:defRPr i="1">
                <a:solidFill>
                  <a:schemeClr val="lt1"/>
                </a:solidFill>
              </a:defRPr>
            </a:lvl9pPr>
          </a:lstStyle>
          <a:p/>
        </p:txBody>
      </p:sp>
      <p:grpSp>
        <p:nvGrpSpPr>
          <p:cNvPr id="302" name="Google Shape;302;p53"/>
          <p:cNvGrpSpPr/>
          <p:nvPr/>
        </p:nvGrpSpPr>
        <p:grpSpPr>
          <a:xfrm>
            <a:off x="1521374" y="1902383"/>
            <a:ext cx="5129105" cy="831614"/>
            <a:chOff x="897875" y="2384700"/>
            <a:chExt cx="5810700" cy="942125"/>
          </a:xfrm>
        </p:grpSpPr>
        <p:sp>
          <p:nvSpPr>
            <p:cNvPr id="303" name="Google Shape;303;p53"/>
            <p:cNvSpPr/>
            <p:nvPr/>
          </p:nvSpPr>
          <p:spPr>
            <a:xfrm>
              <a:off x="2182225" y="2625650"/>
              <a:ext cx="440125" cy="457525"/>
            </a:xfrm>
            <a:custGeom>
              <a:rect b="b" l="l" r="r" t="t"/>
              <a:pathLst>
                <a:path extrusionOk="0" h="18301" w="17605">
                  <a:moveTo>
                    <a:pt x="9189" y="0"/>
                  </a:moveTo>
                  <a:cubicBezTo>
                    <a:pt x="4100" y="0"/>
                    <a:pt x="0" y="3914"/>
                    <a:pt x="0" y="9143"/>
                  </a:cubicBezTo>
                  <a:cubicBezTo>
                    <a:pt x="0" y="14356"/>
                    <a:pt x="4100" y="18300"/>
                    <a:pt x="9189" y="18300"/>
                  </a:cubicBezTo>
                  <a:cubicBezTo>
                    <a:pt x="13521" y="18300"/>
                    <a:pt x="16769" y="15624"/>
                    <a:pt x="17605" y="11649"/>
                  </a:cubicBezTo>
                  <a:lnTo>
                    <a:pt x="15470" y="11649"/>
                  </a:lnTo>
                  <a:cubicBezTo>
                    <a:pt x="14743" y="14510"/>
                    <a:pt x="12407" y="16382"/>
                    <a:pt x="9189" y="16382"/>
                  </a:cubicBezTo>
                  <a:cubicBezTo>
                    <a:pt x="5183" y="16382"/>
                    <a:pt x="2073" y="13257"/>
                    <a:pt x="2073" y="9143"/>
                  </a:cubicBezTo>
                  <a:cubicBezTo>
                    <a:pt x="2073" y="5012"/>
                    <a:pt x="5183" y="1918"/>
                    <a:pt x="9189" y="1918"/>
                  </a:cubicBezTo>
                  <a:cubicBezTo>
                    <a:pt x="12407" y="1918"/>
                    <a:pt x="14743" y="3744"/>
                    <a:pt x="15470" y="6621"/>
                  </a:cubicBezTo>
                  <a:lnTo>
                    <a:pt x="17605" y="6621"/>
                  </a:lnTo>
                  <a:cubicBezTo>
                    <a:pt x="16769" y="2645"/>
                    <a:pt x="13521" y="0"/>
                    <a:pt x="9189"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4" name="Google Shape;304;p53"/>
            <p:cNvSpPr/>
            <p:nvPr/>
          </p:nvSpPr>
          <p:spPr>
            <a:xfrm>
              <a:off x="2744150" y="2625650"/>
              <a:ext cx="459475" cy="456750"/>
            </a:xfrm>
            <a:custGeom>
              <a:rect b="b" l="l" r="r" t="t"/>
              <a:pathLst>
                <a:path extrusionOk="0" h="18270" w="18379">
                  <a:moveTo>
                    <a:pt x="9189" y="1918"/>
                  </a:moveTo>
                  <a:cubicBezTo>
                    <a:pt x="13196" y="1918"/>
                    <a:pt x="16305" y="5136"/>
                    <a:pt x="16305" y="9127"/>
                  </a:cubicBezTo>
                  <a:cubicBezTo>
                    <a:pt x="16305" y="13134"/>
                    <a:pt x="13196" y="16351"/>
                    <a:pt x="9189" y="16351"/>
                  </a:cubicBezTo>
                  <a:cubicBezTo>
                    <a:pt x="5198" y="16351"/>
                    <a:pt x="2073" y="13134"/>
                    <a:pt x="2073" y="9127"/>
                  </a:cubicBezTo>
                  <a:cubicBezTo>
                    <a:pt x="2073" y="5136"/>
                    <a:pt x="5198" y="1918"/>
                    <a:pt x="9189" y="1918"/>
                  </a:cubicBezTo>
                  <a:close/>
                  <a:moveTo>
                    <a:pt x="9189" y="0"/>
                  </a:moveTo>
                  <a:cubicBezTo>
                    <a:pt x="4100" y="0"/>
                    <a:pt x="0" y="4038"/>
                    <a:pt x="0" y="9127"/>
                  </a:cubicBezTo>
                  <a:cubicBezTo>
                    <a:pt x="0" y="14216"/>
                    <a:pt x="4100" y="18269"/>
                    <a:pt x="9189" y="18269"/>
                  </a:cubicBezTo>
                  <a:cubicBezTo>
                    <a:pt x="14279" y="18269"/>
                    <a:pt x="18378" y="14216"/>
                    <a:pt x="18378" y="9127"/>
                  </a:cubicBezTo>
                  <a:cubicBezTo>
                    <a:pt x="18378" y="4053"/>
                    <a:pt x="14279" y="0"/>
                    <a:pt x="9189"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5" name="Google Shape;305;p53"/>
            <p:cNvSpPr/>
            <p:nvPr/>
          </p:nvSpPr>
          <p:spPr>
            <a:xfrm>
              <a:off x="3352875" y="2633375"/>
              <a:ext cx="376700" cy="441300"/>
            </a:xfrm>
            <a:custGeom>
              <a:rect b="b" l="l" r="r" t="t"/>
              <a:pathLst>
                <a:path extrusionOk="0" h="17652" w="15068">
                  <a:moveTo>
                    <a:pt x="0" y="1"/>
                  </a:moveTo>
                  <a:lnTo>
                    <a:pt x="0" y="17651"/>
                  </a:lnTo>
                  <a:lnTo>
                    <a:pt x="2058" y="17651"/>
                  </a:lnTo>
                  <a:lnTo>
                    <a:pt x="2058" y="3744"/>
                  </a:lnTo>
                  <a:lnTo>
                    <a:pt x="13350" y="17651"/>
                  </a:lnTo>
                  <a:lnTo>
                    <a:pt x="15067" y="17651"/>
                  </a:lnTo>
                  <a:lnTo>
                    <a:pt x="15067" y="1"/>
                  </a:lnTo>
                  <a:lnTo>
                    <a:pt x="13010" y="1"/>
                  </a:lnTo>
                  <a:lnTo>
                    <a:pt x="13010" y="14093"/>
                  </a:lnTo>
                  <a:lnTo>
                    <a:pt x="167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6" name="Google Shape;306;p53"/>
            <p:cNvSpPr/>
            <p:nvPr/>
          </p:nvSpPr>
          <p:spPr>
            <a:xfrm>
              <a:off x="3914025" y="2633375"/>
              <a:ext cx="303225" cy="441300"/>
            </a:xfrm>
            <a:custGeom>
              <a:rect b="b" l="l" r="r" t="t"/>
              <a:pathLst>
                <a:path extrusionOk="0" h="17652" w="12129">
                  <a:moveTo>
                    <a:pt x="0" y="1"/>
                  </a:moveTo>
                  <a:lnTo>
                    <a:pt x="0" y="17651"/>
                  </a:lnTo>
                  <a:lnTo>
                    <a:pt x="2058" y="17651"/>
                  </a:lnTo>
                  <a:lnTo>
                    <a:pt x="2058" y="10272"/>
                  </a:lnTo>
                  <a:lnTo>
                    <a:pt x="11030" y="10272"/>
                  </a:lnTo>
                  <a:lnTo>
                    <a:pt x="11030" y="8385"/>
                  </a:lnTo>
                  <a:lnTo>
                    <a:pt x="2058" y="8385"/>
                  </a:lnTo>
                  <a:lnTo>
                    <a:pt x="2058" y="1888"/>
                  </a:lnTo>
                  <a:lnTo>
                    <a:pt x="12128" y="1888"/>
                  </a:lnTo>
                  <a:lnTo>
                    <a:pt x="12128"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7" name="Google Shape;307;p53"/>
            <p:cNvSpPr/>
            <p:nvPr/>
          </p:nvSpPr>
          <p:spPr>
            <a:xfrm>
              <a:off x="4394350" y="2633375"/>
              <a:ext cx="294700" cy="441300"/>
            </a:xfrm>
            <a:custGeom>
              <a:rect b="b" l="l" r="r" t="t"/>
              <a:pathLst>
                <a:path extrusionOk="0" h="17652" w="11788">
                  <a:moveTo>
                    <a:pt x="0" y="1"/>
                  </a:moveTo>
                  <a:lnTo>
                    <a:pt x="0" y="17651"/>
                  </a:lnTo>
                  <a:lnTo>
                    <a:pt x="11788" y="17651"/>
                  </a:lnTo>
                  <a:lnTo>
                    <a:pt x="11788" y="15748"/>
                  </a:lnTo>
                  <a:lnTo>
                    <a:pt x="2042" y="15748"/>
                  </a:lnTo>
                  <a:lnTo>
                    <a:pt x="2042"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8" name="Google Shape;308;p53"/>
            <p:cNvSpPr/>
            <p:nvPr/>
          </p:nvSpPr>
          <p:spPr>
            <a:xfrm>
              <a:off x="4799650" y="2633375"/>
              <a:ext cx="377850" cy="449025"/>
            </a:xfrm>
            <a:custGeom>
              <a:rect b="b" l="l" r="r" t="t"/>
              <a:pathLst>
                <a:path extrusionOk="0" h="17961" w="15114">
                  <a:moveTo>
                    <a:pt x="0" y="1"/>
                  </a:moveTo>
                  <a:lnTo>
                    <a:pt x="0" y="10102"/>
                  </a:lnTo>
                  <a:cubicBezTo>
                    <a:pt x="0" y="14789"/>
                    <a:pt x="3017" y="17960"/>
                    <a:pt x="7565" y="17960"/>
                  </a:cubicBezTo>
                  <a:cubicBezTo>
                    <a:pt x="12113" y="17960"/>
                    <a:pt x="15114" y="14789"/>
                    <a:pt x="15114" y="10102"/>
                  </a:cubicBezTo>
                  <a:lnTo>
                    <a:pt x="15114" y="1"/>
                  </a:lnTo>
                  <a:lnTo>
                    <a:pt x="13072" y="1"/>
                  </a:lnTo>
                  <a:lnTo>
                    <a:pt x="13072" y="10102"/>
                  </a:lnTo>
                  <a:cubicBezTo>
                    <a:pt x="13072" y="13552"/>
                    <a:pt x="10860" y="16042"/>
                    <a:pt x="7565" y="16042"/>
                  </a:cubicBezTo>
                  <a:cubicBezTo>
                    <a:pt x="4239" y="16042"/>
                    <a:pt x="2058" y="13552"/>
                    <a:pt x="2058" y="10102"/>
                  </a:cubicBezTo>
                  <a:lnTo>
                    <a:pt x="2058"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9" name="Google Shape;309;p53"/>
            <p:cNvSpPr/>
            <p:nvPr/>
          </p:nvSpPr>
          <p:spPr>
            <a:xfrm>
              <a:off x="5357300" y="2633375"/>
              <a:ext cx="309025" cy="441300"/>
            </a:xfrm>
            <a:custGeom>
              <a:rect b="b" l="l" r="r" t="t"/>
              <a:pathLst>
                <a:path extrusionOk="0" h="17652" w="12361">
                  <a:moveTo>
                    <a:pt x="1" y="1"/>
                  </a:moveTo>
                  <a:lnTo>
                    <a:pt x="1" y="17651"/>
                  </a:lnTo>
                  <a:lnTo>
                    <a:pt x="12361" y="17651"/>
                  </a:lnTo>
                  <a:lnTo>
                    <a:pt x="12361" y="15748"/>
                  </a:lnTo>
                  <a:lnTo>
                    <a:pt x="2058" y="15748"/>
                  </a:lnTo>
                  <a:lnTo>
                    <a:pt x="2058" y="9839"/>
                  </a:lnTo>
                  <a:lnTo>
                    <a:pt x="11324" y="9839"/>
                  </a:lnTo>
                  <a:lnTo>
                    <a:pt x="11324" y="7936"/>
                  </a:lnTo>
                  <a:lnTo>
                    <a:pt x="2058" y="7936"/>
                  </a:lnTo>
                  <a:lnTo>
                    <a:pt x="2058" y="1888"/>
                  </a:lnTo>
                  <a:lnTo>
                    <a:pt x="12361" y="1888"/>
                  </a:lnTo>
                  <a:lnTo>
                    <a:pt x="1236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0" name="Google Shape;310;p53"/>
            <p:cNvSpPr/>
            <p:nvPr/>
          </p:nvSpPr>
          <p:spPr>
            <a:xfrm>
              <a:off x="5819450" y="2633375"/>
              <a:ext cx="376700" cy="441300"/>
            </a:xfrm>
            <a:custGeom>
              <a:rect b="b" l="l" r="r" t="t"/>
              <a:pathLst>
                <a:path extrusionOk="0" h="17652" w="15068">
                  <a:moveTo>
                    <a:pt x="1" y="1"/>
                  </a:moveTo>
                  <a:lnTo>
                    <a:pt x="1" y="17651"/>
                  </a:lnTo>
                  <a:lnTo>
                    <a:pt x="2058" y="17651"/>
                  </a:lnTo>
                  <a:lnTo>
                    <a:pt x="2058" y="3744"/>
                  </a:lnTo>
                  <a:lnTo>
                    <a:pt x="13351" y="17651"/>
                  </a:lnTo>
                  <a:lnTo>
                    <a:pt x="15068" y="17651"/>
                  </a:lnTo>
                  <a:lnTo>
                    <a:pt x="15068" y="1"/>
                  </a:lnTo>
                  <a:lnTo>
                    <a:pt x="13011" y="1"/>
                  </a:lnTo>
                  <a:lnTo>
                    <a:pt x="13011" y="14093"/>
                  </a:lnTo>
                  <a:lnTo>
                    <a:pt x="167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1" name="Google Shape;311;p53"/>
            <p:cNvSpPr/>
            <p:nvPr/>
          </p:nvSpPr>
          <p:spPr>
            <a:xfrm>
              <a:off x="6332275" y="2633375"/>
              <a:ext cx="376300" cy="441300"/>
            </a:xfrm>
            <a:custGeom>
              <a:rect b="b" l="l" r="r" t="t"/>
              <a:pathLst>
                <a:path extrusionOk="0" h="17652" w="15052">
                  <a:moveTo>
                    <a:pt x="0" y="1"/>
                  </a:moveTo>
                  <a:lnTo>
                    <a:pt x="0" y="1888"/>
                  </a:lnTo>
                  <a:lnTo>
                    <a:pt x="6482" y="1888"/>
                  </a:lnTo>
                  <a:lnTo>
                    <a:pt x="6482" y="17651"/>
                  </a:lnTo>
                  <a:lnTo>
                    <a:pt x="8539" y="17651"/>
                  </a:lnTo>
                  <a:lnTo>
                    <a:pt x="8539" y="1888"/>
                  </a:lnTo>
                  <a:lnTo>
                    <a:pt x="15052" y="1888"/>
                  </a:lnTo>
                  <a:lnTo>
                    <a:pt x="15052"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2" name="Google Shape;312;p53"/>
            <p:cNvSpPr/>
            <p:nvPr/>
          </p:nvSpPr>
          <p:spPr>
            <a:xfrm>
              <a:off x="1081200" y="2568025"/>
              <a:ext cx="575475" cy="575475"/>
            </a:xfrm>
            <a:custGeom>
              <a:rect b="b" l="l" r="r" t="t"/>
              <a:pathLst>
                <a:path extrusionOk="0" h="23019" w="23019">
                  <a:moveTo>
                    <a:pt x="11107" y="0"/>
                  </a:moveTo>
                  <a:cubicBezTo>
                    <a:pt x="11030" y="959"/>
                    <a:pt x="11014" y="1918"/>
                    <a:pt x="10953" y="2877"/>
                  </a:cubicBezTo>
                  <a:lnTo>
                    <a:pt x="10875" y="5755"/>
                  </a:lnTo>
                  <a:cubicBezTo>
                    <a:pt x="10860" y="6544"/>
                    <a:pt x="10844" y="7348"/>
                    <a:pt x="10844" y="8137"/>
                  </a:cubicBezTo>
                  <a:cubicBezTo>
                    <a:pt x="10519" y="7410"/>
                    <a:pt x="10210" y="6683"/>
                    <a:pt x="9885" y="5956"/>
                  </a:cubicBezTo>
                  <a:lnTo>
                    <a:pt x="8709" y="3326"/>
                  </a:lnTo>
                  <a:cubicBezTo>
                    <a:pt x="8307" y="2460"/>
                    <a:pt x="7905" y="1578"/>
                    <a:pt x="7472" y="727"/>
                  </a:cubicBezTo>
                  <a:lnTo>
                    <a:pt x="6729" y="1037"/>
                  </a:lnTo>
                  <a:cubicBezTo>
                    <a:pt x="7039" y="1949"/>
                    <a:pt x="7379" y="2847"/>
                    <a:pt x="7688" y="3744"/>
                  </a:cubicBezTo>
                  <a:lnTo>
                    <a:pt x="8725" y="6435"/>
                  </a:lnTo>
                  <a:cubicBezTo>
                    <a:pt x="9003" y="7178"/>
                    <a:pt x="9297" y="7905"/>
                    <a:pt x="9591" y="8648"/>
                  </a:cubicBezTo>
                  <a:cubicBezTo>
                    <a:pt x="9034" y="8091"/>
                    <a:pt x="8462" y="7534"/>
                    <a:pt x="7890" y="6992"/>
                  </a:cubicBezTo>
                  <a:lnTo>
                    <a:pt x="5801" y="5012"/>
                  </a:lnTo>
                  <a:cubicBezTo>
                    <a:pt x="5074" y="4378"/>
                    <a:pt x="4378" y="3713"/>
                    <a:pt x="3651" y="3079"/>
                  </a:cubicBezTo>
                  <a:lnTo>
                    <a:pt x="3079" y="3651"/>
                  </a:lnTo>
                  <a:cubicBezTo>
                    <a:pt x="3713" y="4378"/>
                    <a:pt x="4378" y="5090"/>
                    <a:pt x="5012" y="5801"/>
                  </a:cubicBezTo>
                  <a:lnTo>
                    <a:pt x="6992" y="7890"/>
                  </a:lnTo>
                  <a:cubicBezTo>
                    <a:pt x="7534" y="8462"/>
                    <a:pt x="8091" y="9034"/>
                    <a:pt x="8648" y="9591"/>
                  </a:cubicBezTo>
                  <a:cubicBezTo>
                    <a:pt x="7905" y="9297"/>
                    <a:pt x="7178" y="9003"/>
                    <a:pt x="6435" y="8725"/>
                  </a:cubicBezTo>
                  <a:lnTo>
                    <a:pt x="3744" y="7688"/>
                  </a:lnTo>
                  <a:cubicBezTo>
                    <a:pt x="2847" y="7379"/>
                    <a:pt x="1949" y="7039"/>
                    <a:pt x="1037" y="6729"/>
                  </a:cubicBezTo>
                  <a:lnTo>
                    <a:pt x="712" y="7472"/>
                  </a:lnTo>
                  <a:cubicBezTo>
                    <a:pt x="1578" y="7905"/>
                    <a:pt x="2460" y="8307"/>
                    <a:pt x="3326" y="8709"/>
                  </a:cubicBezTo>
                  <a:lnTo>
                    <a:pt x="5956" y="9885"/>
                  </a:lnTo>
                  <a:cubicBezTo>
                    <a:pt x="6667" y="10210"/>
                    <a:pt x="7395" y="10519"/>
                    <a:pt x="8137" y="10844"/>
                  </a:cubicBezTo>
                  <a:cubicBezTo>
                    <a:pt x="7333" y="10844"/>
                    <a:pt x="6544" y="10860"/>
                    <a:pt x="5755" y="10875"/>
                  </a:cubicBezTo>
                  <a:lnTo>
                    <a:pt x="2878" y="10952"/>
                  </a:lnTo>
                  <a:cubicBezTo>
                    <a:pt x="1918" y="11014"/>
                    <a:pt x="959" y="11030"/>
                    <a:pt x="0" y="11107"/>
                  </a:cubicBezTo>
                  <a:lnTo>
                    <a:pt x="0" y="11912"/>
                  </a:lnTo>
                  <a:cubicBezTo>
                    <a:pt x="959" y="11989"/>
                    <a:pt x="1918" y="12020"/>
                    <a:pt x="2878" y="12066"/>
                  </a:cubicBezTo>
                  <a:lnTo>
                    <a:pt x="5755" y="12144"/>
                  </a:lnTo>
                  <a:cubicBezTo>
                    <a:pt x="7441" y="12190"/>
                    <a:pt x="9127" y="12190"/>
                    <a:pt x="10813" y="12206"/>
                  </a:cubicBezTo>
                  <a:cubicBezTo>
                    <a:pt x="10829" y="13892"/>
                    <a:pt x="10844" y="15578"/>
                    <a:pt x="10891" y="17264"/>
                  </a:cubicBezTo>
                  <a:lnTo>
                    <a:pt x="10983" y="20141"/>
                  </a:lnTo>
                  <a:cubicBezTo>
                    <a:pt x="11030" y="21100"/>
                    <a:pt x="11061" y="22059"/>
                    <a:pt x="11138" y="23019"/>
                  </a:cubicBezTo>
                  <a:lnTo>
                    <a:pt x="11881" y="23019"/>
                  </a:lnTo>
                  <a:cubicBezTo>
                    <a:pt x="11943" y="22059"/>
                    <a:pt x="11973" y="21100"/>
                    <a:pt x="12020" y="20141"/>
                  </a:cubicBezTo>
                  <a:lnTo>
                    <a:pt x="12113" y="17264"/>
                  </a:lnTo>
                  <a:cubicBezTo>
                    <a:pt x="12144" y="16460"/>
                    <a:pt x="12159" y="15640"/>
                    <a:pt x="12159" y="14835"/>
                  </a:cubicBezTo>
                  <a:cubicBezTo>
                    <a:pt x="12484" y="15578"/>
                    <a:pt x="12809" y="16320"/>
                    <a:pt x="13149" y="17063"/>
                  </a:cubicBezTo>
                  <a:lnTo>
                    <a:pt x="14325" y="19693"/>
                  </a:lnTo>
                  <a:cubicBezTo>
                    <a:pt x="14743" y="20559"/>
                    <a:pt x="15145" y="21425"/>
                    <a:pt x="15562" y="22292"/>
                  </a:cubicBezTo>
                  <a:lnTo>
                    <a:pt x="16243" y="21998"/>
                  </a:lnTo>
                  <a:cubicBezTo>
                    <a:pt x="15949" y="21085"/>
                    <a:pt x="15609" y="20188"/>
                    <a:pt x="15284" y="19290"/>
                  </a:cubicBezTo>
                  <a:lnTo>
                    <a:pt x="14263" y="16599"/>
                  </a:lnTo>
                  <a:cubicBezTo>
                    <a:pt x="13985" y="15841"/>
                    <a:pt x="13691" y="15083"/>
                    <a:pt x="13381" y="14325"/>
                  </a:cubicBezTo>
                  <a:lnTo>
                    <a:pt x="13381" y="14325"/>
                  </a:lnTo>
                  <a:cubicBezTo>
                    <a:pt x="13969" y="14897"/>
                    <a:pt x="14557" y="15454"/>
                    <a:pt x="15145" y="16011"/>
                  </a:cubicBezTo>
                  <a:lnTo>
                    <a:pt x="17233" y="17991"/>
                  </a:lnTo>
                  <a:cubicBezTo>
                    <a:pt x="17960" y="18625"/>
                    <a:pt x="18656" y="19275"/>
                    <a:pt x="19383" y="19909"/>
                  </a:cubicBezTo>
                  <a:lnTo>
                    <a:pt x="19909" y="19383"/>
                  </a:lnTo>
                  <a:cubicBezTo>
                    <a:pt x="19275" y="18656"/>
                    <a:pt x="18625" y="17960"/>
                    <a:pt x="17976" y="17249"/>
                  </a:cubicBezTo>
                  <a:lnTo>
                    <a:pt x="16011" y="15145"/>
                  </a:lnTo>
                  <a:cubicBezTo>
                    <a:pt x="15454" y="14557"/>
                    <a:pt x="14882" y="13969"/>
                    <a:pt x="14325" y="13397"/>
                  </a:cubicBezTo>
                  <a:lnTo>
                    <a:pt x="14325" y="13397"/>
                  </a:lnTo>
                  <a:cubicBezTo>
                    <a:pt x="15067" y="13691"/>
                    <a:pt x="15825" y="13984"/>
                    <a:pt x="16583" y="14278"/>
                  </a:cubicBezTo>
                  <a:lnTo>
                    <a:pt x="19275" y="15299"/>
                  </a:lnTo>
                  <a:cubicBezTo>
                    <a:pt x="20188" y="15609"/>
                    <a:pt x="21085" y="15949"/>
                    <a:pt x="21998" y="16258"/>
                  </a:cubicBezTo>
                  <a:lnTo>
                    <a:pt x="22276" y="15578"/>
                  </a:lnTo>
                  <a:cubicBezTo>
                    <a:pt x="21425" y="15145"/>
                    <a:pt x="20544" y="14742"/>
                    <a:pt x="19677" y="14340"/>
                  </a:cubicBezTo>
                  <a:lnTo>
                    <a:pt x="17063" y="13149"/>
                  </a:lnTo>
                  <a:cubicBezTo>
                    <a:pt x="16320" y="12824"/>
                    <a:pt x="15578" y="12499"/>
                    <a:pt x="14820" y="12175"/>
                  </a:cubicBezTo>
                  <a:cubicBezTo>
                    <a:pt x="15640" y="12159"/>
                    <a:pt x="16444" y="12144"/>
                    <a:pt x="17264" y="12128"/>
                  </a:cubicBezTo>
                  <a:lnTo>
                    <a:pt x="20141" y="12035"/>
                  </a:lnTo>
                  <a:cubicBezTo>
                    <a:pt x="21100" y="11989"/>
                    <a:pt x="22060" y="11958"/>
                    <a:pt x="23019" y="11881"/>
                  </a:cubicBezTo>
                  <a:lnTo>
                    <a:pt x="23019" y="11138"/>
                  </a:lnTo>
                  <a:cubicBezTo>
                    <a:pt x="22060" y="11076"/>
                    <a:pt x="21100" y="11045"/>
                    <a:pt x="20141" y="10999"/>
                  </a:cubicBezTo>
                  <a:lnTo>
                    <a:pt x="17264" y="10906"/>
                  </a:lnTo>
                  <a:cubicBezTo>
                    <a:pt x="15578" y="10844"/>
                    <a:pt x="13892" y="10829"/>
                    <a:pt x="12206" y="10829"/>
                  </a:cubicBezTo>
                  <a:cubicBezTo>
                    <a:pt x="12190" y="9127"/>
                    <a:pt x="12190" y="7441"/>
                    <a:pt x="12144" y="5755"/>
                  </a:cubicBezTo>
                  <a:lnTo>
                    <a:pt x="12066" y="2877"/>
                  </a:lnTo>
                  <a:cubicBezTo>
                    <a:pt x="12020" y="1918"/>
                    <a:pt x="11989" y="959"/>
                    <a:pt x="11912"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3" name="Google Shape;313;p53"/>
            <p:cNvSpPr/>
            <p:nvPr/>
          </p:nvSpPr>
          <p:spPr>
            <a:xfrm>
              <a:off x="897875" y="2384700"/>
              <a:ext cx="942125" cy="942125"/>
            </a:xfrm>
            <a:custGeom>
              <a:rect b="b" l="l" r="r" t="t"/>
              <a:pathLst>
                <a:path extrusionOk="0" h="37685" w="37685">
                  <a:moveTo>
                    <a:pt x="18842" y="1764"/>
                  </a:moveTo>
                  <a:cubicBezTo>
                    <a:pt x="28263" y="1764"/>
                    <a:pt x="35921" y="9422"/>
                    <a:pt x="35921" y="18842"/>
                  </a:cubicBezTo>
                  <a:cubicBezTo>
                    <a:pt x="35921" y="28263"/>
                    <a:pt x="28263" y="35921"/>
                    <a:pt x="18842" y="35921"/>
                  </a:cubicBezTo>
                  <a:cubicBezTo>
                    <a:pt x="9422" y="35921"/>
                    <a:pt x="1764" y="28263"/>
                    <a:pt x="1764" y="18842"/>
                  </a:cubicBezTo>
                  <a:cubicBezTo>
                    <a:pt x="1764" y="9422"/>
                    <a:pt x="9422" y="1764"/>
                    <a:pt x="18842" y="1764"/>
                  </a:cubicBezTo>
                  <a:close/>
                  <a:moveTo>
                    <a:pt x="18842" y="1"/>
                  </a:moveTo>
                  <a:cubicBezTo>
                    <a:pt x="8462" y="1"/>
                    <a:pt x="1" y="8462"/>
                    <a:pt x="1" y="18842"/>
                  </a:cubicBezTo>
                  <a:cubicBezTo>
                    <a:pt x="1" y="29238"/>
                    <a:pt x="8462" y="37684"/>
                    <a:pt x="18842" y="37684"/>
                  </a:cubicBezTo>
                  <a:cubicBezTo>
                    <a:pt x="29238" y="37684"/>
                    <a:pt x="37684" y="29238"/>
                    <a:pt x="37684" y="18842"/>
                  </a:cubicBezTo>
                  <a:cubicBezTo>
                    <a:pt x="37684" y="8462"/>
                    <a:pt x="29238" y="1"/>
                    <a:pt x="18842"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14" name="Google Shape;314;p53"/>
          <p:cNvSpPr/>
          <p:nvPr>
            <p:ph idx="2" type="pic"/>
          </p:nvPr>
        </p:nvSpPr>
        <p:spPr>
          <a:xfrm>
            <a:off x="1521333" y="8376033"/>
            <a:ext cx="1932000" cy="1932000"/>
          </a:xfrm>
          <a:prstGeom prst="ellipse">
            <a:avLst/>
          </a:prstGeom>
          <a:noFill/>
          <a:ln cap="flat" cmpd="sng" w="28575">
            <a:solidFill>
              <a:schemeClr val="lt1"/>
            </a:solidFill>
            <a:prstDash val="solid"/>
            <a:round/>
            <a:headEnd len="sm" w="sm" type="none"/>
            <a:tailEnd len="sm" w="sm" type="none"/>
          </a:ln>
        </p:spPr>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
  <p:cSld name="Breaker_Denim_1_1_1">
    <p:bg>
      <p:bgPr>
        <a:solidFill>
          <a:schemeClr val="dk2"/>
        </a:solidFill>
      </p:bgPr>
    </p:bg>
    <p:spTree>
      <p:nvGrpSpPr>
        <p:cNvPr id="315" name="Shape 315"/>
        <p:cNvGrpSpPr/>
        <p:nvPr/>
      </p:nvGrpSpPr>
      <p:grpSpPr>
        <a:xfrm>
          <a:off x="0" y="0"/>
          <a:ext cx="0" cy="0"/>
          <a:chOff x="0" y="0"/>
          <a:chExt cx="0" cy="0"/>
        </a:xfrm>
      </p:grpSpPr>
      <p:pic>
        <p:nvPicPr>
          <p:cNvPr id="316" name="Google Shape;316;p54"/>
          <p:cNvPicPr preferRelativeResize="0"/>
          <p:nvPr/>
        </p:nvPicPr>
        <p:blipFill>
          <a:blip r:embed="rId2">
            <a:alphaModFix/>
          </a:blip>
          <a:stretch>
            <a:fillRect/>
          </a:stretch>
        </p:blipFill>
        <p:spPr>
          <a:xfrm>
            <a:off x="0" y="47628"/>
            <a:ext cx="24380948" cy="13666662"/>
          </a:xfrm>
          <a:prstGeom prst="rect">
            <a:avLst/>
          </a:prstGeom>
          <a:noFill/>
          <a:ln>
            <a:noFill/>
          </a:ln>
        </p:spPr>
      </p:pic>
      <p:sp>
        <p:nvSpPr>
          <p:cNvPr id="317" name="Google Shape;317;p54"/>
          <p:cNvSpPr txBox="1"/>
          <p:nvPr>
            <p:ph type="title"/>
          </p:nvPr>
        </p:nvSpPr>
        <p:spPr>
          <a:xfrm>
            <a:off x="1218667" y="4153200"/>
            <a:ext cx="16973100" cy="5409600"/>
          </a:xfrm>
          <a:prstGeom prst="rect">
            <a:avLst/>
          </a:prstGeom>
        </p:spPr>
        <p:txBody>
          <a:bodyPr anchorCtr="0" anchor="ctr" bIns="121875" lIns="0" spcFirstLastPara="1" rIns="243825" wrap="square" tIns="121875">
            <a:noAutofit/>
          </a:bodyPr>
          <a:lstStyle>
            <a:lvl1pPr lvl="0" rtl="0">
              <a:spcBef>
                <a:spcPts val="0"/>
              </a:spcBef>
              <a:spcAft>
                <a:spcPts val="0"/>
              </a:spcAft>
              <a:buNone/>
              <a:defRPr i="1" sz="7300">
                <a:solidFill>
                  <a:schemeClr val="lt1"/>
                </a:solidFill>
              </a:defRPr>
            </a:lvl1pPr>
            <a:lvl2pPr lvl="1" rtl="0">
              <a:spcBef>
                <a:spcPts val="0"/>
              </a:spcBef>
              <a:spcAft>
                <a:spcPts val="0"/>
              </a:spcAft>
              <a:buNone/>
              <a:defRPr i="1" sz="7300">
                <a:solidFill>
                  <a:schemeClr val="lt1"/>
                </a:solidFill>
              </a:defRPr>
            </a:lvl2pPr>
            <a:lvl3pPr lvl="2" rtl="0">
              <a:spcBef>
                <a:spcPts val="0"/>
              </a:spcBef>
              <a:spcAft>
                <a:spcPts val="0"/>
              </a:spcAft>
              <a:buNone/>
              <a:defRPr i="1" sz="7300">
                <a:solidFill>
                  <a:schemeClr val="lt1"/>
                </a:solidFill>
              </a:defRPr>
            </a:lvl3pPr>
            <a:lvl4pPr lvl="3" rtl="0">
              <a:spcBef>
                <a:spcPts val="0"/>
              </a:spcBef>
              <a:spcAft>
                <a:spcPts val="0"/>
              </a:spcAft>
              <a:buNone/>
              <a:defRPr i="1" sz="7300">
                <a:solidFill>
                  <a:schemeClr val="lt1"/>
                </a:solidFill>
              </a:defRPr>
            </a:lvl4pPr>
            <a:lvl5pPr lvl="4" rtl="0">
              <a:spcBef>
                <a:spcPts val="0"/>
              </a:spcBef>
              <a:spcAft>
                <a:spcPts val="0"/>
              </a:spcAft>
              <a:buNone/>
              <a:defRPr i="1" sz="7300">
                <a:solidFill>
                  <a:schemeClr val="lt1"/>
                </a:solidFill>
              </a:defRPr>
            </a:lvl5pPr>
            <a:lvl6pPr lvl="5" rtl="0">
              <a:spcBef>
                <a:spcPts val="0"/>
              </a:spcBef>
              <a:spcAft>
                <a:spcPts val="0"/>
              </a:spcAft>
              <a:buNone/>
              <a:defRPr i="1" sz="7300">
                <a:solidFill>
                  <a:schemeClr val="lt1"/>
                </a:solidFill>
              </a:defRPr>
            </a:lvl6pPr>
            <a:lvl7pPr lvl="6" rtl="0">
              <a:spcBef>
                <a:spcPts val="0"/>
              </a:spcBef>
              <a:spcAft>
                <a:spcPts val="0"/>
              </a:spcAft>
              <a:buNone/>
              <a:defRPr i="1" sz="7300">
                <a:solidFill>
                  <a:schemeClr val="lt1"/>
                </a:solidFill>
              </a:defRPr>
            </a:lvl7pPr>
            <a:lvl8pPr lvl="7" rtl="0">
              <a:spcBef>
                <a:spcPts val="0"/>
              </a:spcBef>
              <a:spcAft>
                <a:spcPts val="0"/>
              </a:spcAft>
              <a:buNone/>
              <a:defRPr i="1" sz="7300">
                <a:solidFill>
                  <a:schemeClr val="lt1"/>
                </a:solidFill>
              </a:defRPr>
            </a:lvl8pPr>
            <a:lvl9pPr lvl="8" rtl="0">
              <a:spcBef>
                <a:spcPts val="0"/>
              </a:spcBef>
              <a:spcAft>
                <a:spcPts val="0"/>
              </a:spcAft>
              <a:buNone/>
              <a:defRPr i="1" sz="7300">
                <a:solidFill>
                  <a:schemeClr val="lt1"/>
                </a:solidFill>
              </a:defRPr>
            </a:lvl9pPr>
          </a:lstStyle>
          <a:p/>
        </p:txBody>
      </p:sp>
      <p:grpSp>
        <p:nvGrpSpPr>
          <p:cNvPr id="318" name="Google Shape;318;p54"/>
          <p:cNvGrpSpPr/>
          <p:nvPr/>
        </p:nvGrpSpPr>
        <p:grpSpPr>
          <a:xfrm>
            <a:off x="22422027" y="899277"/>
            <a:ext cx="743388" cy="742678"/>
            <a:chOff x="16729177" y="545963"/>
            <a:chExt cx="689727" cy="689133"/>
          </a:xfrm>
        </p:grpSpPr>
        <p:sp>
          <p:nvSpPr>
            <p:cNvPr id="319" name="Google Shape;319;p54"/>
            <p:cNvSpPr/>
            <p:nvPr/>
          </p:nvSpPr>
          <p:spPr>
            <a:xfrm>
              <a:off x="16863453" y="680513"/>
              <a:ext cx="421170" cy="420033"/>
            </a:xfrm>
            <a:custGeom>
              <a:rect b="b" l="l" r="r" t="t"/>
              <a:pathLst>
                <a:path extrusionOk="0" h="9050" w="9074">
                  <a:moveTo>
                    <a:pt x="4370" y="0"/>
                  </a:moveTo>
                  <a:cubicBezTo>
                    <a:pt x="4334" y="369"/>
                    <a:pt x="4323" y="750"/>
                    <a:pt x="4311" y="1131"/>
                  </a:cubicBezTo>
                  <a:lnTo>
                    <a:pt x="4275" y="2263"/>
                  </a:lnTo>
                  <a:cubicBezTo>
                    <a:pt x="4263" y="2572"/>
                    <a:pt x="4263" y="2882"/>
                    <a:pt x="4263" y="3191"/>
                  </a:cubicBezTo>
                  <a:cubicBezTo>
                    <a:pt x="4144" y="2917"/>
                    <a:pt x="4001" y="2620"/>
                    <a:pt x="3894" y="2334"/>
                  </a:cubicBezTo>
                  <a:lnTo>
                    <a:pt x="3430" y="1298"/>
                  </a:lnTo>
                  <a:cubicBezTo>
                    <a:pt x="3263" y="953"/>
                    <a:pt x="3108" y="608"/>
                    <a:pt x="2941" y="262"/>
                  </a:cubicBezTo>
                  <a:lnTo>
                    <a:pt x="2644" y="381"/>
                  </a:lnTo>
                  <a:cubicBezTo>
                    <a:pt x="2763" y="739"/>
                    <a:pt x="2894" y="1096"/>
                    <a:pt x="3025" y="1453"/>
                  </a:cubicBezTo>
                  <a:lnTo>
                    <a:pt x="3430" y="2513"/>
                  </a:lnTo>
                  <a:cubicBezTo>
                    <a:pt x="3549" y="2810"/>
                    <a:pt x="3656" y="3096"/>
                    <a:pt x="3775" y="3394"/>
                  </a:cubicBezTo>
                  <a:cubicBezTo>
                    <a:pt x="3549" y="3167"/>
                    <a:pt x="3322" y="2965"/>
                    <a:pt x="3096" y="2739"/>
                  </a:cubicBezTo>
                  <a:lnTo>
                    <a:pt x="2287" y="1965"/>
                  </a:lnTo>
                  <a:cubicBezTo>
                    <a:pt x="2001" y="1703"/>
                    <a:pt x="1727" y="1453"/>
                    <a:pt x="1429" y="1203"/>
                  </a:cubicBezTo>
                  <a:lnTo>
                    <a:pt x="1215" y="1429"/>
                  </a:lnTo>
                  <a:lnTo>
                    <a:pt x="1965" y="2274"/>
                  </a:lnTo>
                  <a:lnTo>
                    <a:pt x="2739" y="3096"/>
                  </a:lnTo>
                  <a:cubicBezTo>
                    <a:pt x="2953" y="3322"/>
                    <a:pt x="3180" y="3536"/>
                    <a:pt x="3394" y="3763"/>
                  </a:cubicBezTo>
                  <a:cubicBezTo>
                    <a:pt x="3120" y="3644"/>
                    <a:pt x="2822" y="3525"/>
                    <a:pt x="2525" y="3417"/>
                  </a:cubicBezTo>
                  <a:lnTo>
                    <a:pt x="1465" y="3025"/>
                  </a:lnTo>
                  <a:cubicBezTo>
                    <a:pt x="1108" y="2905"/>
                    <a:pt x="751" y="2751"/>
                    <a:pt x="393" y="2632"/>
                  </a:cubicBezTo>
                  <a:lnTo>
                    <a:pt x="274" y="2929"/>
                  </a:lnTo>
                  <a:lnTo>
                    <a:pt x="1298" y="3417"/>
                  </a:lnTo>
                  <a:lnTo>
                    <a:pt x="2346" y="3882"/>
                  </a:lnTo>
                  <a:cubicBezTo>
                    <a:pt x="2620" y="4013"/>
                    <a:pt x="2906" y="4132"/>
                    <a:pt x="3203" y="4251"/>
                  </a:cubicBezTo>
                  <a:cubicBezTo>
                    <a:pt x="2894" y="4251"/>
                    <a:pt x="2572" y="4275"/>
                    <a:pt x="2263" y="4275"/>
                  </a:cubicBezTo>
                  <a:lnTo>
                    <a:pt x="1132" y="4298"/>
                  </a:lnTo>
                  <a:cubicBezTo>
                    <a:pt x="763" y="4310"/>
                    <a:pt x="382" y="4334"/>
                    <a:pt x="1" y="4358"/>
                  </a:cubicBezTo>
                  <a:lnTo>
                    <a:pt x="1" y="4668"/>
                  </a:lnTo>
                  <a:cubicBezTo>
                    <a:pt x="382" y="4703"/>
                    <a:pt x="763" y="4715"/>
                    <a:pt x="1132" y="4727"/>
                  </a:cubicBezTo>
                  <a:lnTo>
                    <a:pt x="2263" y="4763"/>
                  </a:lnTo>
                  <a:cubicBezTo>
                    <a:pt x="2941" y="4775"/>
                    <a:pt x="3596" y="4775"/>
                    <a:pt x="4263" y="4787"/>
                  </a:cubicBezTo>
                  <a:cubicBezTo>
                    <a:pt x="4263" y="5465"/>
                    <a:pt x="4275" y="6120"/>
                    <a:pt x="4287" y="6787"/>
                  </a:cubicBezTo>
                  <a:lnTo>
                    <a:pt x="4323" y="7918"/>
                  </a:lnTo>
                  <a:cubicBezTo>
                    <a:pt x="4334" y="8287"/>
                    <a:pt x="4346" y="8680"/>
                    <a:pt x="4382" y="9049"/>
                  </a:cubicBezTo>
                  <a:lnTo>
                    <a:pt x="4680" y="9049"/>
                  </a:lnTo>
                  <a:cubicBezTo>
                    <a:pt x="4704" y="8680"/>
                    <a:pt x="4727" y="8287"/>
                    <a:pt x="4739" y="7918"/>
                  </a:cubicBezTo>
                  <a:lnTo>
                    <a:pt x="4763" y="6787"/>
                  </a:lnTo>
                  <a:cubicBezTo>
                    <a:pt x="4787" y="6477"/>
                    <a:pt x="4787" y="6144"/>
                    <a:pt x="4787" y="5834"/>
                  </a:cubicBezTo>
                  <a:cubicBezTo>
                    <a:pt x="4906" y="6132"/>
                    <a:pt x="5037" y="6418"/>
                    <a:pt x="5168" y="6715"/>
                  </a:cubicBezTo>
                  <a:lnTo>
                    <a:pt x="5632" y="7739"/>
                  </a:lnTo>
                  <a:cubicBezTo>
                    <a:pt x="5799" y="8085"/>
                    <a:pt x="5942" y="8418"/>
                    <a:pt x="6120" y="8763"/>
                  </a:cubicBezTo>
                  <a:lnTo>
                    <a:pt x="6394" y="8656"/>
                  </a:lnTo>
                  <a:cubicBezTo>
                    <a:pt x="6275" y="8299"/>
                    <a:pt x="6132" y="7942"/>
                    <a:pt x="6013" y="7585"/>
                  </a:cubicBezTo>
                  <a:lnTo>
                    <a:pt x="5620" y="6525"/>
                  </a:lnTo>
                  <a:cubicBezTo>
                    <a:pt x="5501" y="6227"/>
                    <a:pt x="5382" y="5930"/>
                    <a:pt x="5275" y="5632"/>
                  </a:cubicBezTo>
                  <a:lnTo>
                    <a:pt x="5275" y="5632"/>
                  </a:lnTo>
                  <a:cubicBezTo>
                    <a:pt x="5501" y="5858"/>
                    <a:pt x="5739" y="6084"/>
                    <a:pt x="5977" y="6311"/>
                  </a:cubicBezTo>
                  <a:lnTo>
                    <a:pt x="6811" y="7085"/>
                  </a:lnTo>
                  <a:cubicBezTo>
                    <a:pt x="7085" y="7335"/>
                    <a:pt x="7359" y="7585"/>
                    <a:pt x="7656" y="7847"/>
                  </a:cubicBezTo>
                  <a:lnTo>
                    <a:pt x="7859" y="7632"/>
                  </a:lnTo>
                  <a:lnTo>
                    <a:pt x="7109" y="6787"/>
                  </a:lnTo>
                  <a:lnTo>
                    <a:pt x="6335" y="5953"/>
                  </a:lnTo>
                  <a:cubicBezTo>
                    <a:pt x="6108" y="5715"/>
                    <a:pt x="5882" y="5489"/>
                    <a:pt x="5656" y="5251"/>
                  </a:cubicBezTo>
                  <a:lnTo>
                    <a:pt x="5656" y="5251"/>
                  </a:lnTo>
                  <a:cubicBezTo>
                    <a:pt x="5954" y="5370"/>
                    <a:pt x="6251" y="5489"/>
                    <a:pt x="6549" y="5596"/>
                  </a:cubicBezTo>
                  <a:lnTo>
                    <a:pt x="7609" y="5989"/>
                  </a:lnTo>
                  <a:cubicBezTo>
                    <a:pt x="7966" y="6108"/>
                    <a:pt x="8323" y="6251"/>
                    <a:pt x="8680" y="6370"/>
                  </a:cubicBezTo>
                  <a:lnTo>
                    <a:pt x="8787" y="6096"/>
                  </a:lnTo>
                  <a:lnTo>
                    <a:pt x="7763" y="5608"/>
                  </a:lnTo>
                  <a:lnTo>
                    <a:pt x="6728" y="5144"/>
                  </a:lnTo>
                  <a:cubicBezTo>
                    <a:pt x="6430" y="5013"/>
                    <a:pt x="6156" y="4894"/>
                    <a:pt x="5858" y="4763"/>
                  </a:cubicBezTo>
                  <a:cubicBezTo>
                    <a:pt x="6168" y="4763"/>
                    <a:pt x="6489" y="4739"/>
                    <a:pt x="6811" y="4739"/>
                  </a:cubicBezTo>
                  <a:lnTo>
                    <a:pt x="7942" y="4715"/>
                  </a:lnTo>
                  <a:cubicBezTo>
                    <a:pt x="8311" y="4703"/>
                    <a:pt x="8692" y="4679"/>
                    <a:pt x="9073" y="4656"/>
                  </a:cubicBezTo>
                  <a:lnTo>
                    <a:pt x="9073" y="4358"/>
                  </a:lnTo>
                  <a:cubicBezTo>
                    <a:pt x="8692" y="4322"/>
                    <a:pt x="8311" y="4310"/>
                    <a:pt x="7942" y="4298"/>
                  </a:cubicBezTo>
                  <a:lnTo>
                    <a:pt x="6775" y="4287"/>
                  </a:lnTo>
                  <a:cubicBezTo>
                    <a:pt x="6108" y="4275"/>
                    <a:pt x="5454" y="4251"/>
                    <a:pt x="4787" y="4251"/>
                  </a:cubicBezTo>
                  <a:cubicBezTo>
                    <a:pt x="4787" y="3584"/>
                    <a:pt x="4787" y="2929"/>
                    <a:pt x="4763" y="2263"/>
                  </a:cubicBezTo>
                  <a:lnTo>
                    <a:pt x="4739" y="1131"/>
                  </a:lnTo>
                  <a:cubicBezTo>
                    <a:pt x="4727" y="750"/>
                    <a:pt x="4704" y="369"/>
                    <a:pt x="468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sp>
          <p:nvSpPr>
            <p:cNvPr id="320" name="Google Shape;320;p54"/>
            <p:cNvSpPr/>
            <p:nvPr/>
          </p:nvSpPr>
          <p:spPr>
            <a:xfrm>
              <a:off x="16729177" y="545963"/>
              <a:ext cx="689727" cy="689133"/>
            </a:xfrm>
            <a:custGeom>
              <a:rect b="b" l="l" r="r" t="t"/>
              <a:pathLst>
                <a:path extrusionOk="0" h="14848" w="14860">
                  <a:moveTo>
                    <a:pt x="7430" y="691"/>
                  </a:moveTo>
                  <a:cubicBezTo>
                    <a:pt x="11133" y="691"/>
                    <a:pt x="14157" y="3703"/>
                    <a:pt x="14157" y="7418"/>
                  </a:cubicBezTo>
                  <a:cubicBezTo>
                    <a:pt x="14157" y="11121"/>
                    <a:pt x="11133" y="14145"/>
                    <a:pt x="7430" y="14145"/>
                  </a:cubicBezTo>
                  <a:cubicBezTo>
                    <a:pt x="3727" y="14145"/>
                    <a:pt x="703" y="11121"/>
                    <a:pt x="703" y="7418"/>
                  </a:cubicBezTo>
                  <a:cubicBezTo>
                    <a:pt x="703" y="3703"/>
                    <a:pt x="3727" y="691"/>
                    <a:pt x="7430" y="691"/>
                  </a:cubicBezTo>
                  <a:close/>
                  <a:moveTo>
                    <a:pt x="7430" y="0"/>
                  </a:moveTo>
                  <a:cubicBezTo>
                    <a:pt x="3334" y="0"/>
                    <a:pt x="1" y="3334"/>
                    <a:pt x="1" y="7430"/>
                  </a:cubicBezTo>
                  <a:cubicBezTo>
                    <a:pt x="1" y="11525"/>
                    <a:pt x="3334" y="14847"/>
                    <a:pt x="7430" y="14847"/>
                  </a:cubicBezTo>
                  <a:cubicBezTo>
                    <a:pt x="11526" y="14847"/>
                    <a:pt x="14860" y="11513"/>
                    <a:pt x="14860" y="7418"/>
                  </a:cubicBezTo>
                  <a:cubicBezTo>
                    <a:pt x="14860" y="3322"/>
                    <a:pt x="11526" y="0"/>
                    <a:pt x="743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gr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 v2">
  <p:cSld name="Breaker_Denim_1_1_1_1">
    <p:bg>
      <p:bgPr>
        <a:solidFill>
          <a:schemeClr val="dk2"/>
        </a:solidFill>
      </p:bgPr>
    </p:bg>
    <p:spTree>
      <p:nvGrpSpPr>
        <p:cNvPr id="321" name="Shape 321"/>
        <p:cNvGrpSpPr/>
        <p:nvPr/>
      </p:nvGrpSpPr>
      <p:grpSpPr>
        <a:xfrm>
          <a:off x="0" y="0"/>
          <a:ext cx="0" cy="0"/>
          <a:chOff x="0" y="0"/>
          <a:chExt cx="0" cy="0"/>
        </a:xfrm>
      </p:grpSpPr>
      <p:pic>
        <p:nvPicPr>
          <p:cNvPr id="322" name="Google Shape;322;p55"/>
          <p:cNvPicPr preferRelativeResize="0"/>
          <p:nvPr/>
        </p:nvPicPr>
        <p:blipFill>
          <a:blip r:embed="rId2">
            <a:alphaModFix/>
          </a:blip>
          <a:stretch>
            <a:fillRect/>
          </a:stretch>
        </p:blipFill>
        <p:spPr>
          <a:xfrm>
            <a:off x="0" y="1750267"/>
            <a:ext cx="24380948" cy="11964244"/>
          </a:xfrm>
          <a:prstGeom prst="rect">
            <a:avLst/>
          </a:prstGeom>
          <a:noFill/>
          <a:ln>
            <a:noFill/>
          </a:ln>
        </p:spPr>
      </p:pic>
      <p:sp>
        <p:nvSpPr>
          <p:cNvPr id="323" name="Google Shape;323;p55"/>
          <p:cNvSpPr txBox="1"/>
          <p:nvPr>
            <p:ph type="title"/>
          </p:nvPr>
        </p:nvSpPr>
        <p:spPr>
          <a:xfrm>
            <a:off x="1218667" y="4153200"/>
            <a:ext cx="16973100" cy="5409600"/>
          </a:xfrm>
          <a:prstGeom prst="rect">
            <a:avLst/>
          </a:prstGeom>
        </p:spPr>
        <p:txBody>
          <a:bodyPr anchorCtr="0" anchor="ctr" bIns="121875" lIns="0" spcFirstLastPara="1" rIns="243825" wrap="square" tIns="121875">
            <a:noAutofit/>
          </a:bodyPr>
          <a:lstStyle>
            <a:lvl1pPr lvl="0" rtl="0">
              <a:spcBef>
                <a:spcPts val="0"/>
              </a:spcBef>
              <a:spcAft>
                <a:spcPts val="0"/>
              </a:spcAft>
              <a:buNone/>
              <a:defRPr i="1" sz="7300">
                <a:solidFill>
                  <a:schemeClr val="lt1"/>
                </a:solidFill>
              </a:defRPr>
            </a:lvl1pPr>
            <a:lvl2pPr lvl="1" rtl="0">
              <a:spcBef>
                <a:spcPts val="0"/>
              </a:spcBef>
              <a:spcAft>
                <a:spcPts val="0"/>
              </a:spcAft>
              <a:buNone/>
              <a:defRPr i="1" sz="7300">
                <a:solidFill>
                  <a:schemeClr val="lt1"/>
                </a:solidFill>
              </a:defRPr>
            </a:lvl2pPr>
            <a:lvl3pPr lvl="2" rtl="0">
              <a:spcBef>
                <a:spcPts val="0"/>
              </a:spcBef>
              <a:spcAft>
                <a:spcPts val="0"/>
              </a:spcAft>
              <a:buNone/>
              <a:defRPr i="1" sz="7300">
                <a:solidFill>
                  <a:schemeClr val="lt1"/>
                </a:solidFill>
              </a:defRPr>
            </a:lvl3pPr>
            <a:lvl4pPr lvl="3" rtl="0">
              <a:spcBef>
                <a:spcPts val="0"/>
              </a:spcBef>
              <a:spcAft>
                <a:spcPts val="0"/>
              </a:spcAft>
              <a:buNone/>
              <a:defRPr i="1" sz="7300">
                <a:solidFill>
                  <a:schemeClr val="lt1"/>
                </a:solidFill>
              </a:defRPr>
            </a:lvl4pPr>
            <a:lvl5pPr lvl="4" rtl="0">
              <a:spcBef>
                <a:spcPts val="0"/>
              </a:spcBef>
              <a:spcAft>
                <a:spcPts val="0"/>
              </a:spcAft>
              <a:buNone/>
              <a:defRPr i="1" sz="7300">
                <a:solidFill>
                  <a:schemeClr val="lt1"/>
                </a:solidFill>
              </a:defRPr>
            </a:lvl5pPr>
            <a:lvl6pPr lvl="5" rtl="0">
              <a:spcBef>
                <a:spcPts val="0"/>
              </a:spcBef>
              <a:spcAft>
                <a:spcPts val="0"/>
              </a:spcAft>
              <a:buNone/>
              <a:defRPr i="1" sz="7300">
                <a:solidFill>
                  <a:schemeClr val="lt1"/>
                </a:solidFill>
              </a:defRPr>
            </a:lvl6pPr>
            <a:lvl7pPr lvl="6" rtl="0">
              <a:spcBef>
                <a:spcPts val="0"/>
              </a:spcBef>
              <a:spcAft>
                <a:spcPts val="0"/>
              </a:spcAft>
              <a:buNone/>
              <a:defRPr i="1" sz="7300">
                <a:solidFill>
                  <a:schemeClr val="lt1"/>
                </a:solidFill>
              </a:defRPr>
            </a:lvl7pPr>
            <a:lvl8pPr lvl="7" rtl="0">
              <a:spcBef>
                <a:spcPts val="0"/>
              </a:spcBef>
              <a:spcAft>
                <a:spcPts val="0"/>
              </a:spcAft>
              <a:buNone/>
              <a:defRPr i="1" sz="7300">
                <a:solidFill>
                  <a:schemeClr val="lt1"/>
                </a:solidFill>
              </a:defRPr>
            </a:lvl8pPr>
            <a:lvl9pPr lvl="8" rtl="0">
              <a:spcBef>
                <a:spcPts val="0"/>
              </a:spcBef>
              <a:spcAft>
                <a:spcPts val="0"/>
              </a:spcAft>
              <a:buNone/>
              <a:defRPr i="1" sz="7300">
                <a:solidFill>
                  <a:schemeClr val="lt1"/>
                </a:solidFill>
              </a:defRPr>
            </a:lvl9pPr>
          </a:lstStyle>
          <a:p/>
        </p:txBody>
      </p:sp>
      <p:grpSp>
        <p:nvGrpSpPr>
          <p:cNvPr id="324" name="Google Shape;324;p55"/>
          <p:cNvGrpSpPr/>
          <p:nvPr/>
        </p:nvGrpSpPr>
        <p:grpSpPr>
          <a:xfrm>
            <a:off x="22422027" y="899277"/>
            <a:ext cx="743388" cy="742678"/>
            <a:chOff x="16729177" y="545963"/>
            <a:chExt cx="689727" cy="689133"/>
          </a:xfrm>
        </p:grpSpPr>
        <p:sp>
          <p:nvSpPr>
            <p:cNvPr id="325" name="Google Shape;325;p55"/>
            <p:cNvSpPr/>
            <p:nvPr/>
          </p:nvSpPr>
          <p:spPr>
            <a:xfrm>
              <a:off x="16863453" y="680513"/>
              <a:ext cx="421170" cy="420033"/>
            </a:xfrm>
            <a:custGeom>
              <a:rect b="b" l="l" r="r" t="t"/>
              <a:pathLst>
                <a:path extrusionOk="0" h="9050" w="9074">
                  <a:moveTo>
                    <a:pt x="4370" y="0"/>
                  </a:moveTo>
                  <a:cubicBezTo>
                    <a:pt x="4334" y="369"/>
                    <a:pt x="4323" y="750"/>
                    <a:pt x="4311" y="1131"/>
                  </a:cubicBezTo>
                  <a:lnTo>
                    <a:pt x="4275" y="2263"/>
                  </a:lnTo>
                  <a:cubicBezTo>
                    <a:pt x="4263" y="2572"/>
                    <a:pt x="4263" y="2882"/>
                    <a:pt x="4263" y="3191"/>
                  </a:cubicBezTo>
                  <a:cubicBezTo>
                    <a:pt x="4144" y="2917"/>
                    <a:pt x="4001" y="2620"/>
                    <a:pt x="3894" y="2334"/>
                  </a:cubicBezTo>
                  <a:lnTo>
                    <a:pt x="3430" y="1298"/>
                  </a:lnTo>
                  <a:cubicBezTo>
                    <a:pt x="3263" y="953"/>
                    <a:pt x="3108" y="608"/>
                    <a:pt x="2941" y="262"/>
                  </a:cubicBezTo>
                  <a:lnTo>
                    <a:pt x="2644" y="381"/>
                  </a:lnTo>
                  <a:cubicBezTo>
                    <a:pt x="2763" y="739"/>
                    <a:pt x="2894" y="1096"/>
                    <a:pt x="3025" y="1453"/>
                  </a:cubicBezTo>
                  <a:lnTo>
                    <a:pt x="3430" y="2513"/>
                  </a:lnTo>
                  <a:cubicBezTo>
                    <a:pt x="3549" y="2810"/>
                    <a:pt x="3656" y="3096"/>
                    <a:pt x="3775" y="3394"/>
                  </a:cubicBezTo>
                  <a:cubicBezTo>
                    <a:pt x="3549" y="3167"/>
                    <a:pt x="3322" y="2965"/>
                    <a:pt x="3096" y="2739"/>
                  </a:cubicBezTo>
                  <a:lnTo>
                    <a:pt x="2287" y="1965"/>
                  </a:lnTo>
                  <a:cubicBezTo>
                    <a:pt x="2001" y="1703"/>
                    <a:pt x="1727" y="1453"/>
                    <a:pt x="1429" y="1203"/>
                  </a:cubicBezTo>
                  <a:lnTo>
                    <a:pt x="1215" y="1429"/>
                  </a:lnTo>
                  <a:lnTo>
                    <a:pt x="1965" y="2274"/>
                  </a:lnTo>
                  <a:lnTo>
                    <a:pt x="2739" y="3096"/>
                  </a:lnTo>
                  <a:cubicBezTo>
                    <a:pt x="2953" y="3322"/>
                    <a:pt x="3180" y="3536"/>
                    <a:pt x="3394" y="3763"/>
                  </a:cubicBezTo>
                  <a:cubicBezTo>
                    <a:pt x="3120" y="3644"/>
                    <a:pt x="2822" y="3525"/>
                    <a:pt x="2525" y="3417"/>
                  </a:cubicBezTo>
                  <a:lnTo>
                    <a:pt x="1465" y="3025"/>
                  </a:lnTo>
                  <a:cubicBezTo>
                    <a:pt x="1108" y="2905"/>
                    <a:pt x="751" y="2751"/>
                    <a:pt x="393" y="2632"/>
                  </a:cubicBezTo>
                  <a:lnTo>
                    <a:pt x="274" y="2929"/>
                  </a:lnTo>
                  <a:lnTo>
                    <a:pt x="1298" y="3417"/>
                  </a:lnTo>
                  <a:lnTo>
                    <a:pt x="2346" y="3882"/>
                  </a:lnTo>
                  <a:cubicBezTo>
                    <a:pt x="2620" y="4013"/>
                    <a:pt x="2906" y="4132"/>
                    <a:pt x="3203" y="4251"/>
                  </a:cubicBezTo>
                  <a:cubicBezTo>
                    <a:pt x="2894" y="4251"/>
                    <a:pt x="2572" y="4275"/>
                    <a:pt x="2263" y="4275"/>
                  </a:cubicBezTo>
                  <a:lnTo>
                    <a:pt x="1132" y="4298"/>
                  </a:lnTo>
                  <a:cubicBezTo>
                    <a:pt x="763" y="4310"/>
                    <a:pt x="382" y="4334"/>
                    <a:pt x="1" y="4358"/>
                  </a:cubicBezTo>
                  <a:lnTo>
                    <a:pt x="1" y="4668"/>
                  </a:lnTo>
                  <a:cubicBezTo>
                    <a:pt x="382" y="4703"/>
                    <a:pt x="763" y="4715"/>
                    <a:pt x="1132" y="4727"/>
                  </a:cubicBezTo>
                  <a:lnTo>
                    <a:pt x="2263" y="4763"/>
                  </a:lnTo>
                  <a:cubicBezTo>
                    <a:pt x="2941" y="4775"/>
                    <a:pt x="3596" y="4775"/>
                    <a:pt x="4263" y="4787"/>
                  </a:cubicBezTo>
                  <a:cubicBezTo>
                    <a:pt x="4263" y="5465"/>
                    <a:pt x="4275" y="6120"/>
                    <a:pt x="4287" y="6787"/>
                  </a:cubicBezTo>
                  <a:lnTo>
                    <a:pt x="4323" y="7918"/>
                  </a:lnTo>
                  <a:cubicBezTo>
                    <a:pt x="4334" y="8287"/>
                    <a:pt x="4346" y="8680"/>
                    <a:pt x="4382" y="9049"/>
                  </a:cubicBezTo>
                  <a:lnTo>
                    <a:pt x="4680" y="9049"/>
                  </a:lnTo>
                  <a:cubicBezTo>
                    <a:pt x="4704" y="8680"/>
                    <a:pt x="4727" y="8287"/>
                    <a:pt x="4739" y="7918"/>
                  </a:cubicBezTo>
                  <a:lnTo>
                    <a:pt x="4763" y="6787"/>
                  </a:lnTo>
                  <a:cubicBezTo>
                    <a:pt x="4787" y="6477"/>
                    <a:pt x="4787" y="6144"/>
                    <a:pt x="4787" y="5834"/>
                  </a:cubicBezTo>
                  <a:cubicBezTo>
                    <a:pt x="4906" y="6132"/>
                    <a:pt x="5037" y="6418"/>
                    <a:pt x="5168" y="6715"/>
                  </a:cubicBezTo>
                  <a:lnTo>
                    <a:pt x="5632" y="7739"/>
                  </a:lnTo>
                  <a:cubicBezTo>
                    <a:pt x="5799" y="8085"/>
                    <a:pt x="5942" y="8418"/>
                    <a:pt x="6120" y="8763"/>
                  </a:cubicBezTo>
                  <a:lnTo>
                    <a:pt x="6394" y="8656"/>
                  </a:lnTo>
                  <a:cubicBezTo>
                    <a:pt x="6275" y="8299"/>
                    <a:pt x="6132" y="7942"/>
                    <a:pt x="6013" y="7585"/>
                  </a:cubicBezTo>
                  <a:lnTo>
                    <a:pt x="5620" y="6525"/>
                  </a:lnTo>
                  <a:cubicBezTo>
                    <a:pt x="5501" y="6227"/>
                    <a:pt x="5382" y="5930"/>
                    <a:pt x="5275" y="5632"/>
                  </a:cubicBezTo>
                  <a:lnTo>
                    <a:pt x="5275" y="5632"/>
                  </a:lnTo>
                  <a:cubicBezTo>
                    <a:pt x="5501" y="5858"/>
                    <a:pt x="5739" y="6084"/>
                    <a:pt x="5977" y="6311"/>
                  </a:cubicBezTo>
                  <a:lnTo>
                    <a:pt x="6811" y="7085"/>
                  </a:lnTo>
                  <a:cubicBezTo>
                    <a:pt x="7085" y="7335"/>
                    <a:pt x="7359" y="7585"/>
                    <a:pt x="7656" y="7847"/>
                  </a:cubicBezTo>
                  <a:lnTo>
                    <a:pt x="7859" y="7632"/>
                  </a:lnTo>
                  <a:lnTo>
                    <a:pt x="7109" y="6787"/>
                  </a:lnTo>
                  <a:lnTo>
                    <a:pt x="6335" y="5953"/>
                  </a:lnTo>
                  <a:cubicBezTo>
                    <a:pt x="6108" y="5715"/>
                    <a:pt x="5882" y="5489"/>
                    <a:pt x="5656" y="5251"/>
                  </a:cubicBezTo>
                  <a:lnTo>
                    <a:pt x="5656" y="5251"/>
                  </a:lnTo>
                  <a:cubicBezTo>
                    <a:pt x="5954" y="5370"/>
                    <a:pt x="6251" y="5489"/>
                    <a:pt x="6549" y="5596"/>
                  </a:cubicBezTo>
                  <a:lnTo>
                    <a:pt x="7609" y="5989"/>
                  </a:lnTo>
                  <a:cubicBezTo>
                    <a:pt x="7966" y="6108"/>
                    <a:pt x="8323" y="6251"/>
                    <a:pt x="8680" y="6370"/>
                  </a:cubicBezTo>
                  <a:lnTo>
                    <a:pt x="8787" y="6096"/>
                  </a:lnTo>
                  <a:lnTo>
                    <a:pt x="7763" y="5608"/>
                  </a:lnTo>
                  <a:lnTo>
                    <a:pt x="6728" y="5144"/>
                  </a:lnTo>
                  <a:cubicBezTo>
                    <a:pt x="6430" y="5013"/>
                    <a:pt x="6156" y="4894"/>
                    <a:pt x="5858" y="4763"/>
                  </a:cubicBezTo>
                  <a:cubicBezTo>
                    <a:pt x="6168" y="4763"/>
                    <a:pt x="6489" y="4739"/>
                    <a:pt x="6811" y="4739"/>
                  </a:cubicBezTo>
                  <a:lnTo>
                    <a:pt x="7942" y="4715"/>
                  </a:lnTo>
                  <a:cubicBezTo>
                    <a:pt x="8311" y="4703"/>
                    <a:pt x="8692" y="4679"/>
                    <a:pt x="9073" y="4656"/>
                  </a:cubicBezTo>
                  <a:lnTo>
                    <a:pt x="9073" y="4358"/>
                  </a:lnTo>
                  <a:cubicBezTo>
                    <a:pt x="8692" y="4322"/>
                    <a:pt x="8311" y="4310"/>
                    <a:pt x="7942" y="4298"/>
                  </a:cubicBezTo>
                  <a:lnTo>
                    <a:pt x="6775" y="4287"/>
                  </a:lnTo>
                  <a:cubicBezTo>
                    <a:pt x="6108" y="4275"/>
                    <a:pt x="5454" y="4251"/>
                    <a:pt x="4787" y="4251"/>
                  </a:cubicBezTo>
                  <a:cubicBezTo>
                    <a:pt x="4787" y="3584"/>
                    <a:pt x="4787" y="2929"/>
                    <a:pt x="4763" y="2263"/>
                  </a:cubicBezTo>
                  <a:lnTo>
                    <a:pt x="4739" y="1131"/>
                  </a:lnTo>
                  <a:cubicBezTo>
                    <a:pt x="4727" y="750"/>
                    <a:pt x="4704" y="369"/>
                    <a:pt x="468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sp>
          <p:nvSpPr>
            <p:cNvPr id="326" name="Google Shape;326;p55"/>
            <p:cNvSpPr/>
            <p:nvPr/>
          </p:nvSpPr>
          <p:spPr>
            <a:xfrm>
              <a:off x="16729177" y="545963"/>
              <a:ext cx="689727" cy="689133"/>
            </a:xfrm>
            <a:custGeom>
              <a:rect b="b" l="l" r="r" t="t"/>
              <a:pathLst>
                <a:path extrusionOk="0" h="14848" w="14860">
                  <a:moveTo>
                    <a:pt x="7430" y="691"/>
                  </a:moveTo>
                  <a:cubicBezTo>
                    <a:pt x="11133" y="691"/>
                    <a:pt x="14157" y="3703"/>
                    <a:pt x="14157" y="7418"/>
                  </a:cubicBezTo>
                  <a:cubicBezTo>
                    <a:pt x="14157" y="11121"/>
                    <a:pt x="11133" y="14145"/>
                    <a:pt x="7430" y="14145"/>
                  </a:cubicBezTo>
                  <a:cubicBezTo>
                    <a:pt x="3727" y="14145"/>
                    <a:pt x="703" y="11121"/>
                    <a:pt x="703" y="7418"/>
                  </a:cubicBezTo>
                  <a:cubicBezTo>
                    <a:pt x="703" y="3703"/>
                    <a:pt x="3727" y="691"/>
                    <a:pt x="7430" y="691"/>
                  </a:cubicBezTo>
                  <a:close/>
                  <a:moveTo>
                    <a:pt x="7430" y="0"/>
                  </a:moveTo>
                  <a:cubicBezTo>
                    <a:pt x="3334" y="0"/>
                    <a:pt x="1" y="3334"/>
                    <a:pt x="1" y="7430"/>
                  </a:cubicBezTo>
                  <a:cubicBezTo>
                    <a:pt x="1" y="11525"/>
                    <a:pt x="3334" y="14847"/>
                    <a:pt x="7430" y="14847"/>
                  </a:cubicBezTo>
                  <a:cubicBezTo>
                    <a:pt x="11526" y="14847"/>
                    <a:pt x="14860" y="11513"/>
                    <a:pt x="14860" y="7418"/>
                  </a:cubicBezTo>
                  <a:cubicBezTo>
                    <a:pt x="14860" y="3322"/>
                    <a:pt x="11526" y="0"/>
                    <a:pt x="743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FFFFFF"/>
                </a:solidFill>
              </a:endParaRPr>
            </a:p>
          </p:txBody>
        </p:sp>
      </p:gr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p:cSld name="Breaker_Denim_1_1_1_2">
    <p:bg>
      <p:bgPr>
        <a:solidFill>
          <a:schemeClr val="dk2"/>
        </a:solidFill>
      </p:bgPr>
    </p:bg>
    <p:spTree>
      <p:nvGrpSpPr>
        <p:cNvPr id="327" name="Shape 327"/>
        <p:cNvGrpSpPr/>
        <p:nvPr/>
      </p:nvGrpSpPr>
      <p:grpSpPr>
        <a:xfrm>
          <a:off x="0" y="0"/>
          <a:ext cx="0" cy="0"/>
          <a:chOff x="0" y="0"/>
          <a:chExt cx="0" cy="0"/>
        </a:xfrm>
      </p:grpSpPr>
      <p:pic>
        <p:nvPicPr>
          <p:cNvPr id="328" name="Google Shape;328;p56"/>
          <p:cNvPicPr preferRelativeResize="0"/>
          <p:nvPr/>
        </p:nvPicPr>
        <p:blipFill>
          <a:blip r:embed="rId2">
            <a:alphaModFix/>
          </a:blip>
          <a:stretch>
            <a:fillRect/>
          </a:stretch>
        </p:blipFill>
        <p:spPr>
          <a:xfrm>
            <a:off x="0" y="47628"/>
            <a:ext cx="24380948" cy="13666662"/>
          </a:xfrm>
          <a:prstGeom prst="rect">
            <a:avLst/>
          </a:prstGeom>
          <a:noFill/>
          <a:ln>
            <a:noFill/>
          </a:ln>
        </p:spPr>
      </p:pic>
      <p:grpSp>
        <p:nvGrpSpPr>
          <p:cNvPr id="329" name="Google Shape;329;p56"/>
          <p:cNvGrpSpPr/>
          <p:nvPr/>
        </p:nvGrpSpPr>
        <p:grpSpPr>
          <a:xfrm>
            <a:off x="1800724" y="6262623"/>
            <a:ext cx="7342982" cy="1190563"/>
            <a:chOff x="897875" y="2384700"/>
            <a:chExt cx="5810700" cy="942125"/>
          </a:xfrm>
        </p:grpSpPr>
        <p:sp>
          <p:nvSpPr>
            <p:cNvPr id="330" name="Google Shape;330;p56"/>
            <p:cNvSpPr/>
            <p:nvPr/>
          </p:nvSpPr>
          <p:spPr>
            <a:xfrm>
              <a:off x="2182225" y="2625650"/>
              <a:ext cx="440125" cy="457525"/>
            </a:xfrm>
            <a:custGeom>
              <a:rect b="b" l="l" r="r" t="t"/>
              <a:pathLst>
                <a:path extrusionOk="0" h="18301" w="17605">
                  <a:moveTo>
                    <a:pt x="9189" y="0"/>
                  </a:moveTo>
                  <a:cubicBezTo>
                    <a:pt x="4100" y="0"/>
                    <a:pt x="0" y="3914"/>
                    <a:pt x="0" y="9143"/>
                  </a:cubicBezTo>
                  <a:cubicBezTo>
                    <a:pt x="0" y="14356"/>
                    <a:pt x="4100" y="18300"/>
                    <a:pt x="9189" y="18300"/>
                  </a:cubicBezTo>
                  <a:cubicBezTo>
                    <a:pt x="13521" y="18300"/>
                    <a:pt x="16769" y="15624"/>
                    <a:pt x="17605" y="11649"/>
                  </a:cubicBezTo>
                  <a:lnTo>
                    <a:pt x="15470" y="11649"/>
                  </a:lnTo>
                  <a:cubicBezTo>
                    <a:pt x="14743" y="14510"/>
                    <a:pt x="12407" y="16382"/>
                    <a:pt x="9189" y="16382"/>
                  </a:cubicBezTo>
                  <a:cubicBezTo>
                    <a:pt x="5183" y="16382"/>
                    <a:pt x="2073" y="13257"/>
                    <a:pt x="2073" y="9143"/>
                  </a:cubicBezTo>
                  <a:cubicBezTo>
                    <a:pt x="2073" y="5012"/>
                    <a:pt x="5183" y="1918"/>
                    <a:pt x="9189" y="1918"/>
                  </a:cubicBezTo>
                  <a:cubicBezTo>
                    <a:pt x="12407" y="1918"/>
                    <a:pt x="14743" y="3744"/>
                    <a:pt x="15470" y="6621"/>
                  </a:cubicBezTo>
                  <a:lnTo>
                    <a:pt x="17605" y="6621"/>
                  </a:lnTo>
                  <a:cubicBezTo>
                    <a:pt x="16769" y="2645"/>
                    <a:pt x="13521" y="0"/>
                    <a:pt x="9189"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1" name="Google Shape;331;p56"/>
            <p:cNvSpPr/>
            <p:nvPr/>
          </p:nvSpPr>
          <p:spPr>
            <a:xfrm>
              <a:off x="2744150" y="2625650"/>
              <a:ext cx="459475" cy="456750"/>
            </a:xfrm>
            <a:custGeom>
              <a:rect b="b" l="l" r="r" t="t"/>
              <a:pathLst>
                <a:path extrusionOk="0" h="18270" w="18379">
                  <a:moveTo>
                    <a:pt x="9189" y="1918"/>
                  </a:moveTo>
                  <a:cubicBezTo>
                    <a:pt x="13196" y="1918"/>
                    <a:pt x="16305" y="5136"/>
                    <a:pt x="16305" y="9127"/>
                  </a:cubicBezTo>
                  <a:cubicBezTo>
                    <a:pt x="16305" y="13134"/>
                    <a:pt x="13196" y="16351"/>
                    <a:pt x="9189" y="16351"/>
                  </a:cubicBezTo>
                  <a:cubicBezTo>
                    <a:pt x="5198" y="16351"/>
                    <a:pt x="2073" y="13134"/>
                    <a:pt x="2073" y="9127"/>
                  </a:cubicBezTo>
                  <a:cubicBezTo>
                    <a:pt x="2073" y="5136"/>
                    <a:pt x="5198" y="1918"/>
                    <a:pt x="9189" y="1918"/>
                  </a:cubicBezTo>
                  <a:close/>
                  <a:moveTo>
                    <a:pt x="9189" y="0"/>
                  </a:moveTo>
                  <a:cubicBezTo>
                    <a:pt x="4100" y="0"/>
                    <a:pt x="0" y="4038"/>
                    <a:pt x="0" y="9127"/>
                  </a:cubicBezTo>
                  <a:cubicBezTo>
                    <a:pt x="0" y="14216"/>
                    <a:pt x="4100" y="18269"/>
                    <a:pt x="9189" y="18269"/>
                  </a:cubicBezTo>
                  <a:cubicBezTo>
                    <a:pt x="14279" y="18269"/>
                    <a:pt x="18378" y="14216"/>
                    <a:pt x="18378" y="9127"/>
                  </a:cubicBezTo>
                  <a:cubicBezTo>
                    <a:pt x="18378" y="4053"/>
                    <a:pt x="14279" y="0"/>
                    <a:pt x="9189"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2" name="Google Shape;332;p56"/>
            <p:cNvSpPr/>
            <p:nvPr/>
          </p:nvSpPr>
          <p:spPr>
            <a:xfrm>
              <a:off x="3352875" y="2633375"/>
              <a:ext cx="376700" cy="441300"/>
            </a:xfrm>
            <a:custGeom>
              <a:rect b="b" l="l" r="r" t="t"/>
              <a:pathLst>
                <a:path extrusionOk="0" h="17652" w="15068">
                  <a:moveTo>
                    <a:pt x="0" y="1"/>
                  </a:moveTo>
                  <a:lnTo>
                    <a:pt x="0" y="17651"/>
                  </a:lnTo>
                  <a:lnTo>
                    <a:pt x="2058" y="17651"/>
                  </a:lnTo>
                  <a:lnTo>
                    <a:pt x="2058" y="3744"/>
                  </a:lnTo>
                  <a:lnTo>
                    <a:pt x="13350" y="17651"/>
                  </a:lnTo>
                  <a:lnTo>
                    <a:pt x="15067" y="17651"/>
                  </a:lnTo>
                  <a:lnTo>
                    <a:pt x="15067" y="1"/>
                  </a:lnTo>
                  <a:lnTo>
                    <a:pt x="13010" y="1"/>
                  </a:lnTo>
                  <a:lnTo>
                    <a:pt x="13010" y="14093"/>
                  </a:lnTo>
                  <a:lnTo>
                    <a:pt x="167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3" name="Google Shape;333;p56"/>
            <p:cNvSpPr/>
            <p:nvPr/>
          </p:nvSpPr>
          <p:spPr>
            <a:xfrm>
              <a:off x="3914025" y="2633375"/>
              <a:ext cx="303225" cy="441300"/>
            </a:xfrm>
            <a:custGeom>
              <a:rect b="b" l="l" r="r" t="t"/>
              <a:pathLst>
                <a:path extrusionOk="0" h="17652" w="12129">
                  <a:moveTo>
                    <a:pt x="0" y="1"/>
                  </a:moveTo>
                  <a:lnTo>
                    <a:pt x="0" y="17651"/>
                  </a:lnTo>
                  <a:lnTo>
                    <a:pt x="2058" y="17651"/>
                  </a:lnTo>
                  <a:lnTo>
                    <a:pt x="2058" y="10272"/>
                  </a:lnTo>
                  <a:lnTo>
                    <a:pt x="11030" y="10272"/>
                  </a:lnTo>
                  <a:lnTo>
                    <a:pt x="11030" y="8385"/>
                  </a:lnTo>
                  <a:lnTo>
                    <a:pt x="2058" y="8385"/>
                  </a:lnTo>
                  <a:lnTo>
                    <a:pt x="2058" y="1888"/>
                  </a:lnTo>
                  <a:lnTo>
                    <a:pt x="12128" y="1888"/>
                  </a:lnTo>
                  <a:lnTo>
                    <a:pt x="12128"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4" name="Google Shape;334;p56"/>
            <p:cNvSpPr/>
            <p:nvPr/>
          </p:nvSpPr>
          <p:spPr>
            <a:xfrm>
              <a:off x="4394350" y="2633375"/>
              <a:ext cx="294700" cy="441300"/>
            </a:xfrm>
            <a:custGeom>
              <a:rect b="b" l="l" r="r" t="t"/>
              <a:pathLst>
                <a:path extrusionOk="0" h="17652" w="11788">
                  <a:moveTo>
                    <a:pt x="0" y="1"/>
                  </a:moveTo>
                  <a:lnTo>
                    <a:pt x="0" y="17651"/>
                  </a:lnTo>
                  <a:lnTo>
                    <a:pt x="11788" y="17651"/>
                  </a:lnTo>
                  <a:lnTo>
                    <a:pt x="11788" y="15748"/>
                  </a:lnTo>
                  <a:lnTo>
                    <a:pt x="2042" y="15748"/>
                  </a:lnTo>
                  <a:lnTo>
                    <a:pt x="2042"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5" name="Google Shape;335;p56"/>
            <p:cNvSpPr/>
            <p:nvPr/>
          </p:nvSpPr>
          <p:spPr>
            <a:xfrm>
              <a:off x="4799650" y="2633375"/>
              <a:ext cx="377850" cy="449025"/>
            </a:xfrm>
            <a:custGeom>
              <a:rect b="b" l="l" r="r" t="t"/>
              <a:pathLst>
                <a:path extrusionOk="0" h="17961" w="15114">
                  <a:moveTo>
                    <a:pt x="0" y="1"/>
                  </a:moveTo>
                  <a:lnTo>
                    <a:pt x="0" y="10102"/>
                  </a:lnTo>
                  <a:cubicBezTo>
                    <a:pt x="0" y="14789"/>
                    <a:pt x="3017" y="17960"/>
                    <a:pt x="7565" y="17960"/>
                  </a:cubicBezTo>
                  <a:cubicBezTo>
                    <a:pt x="12113" y="17960"/>
                    <a:pt x="15114" y="14789"/>
                    <a:pt x="15114" y="10102"/>
                  </a:cubicBezTo>
                  <a:lnTo>
                    <a:pt x="15114" y="1"/>
                  </a:lnTo>
                  <a:lnTo>
                    <a:pt x="13072" y="1"/>
                  </a:lnTo>
                  <a:lnTo>
                    <a:pt x="13072" y="10102"/>
                  </a:lnTo>
                  <a:cubicBezTo>
                    <a:pt x="13072" y="13552"/>
                    <a:pt x="10860" y="16042"/>
                    <a:pt x="7565" y="16042"/>
                  </a:cubicBezTo>
                  <a:cubicBezTo>
                    <a:pt x="4239" y="16042"/>
                    <a:pt x="2058" y="13552"/>
                    <a:pt x="2058" y="10102"/>
                  </a:cubicBezTo>
                  <a:lnTo>
                    <a:pt x="2058"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6" name="Google Shape;336;p56"/>
            <p:cNvSpPr/>
            <p:nvPr/>
          </p:nvSpPr>
          <p:spPr>
            <a:xfrm>
              <a:off x="5357300" y="2633375"/>
              <a:ext cx="309025" cy="441300"/>
            </a:xfrm>
            <a:custGeom>
              <a:rect b="b" l="l" r="r" t="t"/>
              <a:pathLst>
                <a:path extrusionOk="0" h="17652" w="12361">
                  <a:moveTo>
                    <a:pt x="1" y="1"/>
                  </a:moveTo>
                  <a:lnTo>
                    <a:pt x="1" y="17651"/>
                  </a:lnTo>
                  <a:lnTo>
                    <a:pt x="12361" y="17651"/>
                  </a:lnTo>
                  <a:lnTo>
                    <a:pt x="12361" y="15748"/>
                  </a:lnTo>
                  <a:lnTo>
                    <a:pt x="2058" y="15748"/>
                  </a:lnTo>
                  <a:lnTo>
                    <a:pt x="2058" y="9839"/>
                  </a:lnTo>
                  <a:lnTo>
                    <a:pt x="11324" y="9839"/>
                  </a:lnTo>
                  <a:lnTo>
                    <a:pt x="11324" y="7936"/>
                  </a:lnTo>
                  <a:lnTo>
                    <a:pt x="2058" y="7936"/>
                  </a:lnTo>
                  <a:lnTo>
                    <a:pt x="2058" y="1888"/>
                  </a:lnTo>
                  <a:lnTo>
                    <a:pt x="12361" y="1888"/>
                  </a:lnTo>
                  <a:lnTo>
                    <a:pt x="1236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7" name="Google Shape;337;p56"/>
            <p:cNvSpPr/>
            <p:nvPr/>
          </p:nvSpPr>
          <p:spPr>
            <a:xfrm>
              <a:off x="5819450" y="2633375"/>
              <a:ext cx="376700" cy="441300"/>
            </a:xfrm>
            <a:custGeom>
              <a:rect b="b" l="l" r="r" t="t"/>
              <a:pathLst>
                <a:path extrusionOk="0" h="17652" w="15068">
                  <a:moveTo>
                    <a:pt x="1" y="1"/>
                  </a:moveTo>
                  <a:lnTo>
                    <a:pt x="1" y="17651"/>
                  </a:lnTo>
                  <a:lnTo>
                    <a:pt x="2058" y="17651"/>
                  </a:lnTo>
                  <a:lnTo>
                    <a:pt x="2058" y="3744"/>
                  </a:lnTo>
                  <a:lnTo>
                    <a:pt x="13351" y="17651"/>
                  </a:lnTo>
                  <a:lnTo>
                    <a:pt x="15068" y="17651"/>
                  </a:lnTo>
                  <a:lnTo>
                    <a:pt x="15068" y="1"/>
                  </a:lnTo>
                  <a:lnTo>
                    <a:pt x="13011" y="1"/>
                  </a:lnTo>
                  <a:lnTo>
                    <a:pt x="13011" y="14093"/>
                  </a:lnTo>
                  <a:lnTo>
                    <a:pt x="167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8" name="Google Shape;338;p56"/>
            <p:cNvSpPr/>
            <p:nvPr/>
          </p:nvSpPr>
          <p:spPr>
            <a:xfrm>
              <a:off x="6332275" y="2633375"/>
              <a:ext cx="376300" cy="441300"/>
            </a:xfrm>
            <a:custGeom>
              <a:rect b="b" l="l" r="r" t="t"/>
              <a:pathLst>
                <a:path extrusionOk="0" h="17652" w="15052">
                  <a:moveTo>
                    <a:pt x="0" y="1"/>
                  </a:moveTo>
                  <a:lnTo>
                    <a:pt x="0" y="1888"/>
                  </a:lnTo>
                  <a:lnTo>
                    <a:pt x="6482" y="1888"/>
                  </a:lnTo>
                  <a:lnTo>
                    <a:pt x="6482" y="17651"/>
                  </a:lnTo>
                  <a:lnTo>
                    <a:pt x="8539" y="17651"/>
                  </a:lnTo>
                  <a:lnTo>
                    <a:pt x="8539" y="1888"/>
                  </a:lnTo>
                  <a:lnTo>
                    <a:pt x="15052" y="1888"/>
                  </a:lnTo>
                  <a:lnTo>
                    <a:pt x="15052"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9" name="Google Shape;339;p56"/>
            <p:cNvSpPr/>
            <p:nvPr/>
          </p:nvSpPr>
          <p:spPr>
            <a:xfrm>
              <a:off x="1081200" y="2568025"/>
              <a:ext cx="575475" cy="575475"/>
            </a:xfrm>
            <a:custGeom>
              <a:rect b="b" l="l" r="r" t="t"/>
              <a:pathLst>
                <a:path extrusionOk="0" h="23019" w="23019">
                  <a:moveTo>
                    <a:pt x="11107" y="0"/>
                  </a:moveTo>
                  <a:cubicBezTo>
                    <a:pt x="11030" y="959"/>
                    <a:pt x="11014" y="1918"/>
                    <a:pt x="10953" y="2877"/>
                  </a:cubicBezTo>
                  <a:lnTo>
                    <a:pt x="10875" y="5755"/>
                  </a:lnTo>
                  <a:cubicBezTo>
                    <a:pt x="10860" y="6544"/>
                    <a:pt x="10844" y="7348"/>
                    <a:pt x="10844" y="8137"/>
                  </a:cubicBezTo>
                  <a:cubicBezTo>
                    <a:pt x="10519" y="7410"/>
                    <a:pt x="10210" y="6683"/>
                    <a:pt x="9885" y="5956"/>
                  </a:cubicBezTo>
                  <a:lnTo>
                    <a:pt x="8709" y="3326"/>
                  </a:lnTo>
                  <a:cubicBezTo>
                    <a:pt x="8307" y="2460"/>
                    <a:pt x="7905" y="1578"/>
                    <a:pt x="7472" y="727"/>
                  </a:cubicBezTo>
                  <a:lnTo>
                    <a:pt x="6729" y="1037"/>
                  </a:lnTo>
                  <a:cubicBezTo>
                    <a:pt x="7039" y="1949"/>
                    <a:pt x="7379" y="2847"/>
                    <a:pt x="7688" y="3744"/>
                  </a:cubicBezTo>
                  <a:lnTo>
                    <a:pt x="8725" y="6435"/>
                  </a:lnTo>
                  <a:cubicBezTo>
                    <a:pt x="9003" y="7178"/>
                    <a:pt x="9297" y="7905"/>
                    <a:pt x="9591" y="8648"/>
                  </a:cubicBezTo>
                  <a:cubicBezTo>
                    <a:pt x="9034" y="8091"/>
                    <a:pt x="8462" y="7534"/>
                    <a:pt x="7890" y="6992"/>
                  </a:cubicBezTo>
                  <a:lnTo>
                    <a:pt x="5801" y="5012"/>
                  </a:lnTo>
                  <a:cubicBezTo>
                    <a:pt x="5074" y="4378"/>
                    <a:pt x="4378" y="3713"/>
                    <a:pt x="3651" y="3079"/>
                  </a:cubicBezTo>
                  <a:lnTo>
                    <a:pt x="3079" y="3651"/>
                  </a:lnTo>
                  <a:cubicBezTo>
                    <a:pt x="3713" y="4378"/>
                    <a:pt x="4378" y="5090"/>
                    <a:pt x="5012" y="5801"/>
                  </a:cubicBezTo>
                  <a:lnTo>
                    <a:pt x="6992" y="7890"/>
                  </a:lnTo>
                  <a:cubicBezTo>
                    <a:pt x="7534" y="8462"/>
                    <a:pt x="8091" y="9034"/>
                    <a:pt x="8648" y="9591"/>
                  </a:cubicBezTo>
                  <a:cubicBezTo>
                    <a:pt x="7905" y="9297"/>
                    <a:pt x="7178" y="9003"/>
                    <a:pt x="6435" y="8725"/>
                  </a:cubicBezTo>
                  <a:lnTo>
                    <a:pt x="3744" y="7688"/>
                  </a:lnTo>
                  <a:cubicBezTo>
                    <a:pt x="2847" y="7379"/>
                    <a:pt x="1949" y="7039"/>
                    <a:pt x="1037" y="6729"/>
                  </a:cubicBezTo>
                  <a:lnTo>
                    <a:pt x="712" y="7472"/>
                  </a:lnTo>
                  <a:cubicBezTo>
                    <a:pt x="1578" y="7905"/>
                    <a:pt x="2460" y="8307"/>
                    <a:pt x="3326" y="8709"/>
                  </a:cubicBezTo>
                  <a:lnTo>
                    <a:pt x="5956" y="9885"/>
                  </a:lnTo>
                  <a:cubicBezTo>
                    <a:pt x="6667" y="10210"/>
                    <a:pt x="7395" y="10519"/>
                    <a:pt x="8137" y="10844"/>
                  </a:cubicBezTo>
                  <a:cubicBezTo>
                    <a:pt x="7333" y="10844"/>
                    <a:pt x="6544" y="10860"/>
                    <a:pt x="5755" y="10875"/>
                  </a:cubicBezTo>
                  <a:lnTo>
                    <a:pt x="2878" y="10952"/>
                  </a:lnTo>
                  <a:cubicBezTo>
                    <a:pt x="1918" y="11014"/>
                    <a:pt x="959" y="11030"/>
                    <a:pt x="0" y="11107"/>
                  </a:cubicBezTo>
                  <a:lnTo>
                    <a:pt x="0" y="11912"/>
                  </a:lnTo>
                  <a:cubicBezTo>
                    <a:pt x="959" y="11989"/>
                    <a:pt x="1918" y="12020"/>
                    <a:pt x="2878" y="12066"/>
                  </a:cubicBezTo>
                  <a:lnTo>
                    <a:pt x="5755" y="12144"/>
                  </a:lnTo>
                  <a:cubicBezTo>
                    <a:pt x="7441" y="12190"/>
                    <a:pt x="9127" y="12190"/>
                    <a:pt x="10813" y="12206"/>
                  </a:cubicBezTo>
                  <a:cubicBezTo>
                    <a:pt x="10829" y="13892"/>
                    <a:pt x="10844" y="15578"/>
                    <a:pt x="10891" y="17264"/>
                  </a:cubicBezTo>
                  <a:lnTo>
                    <a:pt x="10983" y="20141"/>
                  </a:lnTo>
                  <a:cubicBezTo>
                    <a:pt x="11030" y="21100"/>
                    <a:pt x="11061" y="22059"/>
                    <a:pt x="11138" y="23019"/>
                  </a:cubicBezTo>
                  <a:lnTo>
                    <a:pt x="11881" y="23019"/>
                  </a:lnTo>
                  <a:cubicBezTo>
                    <a:pt x="11943" y="22059"/>
                    <a:pt x="11973" y="21100"/>
                    <a:pt x="12020" y="20141"/>
                  </a:cubicBezTo>
                  <a:lnTo>
                    <a:pt x="12113" y="17264"/>
                  </a:lnTo>
                  <a:cubicBezTo>
                    <a:pt x="12144" y="16460"/>
                    <a:pt x="12159" y="15640"/>
                    <a:pt x="12159" y="14835"/>
                  </a:cubicBezTo>
                  <a:cubicBezTo>
                    <a:pt x="12484" y="15578"/>
                    <a:pt x="12809" y="16320"/>
                    <a:pt x="13149" y="17063"/>
                  </a:cubicBezTo>
                  <a:lnTo>
                    <a:pt x="14325" y="19693"/>
                  </a:lnTo>
                  <a:cubicBezTo>
                    <a:pt x="14743" y="20559"/>
                    <a:pt x="15145" y="21425"/>
                    <a:pt x="15562" y="22292"/>
                  </a:cubicBezTo>
                  <a:lnTo>
                    <a:pt x="16243" y="21998"/>
                  </a:lnTo>
                  <a:cubicBezTo>
                    <a:pt x="15949" y="21085"/>
                    <a:pt x="15609" y="20188"/>
                    <a:pt x="15284" y="19290"/>
                  </a:cubicBezTo>
                  <a:lnTo>
                    <a:pt x="14263" y="16599"/>
                  </a:lnTo>
                  <a:cubicBezTo>
                    <a:pt x="13985" y="15841"/>
                    <a:pt x="13691" y="15083"/>
                    <a:pt x="13381" y="14325"/>
                  </a:cubicBezTo>
                  <a:lnTo>
                    <a:pt x="13381" y="14325"/>
                  </a:lnTo>
                  <a:cubicBezTo>
                    <a:pt x="13969" y="14897"/>
                    <a:pt x="14557" y="15454"/>
                    <a:pt x="15145" y="16011"/>
                  </a:cubicBezTo>
                  <a:lnTo>
                    <a:pt x="17233" y="17991"/>
                  </a:lnTo>
                  <a:cubicBezTo>
                    <a:pt x="17960" y="18625"/>
                    <a:pt x="18656" y="19275"/>
                    <a:pt x="19383" y="19909"/>
                  </a:cubicBezTo>
                  <a:lnTo>
                    <a:pt x="19909" y="19383"/>
                  </a:lnTo>
                  <a:cubicBezTo>
                    <a:pt x="19275" y="18656"/>
                    <a:pt x="18625" y="17960"/>
                    <a:pt x="17976" y="17249"/>
                  </a:cubicBezTo>
                  <a:lnTo>
                    <a:pt x="16011" y="15145"/>
                  </a:lnTo>
                  <a:cubicBezTo>
                    <a:pt x="15454" y="14557"/>
                    <a:pt x="14882" y="13969"/>
                    <a:pt x="14325" y="13397"/>
                  </a:cubicBezTo>
                  <a:lnTo>
                    <a:pt x="14325" y="13397"/>
                  </a:lnTo>
                  <a:cubicBezTo>
                    <a:pt x="15067" y="13691"/>
                    <a:pt x="15825" y="13984"/>
                    <a:pt x="16583" y="14278"/>
                  </a:cubicBezTo>
                  <a:lnTo>
                    <a:pt x="19275" y="15299"/>
                  </a:lnTo>
                  <a:cubicBezTo>
                    <a:pt x="20188" y="15609"/>
                    <a:pt x="21085" y="15949"/>
                    <a:pt x="21998" y="16258"/>
                  </a:cubicBezTo>
                  <a:lnTo>
                    <a:pt x="22276" y="15578"/>
                  </a:lnTo>
                  <a:cubicBezTo>
                    <a:pt x="21425" y="15145"/>
                    <a:pt x="20544" y="14742"/>
                    <a:pt x="19677" y="14340"/>
                  </a:cubicBezTo>
                  <a:lnTo>
                    <a:pt x="17063" y="13149"/>
                  </a:lnTo>
                  <a:cubicBezTo>
                    <a:pt x="16320" y="12824"/>
                    <a:pt x="15578" y="12499"/>
                    <a:pt x="14820" y="12175"/>
                  </a:cubicBezTo>
                  <a:cubicBezTo>
                    <a:pt x="15640" y="12159"/>
                    <a:pt x="16444" y="12144"/>
                    <a:pt x="17264" y="12128"/>
                  </a:cubicBezTo>
                  <a:lnTo>
                    <a:pt x="20141" y="12035"/>
                  </a:lnTo>
                  <a:cubicBezTo>
                    <a:pt x="21100" y="11989"/>
                    <a:pt x="22060" y="11958"/>
                    <a:pt x="23019" y="11881"/>
                  </a:cubicBezTo>
                  <a:lnTo>
                    <a:pt x="23019" y="11138"/>
                  </a:lnTo>
                  <a:cubicBezTo>
                    <a:pt x="22060" y="11076"/>
                    <a:pt x="21100" y="11045"/>
                    <a:pt x="20141" y="10999"/>
                  </a:cubicBezTo>
                  <a:lnTo>
                    <a:pt x="17264" y="10906"/>
                  </a:lnTo>
                  <a:cubicBezTo>
                    <a:pt x="15578" y="10844"/>
                    <a:pt x="13892" y="10829"/>
                    <a:pt x="12206" y="10829"/>
                  </a:cubicBezTo>
                  <a:cubicBezTo>
                    <a:pt x="12190" y="9127"/>
                    <a:pt x="12190" y="7441"/>
                    <a:pt x="12144" y="5755"/>
                  </a:cubicBezTo>
                  <a:lnTo>
                    <a:pt x="12066" y="2877"/>
                  </a:lnTo>
                  <a:cubicBezTo>
                    <a:pt x="12020" y="1918"/>
                    <a:pt x="11989" y="959"/>
                    <a:pt x="11912"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0" name="Google Shape;340;p56"/>
            <p:cNvSpPr/>
            <p:nvPr/>
          </p:nvSpPr>
          <p:spPr>
            <a:xfrm>
              <a:off x="897875" y="2384700"/>
              <a:ext cx="942125" cy="942125"/>
            </a:xfrm>
            <a:custGeom>
              <a:rect b="b" l="l" r="r" t="t"/>
              <a:pathLst>
                <a:path extrusionOk="0" h="37685" w="37685">
                  <a:moveTo>
                    <a:pt x="18842" y="1764"/>
                  </a:moveTo>
                  <a:cubicBezTo>
                    <a:pt x="28263" y="1764"/>
                    <a:pt x="35921" y="9422"/>
                    <a:pt x="35921" y="18842"/>
                  </a:cubicBezTo>
                  <a:cubicBezTo>
                    <a:pt x="35921" y="28263"/>
                    <a:pt x="28263" y="35921"/>
                    <a:pt x="18842" y="35921"/>
                  </a:cubicBezTo>
                  <a:cubicBezTo>
                    <a:pt x="9422" y="35921"/>
                    <a:pt x="1764" y="28263"/>
                    <a:pt x="1764" y="18842"/>
                  </a:cubicBezTo>
                  <a:cubicBezTo>
                    <a:pt x="1764" y="9422"/>
                    <a:pt x="9422" y="1764"/>
                    <a:pt x="18842" y="1764"/>
                  </a:cubicBezTo>
                  <a:close/>
                  <a:moveTo>
                    <a:pt x="18842" y="1"/>
                  </a:moveTo>
                  <a:cubicBezTo>
                    <a:pt x="8462" y="1"/>
                    <a:pt x="1" y="8462"/>
                    <a:pt x="1" y="18842"/>
                  </a:cubicBezTo>
                  <a:cubicBezTo>
                    <a:pt x="1" y="29238"/>
                    <a:pt x="8462" y="37684"/>
                    <a:pt x="18842" y="37684"/>
                  </a:cubicBezTo>
                  <a:cubicBezTo>
                    <a:pt x="29238" y="37684"/>
                    <a:pt x="37684" y="29238"/>
                    <a:pt x="37684" y="18842"/>
                  </a:cubicBezTo>
                  <a:cubicBezTo>
                    <a:pt x="37684" y="8462"/>
                    <a:pt x="29238" y="1"/>
                    <a:pt x="18842"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v2">
  <p:cSld name="Breaker_Denim_1_1_1_1_1">
    <p:bg>
      <p:bgPr>
        <a:solidFill>
          <a:schemeClr val="dk2"/>
        </a:solidFill>
      </p:bgPr>
    </p:bg>
    <p:spTree>
      <p:nvGrpSpPr>
        <p:cNvPr id="341" name="Shape 341"/>
        <p:cNvGrpSpPr/>
        <p:nvPr/>
      </p:nvGrpSpPr>
      <p:grpSpPr>
        <a:xfrm>
          <a:off x="0" y="0"/>
          <a:ext cx="0" cy="0"/>
          <a:chOff x="0" y="0"/>
          <a:chExt cx="0" cy="0"/>
        </a:xfrm>
      </p:grpSpPr>
      <p:pic>
        <p:nvPicPr>
          <p:cNvPr id="342" name="Google Shape;342;p57"/>
          <p:cNvPicPr preferRelativeResize="0"/>
          <p:nvPr/>
        </p:nvPicPr>
        <p:blipFill>
          <a:blip r:embed="rId2">
            <a:alphaModFix/>
          </a:blip>
          <a:stretch>
            <a:fillRect/>
          </a:stretch>
        </p:blipFill>
        <p:spPr>
          <a:xfrm>
            <a:off x="0" y="1750267"/>
            <a:ext cx="24380948" cy="11964244"/>
          </a:xfrm>
          <a:prstGeom prst="rect">
            <a:avLst/>
          </a:prstGeom>
          <a:noFill/>
          <a:ln>
            <a:noFill/>
          </a:ln>
        </p:spPr>
      </p:pic>
      <p:grpSp>
        <p:nvGrpSpPr>
          <p:cNvPr id="343" name="Google Shape;343;p57"/>
          <p:cNvGrpSpPr/>
          <p:nvPr/>
        </p:nvGrpSpPr>
        <p:grpSpPr>
          <a:xfrm>
            <a:off x="1800724" y="6262623"/>
            <a:ext cx="7342982" cy="1190563"/>
            <a:chOff x="897875" y="2384700"/>
            <a:chExt cx="5810700" cy="942125"/>
          </a:xfrm>
        </p:grpSpPr>
        <p:sp>
          <p:nvSpPr>
            <p:cNvPr id="344" name="Google Shape;344;p57"/>
            <p:cNvSpPr/>
            <p:nvPr/>
          </p:nvSpPr>
          <p:spPr>
            <a:xfrm>
              <a:off x="2182225" y="2625650"/>
              <a:ext cx="440125" cy="457525"/>
            </a:xfrm>
            <a:custGeom>
              <a:rect b="b" l="l" r="r" t="t"/>
              <a:pathLst>
                <a:path extrusionOk="0" h="18301" w="17605">
                  <a:moveTo>
                    <a:pt x="9189" y="0"/>
                  </a:moveTo>
                  <a:cubicBezTo>
                    <a:pt x="4100" y="0"/>
                    <a:pt x="0" y="3914"/>
                    <a:pt x="0" y="9143"/>
                  </a:cubicBezTo>
                  <a:cubicBezTo>
                    <a:pt x="0" y="14356"/>
                    <a:pt x="4100" y="18300"/>
                    <a:pt x="9189" y="18300"/>
                  </a:cubicBezTo>
                  <a:cubicBezTo>
                    <a:pt x="13521" y="18300"/>
                    <a:pt x="16769" y="15624"/>
                    <a:pt x="17605" y="11649"/>
                  </a:cubicBezTo>
                  <a:lnTo>
                    <a:pt x="15470" y="11649"/>
                  </a:lnTo>
                  <a:cubicBezTo>
                    <a:pt x="14743" y="14510"/>
                    <a:pt x="12407" y="16382"/>
                    <a:pt x="9189" y="16382"/>
                  </a:cubicBezTo>
                  <a:cubicBezTo>
                    <a:pt x="5183" y="16382"/>
                    <a:pt x="2073" y="13257"/>
                    <a:pt x="2073" y="9143"/>
                  </a:cubicBezTo>
                  <a:cubicBezTo>
                    <a:pt x="2073" y="5012"/>
                    <a:pt x="5183" y="1918"/>
                    <a:pt x="9189" y="1918"/>
                  </a:cubicBezTo>
                  <a:cubicBezTo>
                    <a:pt x="12407" y="1918"/>
                    <a:pt x="14743" y="3744"/>
                    <a:pt x="15470" y="6621"/>
                  </a:cubicBezTo>
                  <a:lnTo>
                    <a:pt x="17605" y="6621"/>
                  </a:lnTo>
                  <a:cubicBezTo>
                    <a:pt x="16769" y="2645"/>
                    <a:pt x="13521" y="0"/>
                    <a:pt x="9189"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5" name="Google Shape;345;p57"/>
            <p:cNvSpPr/>
            <p:nvPr/>
          </p:nvSpPr>
          <p:spPr>
            <a:xfrm>
              <a:off x="2744150" y="2625650"/>
              <a:ext cx="459475" cy="456750"/>
            </a:xfrm>
            <a:custGeom>
              <a:rect b="b" l="l" r="r" t="t"/>
              <a:pathLst>
                <a:path extrusionOk="0" h="18270" w="18379">
                  <a:moveTo>
                    <a:pt x="9189" y="1918"/>
                  </a:moveTo>
                  <a:cubicBezTo>
                    <a:pt x="13196" y="1918"/>
                    <a:pt x="16305" y="5136"/>
                    <a:pt x="16305" y="9127"/>
                  </a:cubicBezTo>
                  <a:cubicBezTo>
                    <a:pt x="16305" y="13134"/>
                    <a:pt x="13196" y="16351"/>
                    <a:pt x="9189" y="16351"/>
                  </a:cubicBezTo>
                  <a:cubicBezTo>
                    <a:pt x="5198" y="16351"/>
                    <a:pt x="2073" y="13134"/>
                    <a:pt x="2073" y="9127"/>
                  </a:cubicBezTo>
                  <a:cubicBezTo>
                    <a:pt x="2073" y="5136"/>
                    <a:pt x="5198" y="1918"/>
                    <a:pt x="9189" y="1918"/>
                  </a:cubicBezTo>
                  <a:close/>
                  <a:moveTo>
                    <a:pt x="9189" y="0"/>
                  </a:moveTo>
                  <a:cubicBezTo>
                    <a:pt x="4100" y="0"/>
                    <a:pt x="0" y="4038"/>
                    <a:pt x="0" y="9127"/>
                  </a:cubicBezTo>
                  <a:cubicBezTo>
                    <a:pt x="0" y="14216"/>
                    <a:pt x="4100" y="18269"/>
                    <a:pt x="9189" y="18269"/>
                  </a:cubicBezTo>
                  <a:cubicBezTo>
                    <a:pt x="14279" y="18269"/>
                    <a:pt x="18378" y="14216"/>
                    <a:pt x="18378" y="9127"/>
                  </a:cubicBezTo>
                  <a:cubicBezTo>
                    <a:pt x="18378" y="4053"/>
                    <a:pt x="14279" y="0"/>
                    <a:pt x="9189"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6" name="Google Shape;346;p57"/>
            <p:cNvSpPr/>
            <p:nvPr/>
          </p:nvSpPr>
          <p:spPr>
            <a:xfrm>
              <a:off x="3352875" y="2633375"/>
              <a:ext cx="376700" cy="441300"/>
            </a:xfrm>
            <a:custGeom>
              <a:rect b="b" l="l" r="r" t="t"/>
              <a:pathLst>
                <a:path extrusionOk="0" h="17652" w="15068">
                  <a:moveTo>
                    <a:pt x="0" y="1"/>
                  </a:moveTo>
                  <a:lnTo>
                    <a:pt x="0" y="17651"/>
                  </a:lnTo>
                  <a:lnTo>
                    <a:pt x="2058" y="17651"/>
                  </a:lnTo>
                  <a:lnTo>
                    <a:pt x="2058" y="3744"/>
                  </a:lnTo>
                  <a:lnTo>
                    <a:pt x="13350" y="17651"/>
                  </a:lnTo>
                  <a:lnTo>
                    <a:pt x="15067" y="17651"/>
                  </a:lnTo>
                  <a:lnTo>
                    <a:pt x="15067" y="1"/>
                  </a:lnTo>
                  <a:lnTo>
                    <a:pt x="13010" y="1"/>
                  </a:lnTo>
                  <a:lnTo>
                    <a:pt x="13010" y="14093"/>
                  </a:lnTo>
                  <a:lnTo>
                    <a:pt x="167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7" name="Google Shape;347;p57"/>
            <p:cNvSpPr/>
            <p:nvPr/>
          </p:nvSpPr>
          <p:spPr>
            <a:xfrm>
              <a:off x="3914025" y="2633375"/>
              <a:ext cx="303225" cy="441300"/>
            </a:xfrm>
            <a:custGeom>
              <a:rect b="b" l="l" r="r" t="t"/>
              <a:pathLst>
                <a:path extrusionOk="0" h="17652" w="12129">
                  <a:moveTo>
                    <a:pt x="0" y="1"/>
                  </a:moveTo>
                  <a:lnTo>
                    <a:pt x="0" y="17651"/>
                  </a:lnTo>
                  <a:lnTo>
                    <a:pt x="2058" y="17651"/>
                  </a:lnTo>
                  <a:lnTo>
                    <a:pt x="2058" y="10272"/>
                  </a:lnTo>
                  <a:lnTo>
                    <a:pt x="11030" y="10272"/>
                  </a:lnTo>
                  <a:lnTo>
                    <a:pt x="11030" y="8385"/>
                  </a:lnTo>
                  <a:lnTo>
                    <a:pt x="2058" y="8385"/>
                  </a:lnTo>
                  <a:lnTo>
                    <a:pt x="2058" y="1888"/>
                  </a:lnTo>
                  <a:lnTo>
                    <a:pt x="12128" y="1888"/>
                  </a:lnTo>
                  <a:lnTo>
                    <a:pt x="12128"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8" name="Google Shape;348;p57"/>
            <p:cNvSpPr/>
            <p:nvPr/>
          </p:nvSpPr>
          <p:spPr>
            <a:xfrm>
              <a:off x="4394350" y="2633375"/>
              <a:ext cx="294700" cy="441300"/>
            </a:xfrm>
            <a:custGeom>
              <a:rect b="b" l="l" r="r" t="t"/>
              <a:pathLst>
                <a:path extrusionOk="0" h="17652" w="11788">
                  <a:moveTo>
                    <a:pt x="0" y="1"/>
                  </a:moveTo>
                  <a:lnTo>
                    <a:pt x="0" y="17651"/>
                  </a:lnTo>
                  <a:lnTo>
                    <a:pt x="11788" y="17651"/>
                  </a:lnTo>
                  <a:lnTo>
                    <a:pt x="11788" y="15748"/>
                  </a:lnTo>
                  <a:lnTo>
                    <a:pt x="2042" y="15748"/>
                  </a:lnTo>
                  <a:lnTo>
                    <a:pt x="2042"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9" name="Google Shape;349;p57"/>
            <p:cNvSpPr/>
            <p:nvPr/>
          </p:nvSpPr>
          <p:spPr>
            <a:xfrm>
              <a:off x="4799650" y="2633375"/>
              <a:ext cx="377850" cy="449025"/>
            </a:xfrm>
            <a:custGeom>
              <a:rect b="b" l="l" r="r" t="t"/>
              <a:pathLst>
                <a:path extrusionOk="0" h="17961" w="15114">
                  <a:moveTo>
                    <a:pt x="0" y="1"/>
                  </a:moveTo>
                  <a:lnTo>
                    <a:pt x="0" y="10102"/>
                  </a:lnTo>
                  <a:cubicBezTo>
                    <a:pt x="0" y="14789"/>
                    <a:pt x="3017" y="17960"/>
                    <a:pt x="7565" y="17960"/>
                  </a:cubicBezTo>
                  <a:cubicBezTo>
                    <a:pt x="12113" y="17960"/>
                    <a:pt x="15114" y="14789"/>
                    <a:pt x="15114" y="10102"/>
                  </a:cubicBezTo>
                  <a:lnTo>
                    <a:pt x="15114" y="1"/>
                  </a:lnTo>
                  <a:lnTo>
                    <a:pt x="13072" y="1"/>
                  </a:lnTo>
                  <a:lnTo>
                    <a:pt x="13072" y="10102"/>
                  </a:lnTo>
                  <a:cubicBezTo>
                    <a:pt x="13072" y="13552"/>
                    <a:pt x="10860" y="16042"/>
                    <a:pt x="7565" y="16042"/>
                  </a:cubicBezTo>
                  <a:cubicBezTo>
                    <a:pt x="4239" y="16042"/>
                    <a:pt x="2058" y="13552"/>
                    <a:pt x="2058" y="10102"/>
                  </a:cubicBezTo>
                  <a:lnTo>
                    <a:pt x="2058"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0" name="Google Shape;350;p57"/>
            <p:cNvSpPr/>
            <p:nvPr/>
          </p:nvSpPr>
          <p:spPr>
            <a:xfrm>
              <a:off x="5357300" y="2633375"/>
              <a:ext cx="309025" cy="441300"/>
            </a:xfrm>
            <a:custGeom>
              <a:rect b="b" l="l" r="r" t="t"/>
              <a:pathLst>
                <a:path extrusionOk="0" h="17652" w="12361">
                  <a:moveTo>
                    <a:pt x="1" y="1"/>
                  </a:moveTo>
                  <a:lnTo>
                    <a:pt x="1" y="17651"/>
                  </a:lnTo>
                  <a:lnTo>
                    <a:pt x="12361" y="17651"/>
                  </a:lnTo>
                  <a:lnTo>
                    <a:pt x="12361" y="15748"/>
                  </a:lnTo>
                  <a:lnTo>
                    <a:pt x="2058" y="15748"/>
                  </a:lnTo>
                  <a:lnTo>
                    <a:pt x="2058" y="9839"/>
                  </a:lnTo>
                  <a:lnTo>
                    <a:pt x="11324" y="9839"/>
                  </a:lnTo>
                  <a:lnTo>
                    <a:pt x="11324" y="7936"/>
                  </a:lnTo>
                  <a:lnTo>
                    <a:pt x="2058" y="7936"/>
                  </a:lnTo>
                  <a:lnTo>
                    <a:pt x="2058" y="1888"/>
                  </a:lnTo>
                  <a:lnTo>
                    <a:pt x="12361" y="1888"/>
                  </a:lnTo>
                  <a:lnTo>
                    <a:pt x="1236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1" name="Google Shape;351;p57"/>
            <p:cNvSpPr/>
            <p:nvPr/>
          </p:nvSpPr>
          <p:spPr>
            <a:xfrm>
              <a:off x="5819450" y="2633375"/>
              <a:ext cx="376700" cy="441300"/>
            </a:xfrm>
            <a:custGeom>
              <a:rect b="b" l="l" r="r" t="t"/>
              <a:pathLst>
                <a:path extrusionOk="0" h="17652" w="15068">
                  <a:moveTo>
                    <a:pt x="1" y="1"/>
                  </a:moveTo>
                  <a:lnTo>
                    <a:pt x="1" y="17651"/>
                  </a:lnTo>
                  <a:lnTo>
                    <a:pt x="2058" y="17651"/>
                  </a:lnTo>
                  <a:lnTo>
                    <a:pt x="2058" y="3744"/>
                  </a:lnTo>
                  <a:lnTo>
                    <a:pt x="13351" y="17651"/>
                  </a:lnTo>
                  <a:lnTo>
                    <a:pt x="15068" y="17651"/>
                  </a:lnTo>
                  <a:lnTo>
                    <a:pt x="15068" y="1"/>
                  </a:lnTo>
                  <a:lnTo>
                    <a:pt x="13011" y="1"/>
                  </a:lnTo>
                  <a:lnTo>
                    <a:pt x="13011" y="14093"/>
                  </a:lnTo>
                  <a:lnTo>
                    <a:pt x="1671"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2" name="Google Shape;352;p57"/>
            <p:cNvSpPr/>
            <p:nvPr/>
          </p:nvSpPr>
          <p:spPr>
            <a:xfrm>
              <a:off x="6332275" y="2633375"/>
              <a:ext cx="376300" cy="441300"/>
            </a:xfrm>
            <a:custGeom>
              <a:rect b="b" l="l" r="r" t="t"/>
              <a:pathLst>
                <a:path extrusionOk="0" h="17652" w="15052">
                  <a:moveTo>
                    <a:pt x="0" y="1"/>
                  </a:moveTo>
                  <a:lnTo>
                    <a:pt x="0" y="1888"/>
                  </a:lnTo>
                  <a:lnTo>
                    <a:pt x="6482" y="1888"/>
                  </a:lnTo>
                  <a:lnTo>
                    <a:pt x="6482" y="17651"/>
                  </a:lnTo>
                  <a:lnTo>
                    <a:pt x="8539" y="17651"/>
                  </a:lnTo>
                  <a:lnTo>
                    <a:pt x="8539" y="1888"/>
                  </a:lnTo>
                  <a:lnTo>
                    <a:pt x="15052" y="1888"/>
                  </a:lnTo>
                  <a:lnTo>
                    <a:pt x="15052" y="1"/>
                  </a:ln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3" name="Google Shape;353;p57"/>
            <p:cNvSpPr/>
            <p:nvPr/>
          </p:nvSpPr>
          <p:spPr>
            <a:xfrm>
              <a:off x="1081200" y="2568025"/>
              <a:ext cx="575475" cy="575475"/>
            </a:xfrm>
            <a:custGeom>
              <a:rect b="b" l="l" r="r" t="t"/>
              <a:pathLst>
                <a:path extrusionOk="0" h="23019" w="23019">
                  <a:moveTo>
                    <a:pt x="11107" y="0"/>
                  </a:moveTo>
                  <a:cubicBezTo>
                    <a:pt x="11030" y="959"/>
                    <a:pt x="11014" y="1918"/>
                    <a:pt x="10953" y="2877"/>
                  </a:cubicBezTo>
                  <a:lnTo>
                    <a:pt x="10875" y="5755"/>
                  </a:lnTo>
                  <a:cubicBezTo>
                    <a:pt x="10860" y="6544"/>
                    <a:pt x="10844" y="7348"/>
                    <a:pt x="10844" y="8137"/>
                  </a:cubicBezTo>
                  <a:cubicBezTo>
                    <a:pt x="10519" y="7410"/>
                    <a:pt x="10210" y="6683"/>
                    <a:pt x="9885" y="5956"/>
                  </a:cubicBezTo>
                  <a:lnTo>
                    <a:pt x="8709" y="3326"/>
                  </a:lnTo>
                  <a:cubicBezTo>
                    <a:pt x="8307" y="2460"/>
                    <a:pt x="7905" y="1578"/>
                    <a:pt x="7472" y="727"/>
                  </a:cubicBezTo>
                  <a:lnTo>
                    <a:pt x="6729" y="1037"/>
                  </a:lnTo>
                  <a:cubicBezTo>
                    <a:pt x="7039" y="1949"/>
                    <a:pt x="7379" y="2847"/>
                    <a:pt x="7688" y="3744"/>
                  </a:cubicBezTo>
                  <a:lnTo>
                    <a:pt x="8725" y="6435"/>
                  </a:lnTo>
                  <a:cubicBezTo>
                    <a:pt x="9003" y="7178"/>
                    <a:pt x="9297" y="7905"/>
                    <a:pt x="9591" y="8648"/>
                  </a:cubicBezTo>
                  <a:cubicBezTo>
                    <a:pt x="9034" y="8091"/>
                    <a:pt x="8462" y="7534"/>
                    <a:pt x="7890" y="6992"/>
                  </a:cubicBezTo>
                  <a:lnTo>
                    <a:pt x="5801" y="5012"/>
                  </a:lnTo>
                  <a:cubicBezTo>
                    <a:pt x="5074" y="4378"/>
                    <a:pt x="4378" y="3713"/>
                    <a:pt x="3651" y="3079"/>
                  </a:cubicBezTo>
                  <a:lnTo>
                    <a:pt x="3079" y="3651"/>
                  </a:lnTo>
                  <a:cubicBezTo>
                    <a:pt x="3713" y="4378"/>
                    <a:pt x="4378" y="5090"/>
                    <a:pt x="5012" y="5801"/>
                  </a:cubicBezTo>
                  <a:lnTo>
                    <a:pt x="6992" y="7890"/>
                  </a:lnTo>
                  <a:cubicBezTo>
                    <a:pt x="7534" y="8462"/>
                    <a:pt x="8091" y="9034"/>
                    <a:pt x="8648" y="9591"/>
                  </a:cubicBezTo>
                  <a:cubicBezTo>
                    <a:pt x="7905" y="9297"/>
                    <a:pt x="7178" y="9003"/>
                    <a:pt x="6435" y="8725"/>
                  </a:cubicBezTo>
                  <a:lnTo>
                    <a:pt x="3744" y="7688"/>
                  </a:lnTo>
                  <a:cubicBezTo>
                    <a:pt x="2847" y="7379"/>
                    <a:pt x="1949" y="7039"/>
                    <a:pt x="1037" y="6729"/>
                  </a:cubicBezTo>
                  <a:lnTo>
                    <a:pt x="712" y="7472"/>
                  </a:lnTo>
                  <a:cubicBezTo>
                    <a:pt x="1578" y="7905"/>
                    <a:pt x="2460" y="8307"/>
                    <a:pt x="3326" y="8709"/>
                  </a:cubicBezTo>
                  <a:lnTo>
                    <a:pt x="5956" y="9885"/>
                  </a:lnTo>
                  <a:cubicBezTo>
                    <a:pt x="6667" y="10210"/>
                    <a:pt x="7395" y="10519"/>
                    <a:pt x="8137" y="10844"/>
                  </a:cubicBezTo>
                  <a:cubicBezTo>
                    <a:pt x="7333" y="10844"/>
                    <a:pt x="6544" y="10860"/>
                    <a:pt x="5755" y="10875"/>
                  </a:cubicBezTo>
                  <a:lnTo>
                    <a:pt x="2878" y="10952"/>
                  </a:lnTo>
                  <a:cubicBezTo>
                    <a:pt x="1918" y="11014"/>
                    <a:pt x="959" y="11030"/>
                    <a:pt x="0" y="11107"/>
                  </a:cubicBezTo>
                  <a:lnTo>
                    <a:pt x="0" y="11912"/>
                  </a:lnTo>
                  <a:cubicBezTo>
                    <a:pt x="959" y="11989"/>
                    <a:pt x="1918" y="12020"/>
                    <a:pt x="2878" y="12066"/>
                  </a:cubicBezTo>
                  <a:lnTo>
                    <a:pt x="5755" y="12144"/>
                  </a:lnTo>
                  <a:cubicBezTo>
                    <a:pt x="7441" y="12190"/>
                    <a:pt x="9127" y="12190"/>
                    <a:pt x="10813" y="12206"/>
                  </a:cubicBezTo>
                  <a:cubicBezTo>
                    <a:pt x="10829" y="13892"/>
                    <a:pt x="10844" y="15578"/>
                    <a:pt x="10891" y="17264"/>
                  </a:cubicBezTo>
                  <a:lnTo>
                    <a:pt x="10983" y="20141"/>
                  </a:lnTo>
                  <a:cubicBezTo>
                    <a:pt x="11030" y="21100"/>
                    <a:pt x="11061" y="22059"/>
                    <a:pt x="11138" y="23019"/>
                  </a:cubicBezTo>
                  <a:lnTo>
                    <a:pt x="11881" y="23019"/>
                  </a:lnTo>
                  <a:cubicBezTo>
                    <a:pt x="11943" y="22059"/>
                    <a:pt x="11973" y="21100"/>
                    <a:pt x="12020" y="20141"/>
                  </a:cubicBezTo>
                  <a:lnTo>
                    <a:pt x="12113" y="17264"/>
                  </a:lnTo>
                  <a:cubicBezTo>
                    <a:pt x="12144" y="16460"/>
                    <a:pt x="12159" y="15640"/>
                    <a:pt x="12159" y="14835"/>
                  </a:cubicBezTo>
                  <a:cubicBezTo>
                    <a:pt x="12484" y="15578"/>
                    <a:pt x="12809" y="16320"/>
                    <a:pt x="13149" y="17063"/>
                  </a:cubicBezTo>
                  <a:lnTo>
                    <a:pt x="14325" y="19693"/>
                  </a:lnTo>
                  <a:cubicBezTo>
                    <a:pt x="14743" y="20559"/>
                    <a:pt x="15145" y="21425"/>
                    <a:pt x="15562" y="22292"/>
                  </a:cubicBezTo>
                  <a:lnTo>
                    <a:pt x="16243" y="21998"/>
                  </a:lnTo>
                  <a:cubicBezTo>
                    <a:pt x="15949" y="21085"/>
                    <a:pt x="15609" y="20188"/>
                    <a:pt x="15284" y="19290"/>
                  </a:cubicBezTo>
                  <a:lnTo>
                    <a:pt x="14263" y="16599"/>
                  </a:lnTo>
                  <a:cubicBezTo>
                    <a:pt x="13985" y="15841"/>
                    <a:pt x="13691" y="15083"/>
                    <a:pt x="13381" y="14325"/>
                  </a:cubicBezTo>
                  <a:lnTo>
                    <a:pt x="13381" y="14325"/>
                  </a:lnTo>
                  <a:cubicBezTo>
                    <a:pt x="13969" y="14897"/>
                    <a:pt x="14557" y="15454"/>
                    <a:pt x="15145" y="16011"/>
                  </a:cubicBezTo>
                  <a:lnTo>
                    <a:pt x="17233" y="17991"/>
                  </a:lnTo>
                  <a:cubicBezTo>
                    <a:pt x="17960" y="18625"/>
                    <a:pt x="18656" y="19275"/>
                    <a:pt x="19383" y="19909"/>
                  </a:cubicBezTo>
                  <a:lnTo>
                    <a:pt x="19909" y="19383"/>
                  </a:lnTo>
                  <a:cubicBezTo>
                    <a:pt x="19275" y="18656"/>
                    <a:pt x="18625" y="17960"/>
                    <a:pt x="17976" y="17249"/>
                  </a:cubicBezTo>
                  <a:lnTo>
                    <a:pt x="16011" y="15145"/>
                  </a:lnTo>
                  <a:cubicBezTo>
                    <a:pt x="15454" y="14557"/>
                    <a:pt x="14882" y="13969"/>
                    <a:pt x="14325" y="13397"/>
                  </a:cubicBezTo>
                  <a:lnTo>
                    <a:pt x="14325" y="13397"/>
                  </a:lnTo>
                  <a:cubicBezTo>
                    <a:pt x="15067" y="13691"/>
                    <a:pt x="15825" y="13984"/>
                    <a:pt x="16583" y="14278"/>
                  </a:cubicBezTo>
                  <a:lnTo>
                    <a:pt x="19275" y="15299"/>
                  </a:lnTo>
                  <a:cubicBezTo>
                    <a:pt x="20188" y="15609"/>
                    <a:pt x="21085" y="15949"/>
                    <a:pt x="21998" y="16258"/>
                  </a:cubicBezTo>
                  <a:lnTo>
                    <a:pt x="22276" y="15578"/>
                  </a:lnTo>
                  <a:cubicBezTo>
                    <a:pt x="21425" y="15145"/>
                    <a:pt x="20544" y="14742"/>
                    <a:pt x="19677" y="14340"/>
                  </a:cubicBezTo>
                  <a:lnTo>
                    <a:pt x="17063" y="13149"/>
                  </a:lnTo>
                  <a:cubicBezTo>
                    <a:pt x="16320" y="12824"/>
                    <a:pt x="15578" y="12499"/>
                    <a:pt x="14820" y="12175"/>
                  </a:cubicBezTo>
                  <a:cubicBezTo>
                    <a:pt x="15640" y="12159"/>
                    <a:pt x="16444" y="12144"/>
                    <a:pt x="17264" y="12128"/>
                  </a:cubicBezTo>
                  <a:lnTo>
                    <a:pt x="20141" y="12035"/>
                  </a:lnTo>
                  <a:cubicBezTo>
                    <a:pt x="21100" y="11989"/>
                    <a:pt x="22060" y="11958"/>
                    <a:pt x="23019" y="11881"/>
                  </a:cubicBezTo>
                  <a:lnTo>
                    <a:pt x="23019" y="11138"/>
                  </a:lnTo>
                  <a:cubicBezTo>
                    <a:pt x="22060" y="11076"/>
                    <a:pt x="21100" y="11045"/>
                    <a:pt x="20141" y="10999"/>
                  </a:cubicBezTo>
                  <a:lnTo>
                    <a:pt x="17264" y="10906"/>
                  </a:lnTo>
                  <a:cubicBezTo>
                    <a:pt x="15578" y="10844"/>
                    <a:pt x="13892" y="10829"/>
                    <a:pt x="12206" y="10829"/>
                  </a:cubicBezTo>
                  <a:cubicBezTo>
                    <a:pt x="12190" y="9127"/>
                    <a:pt x="12190" y="7441"/>
                    <a:pt x="12144" y="5755"/>
                  </a:cubicBezTo>
                  <a:lnTo>
                    <a:pt x="12066" y="2877"/>
                  </a:lnTo>
                  <a:cubicBezTo>
                    <a:pt x="12020" y="1918"/>
                    <a:pt x="11989" y="959"/>
                    <a:pt x="11912"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4" name="Google Shape;354;p57"/>
            <p:cNvSpPr/>
            <p:nvPr/>
          </p:nvSpPr>
          <p:spPr>
            <a:xfrm>
              <a:off x="897875" y="2384700"/>
              <a:ext cx="942125" cy="942125"/>
            </a:xfrm>
            <a:custGeom>
              <a:rect b="b" l="l" r="r" t="t"/>
              <a:pathLst>
                <a:path extrusionOk="0" h="37685" w="37685">
                  <a:moveTo>
                    <a:pt x="18842" y="1764"/>
                  </a:moveTo>
                  <a:cubicBezTo>
                    <a:pt x="28263" y="1764"/>
                    <a:pt x="35921" y="9422"/>
                    <a:pt x="35921" y="18842"/>
                  </a:cubicBezTo>
                  <a:cubicBezTo>
                    <a:pt x="35921" y="28263"/>
                    <a:pt x="28263" y="35921"/>
                    <a:pt x="18842" y="35921"/>
                  </a:cubicBezTo>
                  <a:cubicBezTo>
                    <a:pt x="9422" y="35921"/>
                    <a:pt x="1764" y="28263"/>
                    <a:pt x="1764" y="18842"/>
                  </a:cubicBezTo>
                  <a:cubicBezTo>
                    <a:pt x="1764" y="9422"/>
                    <a:pt x="9422" y="1764"/>
                    <a:pt x="18842" y="1764"/>
                  </a:cubicBezTo>
                  <a:close/>
                  <a:moveTo>
                    <a:pt x="18842" y="1"/>
                  </a:moveTo>
                  <a:cubicBezTo>
                    <a:pt x="8462" y="1"/>
                    <a:pt x="1" y="8462"/>
                    <a:pt x="1" y="18842"/>
                  </a:cubicBezTo>
                  <a:cubicBezTo>
                    <a:pt x="1" y="29238"/>
                    <a:pt x="8462" y="37684"/>
                    <a:pt x="18842" y="37684"/>
                  </a:cubicBezTo>
                  <a:cubicBezTo>
                    <a:pt x="29238" y="37684"/>
                    <a:pt x="37684" y="29238"/>
                    <a:pt x="37684" y="18842"/>
                  </a:cubicBezTo>
                  <a:cubicBezTo>
                    <a:pt x="37684" y="8462"/>
                    <a:pt x="29238" y="1"/>
                    <a:pt x="18842"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omparison">
    <p:spTree>
      <p:nvGrpSpPr>
        <p:cNvPr id="355" name="Shape 35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9" name="Shape 39"/>
        <p:cNvGrpSpPr/>
        <p:nvPr/>
      </p:nvGrpSpPr>
      <p:grpSpPr>
        <a:xfrm>
          <a:off x="0" y="0"/>
          <a:ext cx="0" cy="0"/>
          <a:chOff x="0" y="0"/>
          <a:chExt cx="0" cy="0"/>
        </a:xfrm>
      </p:grpSpPr>
      <p:sp>
        <p:nvSpPr>
          <p:cNvPr id="40" name="Google Shape;40;p7"/>
          <p:cNvSpPr/>
          <p:nvPr/>
        </p:nvSpPr>
        <p:spPr>
          <a:xfrm>
            <a:off x="333" y="667"/>
            <a:ext cx="6096000" cy="13716000"/>
          </a:xfrm>
          <a:prstGeom prst="rect">
            <a:avLst/>
          </a:prstGeom>
          <a:solidFill>
            <a:schemeClr val="lt2"/>
          </a:solidFill>
          <a:ln>
            <a:noFill/>
          </a:ln>
        </p:spPr>
        <p:txBody>
          <a:bodyPr anchorCtr="0" anchor="t" bIns="487675" lIns="487675" spcFirstLastPara="1" rIns="487675" wrap="square" tIns="487675">
            <a:noAutofit/>
          </a:bodyPr>
          <a:lstStyle/>
          <a:p>
            <a:pPr indent="0" lvl="0" marL="0" marR="0" rtl="0" algn="l">
              <a:lnSpc>
                <a:spcPct val="100000"/>
              </a:lnSpc>
              <a:spcBef>
                <a:spcPts val="2700"/>
              </a:spcBef>
              <a:spcAft>
                <a:spcPts val="0"/>
              </a:spcAft>
              <a:buClr>
                <a:schemeClr val="dk1"/>
              </a:buClr>
              <a:buSzPts val="3700"/>
              <a:buFont typeface="Calibri"/>
              <a:buNone/>
            </a:pPr>
            <a:r>
              <a:t/>
            </a:r>
            <a:endParaRPr b="0" i="0" sz="3700" u="none" cap="none" strike="noStrike">
              <a:solidFill>
                <a:schemeClr val="lt1"/>
              </a:solidFill>
              <a:latin typeface="Montserrat Light"/>
              <a:ea typeface="Montserrat Light"/>
              <a:cs typeface="Montserrat Light"/>
              <a:sym typeface="Montserrat Light"/>
            </a:endParaRPr>
          </a:p>
        </p:txBody>
      </p:sp>
      <p:sp>
        <p:nvSpPr>
          <p:cNvPr id="41" name="Google Shape;41;p7"/>
          <p:cNvSpPr/>
          <p:nvPr/>
        </p:nvSpPr>
        <p:spPr>
          <a:xfrm>
            <a:off x="6096173" y="667"/>
            <a:ext cx="6096000" cy="13716000"/>
          </a:xfrm>
          <a:prstGeom prst="rect">
            <a:avLst/>
          </a:prstGeom>
          <a:solidFill>
            <a:schemeClr val="dk2"/>
          </a:solidFill>
          <a:ln>
            <a:noFill/>
          </a:ln>
        </p:spPr>
        <p:txBody>
          <a:bodyPr anchorCtr="0" anchor="t" bIns="487675" lIns="487675" spcFirstLastPara="1" rIns="487675" wrap="square" tIns="487675">
            <a:noAutofit/>
          </a:bodyPr>
          <a:lstStyle/>
          <a:p>
            <a:pPr indent="0" lvl="0" marL="0" marR="0" rtl="0" algn="l">
              <a:lnSpc>
                <a:spcPct val="100000"/>
              </a:lnSpc>
              <a:spcBef>
                <a:spcPts val="2700"/>
              </a:spcBef>
              <a:spcAft>
                <a:spcPts val="0"/>
              </a:spcAft>
              <a:buClr>
                <a:schemeClr val="dk1"/>
              </a:buClr>
              <a:buSzPts val="3700"/>
              <a:buFont typeface="Calibri"/>
              <a:buNone/>
            </a:pPr>
            <a:r>
              <a:t/>
            </a:r>
            <a:endParaRPr b="0" i="0" sz="3700" u="none" cap="none" strike="noStrike">
              <a:solidFill>
                <a:schemeClr val="lt1"/>
              </a:solidFill>
              <a:latin typeface="Montserrat Light"/>
              <a:ea typeface="Montserrat Light"/>
              <a:cs typeface="Montserrat Light"/>
              <a:sym typeface="Montserrat Light"/>
            </a:endParaRPr>
          </a:p>
        </p:txBody>
      </p:sp>
      <p:sp>
        <p:nvSpPr>
          <p:cNvPr id="42" name="Google Shape;42;p7"/>
          <p:cNvSpPr/>
          <p:nvPr/>
        </p:nvSpPr>
        <p:spPr>
          <a:xfrm>
            <a:off x="12192349" y="0"/>
            <a:ext cx="6096000" cy="13716000"/>
          </a:xfrm>
          <a:prstGeom prst="rect">
            <a:avLst/>
          </a:prstGeom>
          <a:solidFill>
            <a:schemeClr val="accent1"/>
          </a:solidFill>
          <a:ln>
            <a:noFill/>
          </a:ln>
        </p:spPr>
        <p:txBody>
          <a:bodyPr anchorCtr="0" anchor="t" bIns="487675" lIns="487675" spcFirstLastPara="1" rIns="487675" wrap="square" tIns="487675">
            <a:noAutofit/>
          </a:bodyPr>
          <a:lstStyle/>
          <a:p>
            <a:pPr indent="0" lvl="0" marL="0" marR="0" rtl="0" algn="l">
              <a:lnSpc>
                <a:spcPct val="100000"/>
              </a:lnSpc>
              <a:spcBef>
                <a:spcPts val="2700"/>
              </a:spcBef>
              <a:spcAft>
                <a:spcPts val="0"/>
              </a:spcAft>
              <a:buClr>
                <a:schemeClr val="dk1"/>
              </a:buClr>
              <a:buSzPts val="3700"/>
              <a:buFont typeface="Calibri"/>
              <a:buNone/>
            </a:pPr>
            <a:r>
              <a:t/>
            </a:r>
            <a:endParaRPr b="0" i="0" sz="3700" u="none" cap="none" strike="noStrike">
              <a:solidFill>
                <a:schemeClr val="lt1"/>
              </a:solidFill>
              <a:latin typeface="Montserrat Light"/>
              <a:ea typeface="Montserrat Light"/>
              <a:cs typeface="Montserrat Light"/>
              <a:sym typeface="Montserrat Light"/>
            </a:endParaRPr>
          </a:p>
        </p:txBody>
      </p:sp>
      <p:sp>
        <p:nvSpPr>
          <p:cNvPr id="43" name="Google Shape;43;p7"/>
          <p:cNvSpPr/>
          <p:nvPr/>
        </p:nvSpPr>
        <p:spPr>
          <a:xfrm>
            <a:off x="18288190" y="0"/>
            <a:ext cx="6096000" cy="13716000"/>
          </a:xfrm>
          <a:prstGeom prst="rect">
            <a:avLst/>
          </a:prstGeom>
          <a:solidFill>
            <a:schemeClr val="accent2"/>
          </a:solidFill>
          <a:ln>
            <a:noFill/>
          </a:ln>
        </p:spPr>
        <p:txBody>
          <a:bodyPr anchorCtr="0" anchor="t" bIns="487675" lIns="487675" spcFirstLastPara="1" rIns="487675" wrap="square" tIns="487675">
            <a:noAutofit/>
          </a:bodyPr>
          <a:lstStyle/>
          <a:p>
            <a:pPr indent="0" lvl="0" marL="0" marR="0" rtl="0" algn="l">
              <a:lnSpc>
                <a:spcPct val="100000"/>
              </a:lnSpc>
              <a:spcBef>
                <a:spcPts val="2700"/>
              </a:spcBef>
              <a:spcAft>
                <a:spcPts val="0"/>
              </a:spcAft>
              <a:buClr>
                <a:schemeClr val="dk1"/>
              </a:buClr>
              <a:buSzPts val="3700"/>
              <a:buFont typeface="Calibri"/>
              <a:buNone/>
            </a:pPr>
            <a:r>
              <a:t/>
            </a:r>
            <a:endParaRPr b="0" i="0" sz="3700" u="none" cap="none" strike="noStrike">
              <a:solidFill>
                <a:schemeClr val="lt1"/>
              </a:solidFill>
              <a:latin typeface="Montserrat Light"/>
              <a:ea typeface="Montserrat Light"/>
              <a:cs typeface="Montserrat Light"/>
              <a:sym typeface="Montserrat Light"/>
            </a:endParaRPr>
          </a:p>
        </p:txBody>
      </p:sp>
      <p:sp>
        <p:nvSpPr>
          <p:cNvPr id="44" name="Google Shape;44;p7"/>
          <p:cNvSpPr txBox="1"/>
          <p:nvPr>
            <p:ph idx="1" type="body"/>
          </p:nvPr>
        </p:nvSpPr>
        <p:spPr>
          <a:xfrm>
            <a:off x="675835" y="4107592"/>
            <a:ext cx="4744800" cy="7226400"/>
          </a:xfrm>
          <a:prstGeom prst="rect">
            <a:avLst/>
          </a:prstGeom>
          <a:noFill/>
          <a:ln>
            <a:noFill/>
          </a:ln>
        </p:spPr>
        <p:txBody>
          <a:bodyPr anchorCtr="0" anchor="t" bIns="121875" lIns="0" spcFirstLastPara="1" rIns="0" wrap="square" tIns="0">
            <a:noAutofit/>
          </a:bodyPr>
          <a:lstStyle>
            <a:lvl1pPr indent="-228600" lvl="0" marL="457200" algn="l">
              <a:lnSpc>
                <a:spcPct val="100000"/>
              </a:lnSpc>
              <a:spcBef>
                <a:spcPts val="2100"/>
              </a:spcBef>
              <a:spcAft>
                <a:spcPts val="0"/>
              </a:spcAft>
              <a:buClr>
                <a:schemeClr val="lt1"/>
              </a:buClr>
              <a:buSzPts val="3700"/>
              <a:buNone/>
              <a:defRPr>
                <a:solidFill>
                  <a:schemeClr val="lt1"/>
                </a:solidFill>
              </a:defRPr>
            </a:lvl1pPr>
            <a:lvl2pPr indent="-228600" lvl="1" marL="914400" algn="l">
              <a:lnSpc>
                <a:spcPct val="90000"/>
              </a:lnSpc>
              <a:spcBef>
                <a:spcPts val="1100"/>
              </a:spcBef>
              <a:spcAft>
                <a:spcPts val="0"/>
              </a:spcAft>
              <a:buClr>
                <a:schemeClr val="lt1"/>
              </a:buClr>
              <a:buSzPts val="3700"/>
              <a:buFont typeface="Arial"/>
              <a:buNone/>
              <a:defRPr>
                <a:solidFill>
                  <a:schemeClr val="lt1"/>
                </a:solidFill>
              </a:defRPr>
            </a:lvl2pPr>
            <a:lvl3pPr indent="-228600" lvl="2" marL="1371600" algn="l">
              <a:lnSpc>
                <a:spcPct val="90000"/>
              </a:lnSpc>
              <a:spcBef>
                <a:spcPts val="1100"/>
              </a:spcBef>
              <a:spcAft>
                <a:spcPts val="0"/>
              </a:spcAft>
              <a:buClr>
                <a:schemeClr val="lt1"/>
              </a:buClr>
              <a:buSzPts val="3700"/>
              <a:buNone/>
              <a:defRPr>
                <a:solidFill>
                  <a:schemeClr val="lt1"/>
                </a:solidFill>
              </a:defRPr>
            </a:lvl3pPr>
            <a:lvl4pPr indent="-228600" lvl="3" marL="1828800" algn="l">
              <a:lnSpc>
                <a:spcPct val="90000"/>
              </a:lnSpc>
              <a:spcBef>
                <a:spcPts val="1100"/>
              </a:spcBef>
              <a:spcAft>
                <a:spcPts val="0"/>
              </a:spcAft>
              <a:buClr>
                <a:schemeClr val="lt1"/>
              </a:buClr>
              <a:buSzPts val="3700"/>
              <a:buNone/>
              <a:defRPr>
                <a:solidFill>
                  <a:schemeClr val="lt1"/>
                </a:solidFill>
              </a:defRPr>
            </a:lvl4pPr>
            <a:lvl5pPr indent="-228600" lvl="4" marL="2286000" algn="l">
              <a:lnSpc>
                <a:spcPct val="90000"/>
              </a:lnSpc>
              <a:spcBef>
                <a:spcPts val="1100"/>
              </a:spcBef>
              <a:spcAft>
                <a:spcPts val="0"/>
              </a:spcAft>
              <a:buClr>
                <a:schemeClr val="lt1"/>
              </a:buClr>
              <a:buSzPts val="3700"/>
              <a:buNone/>
              <a:defRPr>
                <a:solidFill>
                  <a:schemeClr val="lt1"/>
                </a:solidFill>
              </a:defRPr>
            </a:lvl5pPr>
            <a:lvl6pPr indent="-463550" lvl="5" marL="2743200" algn="l">
              <a:lnSpc>
                <a:spcPct val="90000"/>
              </a:lnSpc>
              <a:spcBef>
                <a:spcPts val="1100"/>
              </a:spcBef>
              <a:spcAft>
                <a:spcPts val="0"/>
              </a:spcAft>
              <a:buClr>
                <a:schemeClr val="lt1"/>
              </a:buClr>
              <a:buSzPts val="3700"/>
              <a:buChar char="•"/>
              <a:defRPr>
                <a:solidFill>
                  <a:schemeClr val="lt1"/>
                </a:solidFill>
              </a:defRPr>
            </a:lvl6pPr>
            <a:lvl7pPr indent="-463550" lvl="6" marL="3200400" algn="l">
              <a:lnSpc>
                <a:spcPct val="90000"/>
              </a:lnSpc>
              <a:spcBef>
                <a:spcPts val="1100"/>
              </a:spcBef>
              <a:spcAft>
                <a:spcPts val="0"/>
              </a:spcAft>
              <a:buClr>
                <a:schemeClr val="lt1"/>
              </a:buClr>
              <a:buSzPts val="3700"/>
              <a:buChar char="•"/>
              <a:defRPr>
                <a:solidFill>
                  <a:schemeClr val="lt1"/>
                </a:solidFill>
              </a:defRPr>
            </a:lvl7pPr>
            <a:lvl8pPr indent="-463550" lvl="7" marL="3657600" algn="l">
              <a:lnSpc>
                <a:spcPct val="90000"/>
              </a:lnSpc>
              <a:spcBef>
                <a:spcPts val="1100"/>
              </a:spcBef>
              <a:spcAft>
                <a:spcPts val="0"/>
              </a:spcAft>
              <a:buClr>
                <a:schemeClr val="lt1"/>
              </a:buClr>
              <a:buSzPts val="3700"/>
              <a:buChar char="•"/>
              <a:defRPr>
                <a:solidFill>
                  <a:schemeClr val="lt1"/>
                </a:solidFill>
              </a:defRPr>
            </a:lvl8pPr>
            <a:lvl9pPr indent="-463550" lvl="8" marL="4114800" algn="l">
              <a:lnSpc>
                <a:spcPct val="90000"/>
              </a:lnSpc>
              <a:spcBef>
                <a:spcPts val="1100"/>
              </a:spcBef>
              <a:spcAft>
                <a:spcPts val="0"/>
              </a:spcAft>
              <a:buClr>
                <a:schemeClr val="lt1"/>
              </a:buClr>
              <a:buSzPts val="3700"/>
              <a:buChar char="•"/>
              <a:defRPr>
                <a:solidFill>
                  <a:schemeClr val="lt1"/>
                </a:solidFill>
              </a:defRPr>
            </a:lvl9pPr>
          </a:lstStyle>
          <a:p/>
        </p:txBody>
      </p:sp>
      <p:sp>
        <p:nvSpPr>
          <p:cNvPr id="45" name="Google Shape;45;p7"/>
          <p:cNvSpPr txBox="1"/>
          <p:nvPr>
            <p:ph idx="2" type="body"/>
          </p:nvPr>
        </p:nvSpPr>
        <p:spPr>
          <a:xfrm>
            <a:off x="6771674" y="4107592"/>
            <a:ext cx="4744800" cy="7226400"/>
          </a:xfrm>
          <a:prstGeom prst="rect">
            <a:avLst/>
          </a:prstGeom>
          <a:noFill/>
          <a:ln>
            <a:noFill/>
          </a:ln>
        </p:spPr>
        <p:txBody>
          <a:bodyPr anchorCtr="0" anchor="t" bIns="121875" lIns="0" spcFirstLastPara="1" rIns="0" wrap="square" tIns="0">
            <a:noAutofit/>
          </a:bodyPr>
          <a:lstStyle>
            <a:lvl1pPr indent="-228600" lvl="0" marL="457200" algn="l">
              <a:lnSpc>
                <a:spcPct val="100000"/>
              </a:lnSpc>
              <a:spcBef>
                <a:spcPts val="2100"/>
              </a:spcBef>
              <a:spcAft>
                <a:spcPts val="0"/>
              </a:spcAft>
              <a:buClr>
                <a:schemeClr val="lt1"/>
              </a:buClr>
              <a:buSzPts val="3700"/>
              <a:buNone/>
              <a:defRPr>
                <a:solidFill>
                  <a:schemeClr val="lt1"/>
                </a:solidFill>
              </a:defRPr>
            </a:lvl1pPr>
            <a:lvl2pPr indent="-228600" lvl="1" marL="914400" algn="l">
              <a:lnSpc>
                <a:spcPct val="90000"/>
              </a:lnSpc>
              <a:spcBef>
                <a:spcPts val="1100"/>
              </a:spcBef>
              <a:spcAft>
                <a:spcPts val="0"/>
              </a:spcAft>
              <a:buClr>
                <a:schemeClr val="lt1"/>
              </a:buClr>
              <a:buSzPts val="3700"/>
              <a:buFont typeface="Arial"/>
              <a:buNone/>
              <a:defRPr>
                <a:solidFill>
                  <a:schemeClr val="lt1"/>
                </a:solidFill>
              </a:defRPr>
            </a:lvl2pPr>
            <a:lvl3pPr indent="-228600" lvl="2" marL="1371600" algn="l">
              <a:lnSpc>
                <a:spcPct val="90000"/>
              </a:lnSpc>
              <a:spcBef>
                <a:spcPts val="1100"/>
              </a:spcBef>
              <a:spcAft>
                <a:spcPts val="0"/>
              </a:spcAft>
              <a:buClr>
                <a:schemeClr val="lt1"/>
              </a:buClr>
              <a:buSzPts val="3700"/>
              <a:buNone/>
              <a:defRPr>
                <a:solidFill>
                  <a:schemeClr val="lt1"/>
                </a:solidFill>
              </a:defRPr>
            </a:lvl3pPr>
            <a:lvl4pPr indent="-228600" lvl="3" marL="1828800" algn="l">
              <a:lnSpc>
                <a:spcPct val="90000"/>
              </a:lnSpc>
              <a:spcBef>
                <a:spcPts val="1100"/>
              </a:spcBef>
              <a:spcAft>
                <a:spcPts val="0"/>
              </a:spcAft>
              <a:buClr>
                <a:schemeClr val="lt1"/>
              </a:buClr>
              <a:buSzPts val="3700"/>
              <a:buNone/>
              <a:defRPr>
                <a:solidFill>
                  <a:schemeClr val="lt1"/>
                </a:solidFill>
              </a:defRPr>
            </a:lvl4pPr>
            <a:lvl5pPr indent="-228600" lvl="4" marL="2286000" algn="l">
              <a:lnSpc>
                <a:spcPct val="90000"/>
              </a:lnSpc>
              <a:spcBef>
                <a:spcPts val="1100"/>
              </a:spcBef>
              <a:spcAft>
                <a:spcPts val="0"/>
              </a:spcAft>
              <a:buClr>
                <a:schemeClr val="lt1"/>
              </a:buClr>
              <a:buSzPts val="3700"/>
              <a:buNone/>
              <a:defRPr>
                <a:solidFill>
                  <a:schemeClr val="lt1"/>
                </a:solidFill>
              </a:defRPr>
            </a:lvl5pPr>
            <a:lvl6pPr indent="-463550" lvl="5" marL="2743200" algn="l">
              <a:lnSpc>
                <a:spcPct val="90000"/>
              </a:lnSpc>
              <a:spcBef>
                <a:spcPts val="1100"/>
              </a:spcBef>
              <a:spcAft>
                <a:spcPts val="0"/>
              </a:spcAft>
              <a:buClr>
                <a:schemeClr val="lt1"/>
              </a:buClr>
              <a:buSzPts val="3700"/>
              <a:buChar char="•"/>
              <a:defRPr>
                <a:solidFill>
                  <a:schemeClr val="lt1"/>
                </a:solidFill>
              </a:defRPr>
            </a:lvl6pPr>
            <a:lvl7pPr indent="-463550" lvl="6" marL="3200400" algn="l">
              <a:lnSpc>
                <a:spcPct val="90000"/>
              </a:lnSpc>
              <a:spcBef>
                <a:spcPts val="1100"/>
              </a:spcBef>
              <a:spcAft>
                <a:spcPts val="0"/>
              </a:spcAft>
              <a:buClr>
                <a:schemeClr val="lt1"/>
              </a:buClr>
              <a:buSzPts val="3700"/>
              <a:buChar char="•"/>
              <a:defRPr>
                <a:solidFill>
                  <a:schemeClr val="lt1"/>
                </a:solidFill>
              </a:defRPr>
            </a:lvl7pPr>
            <a:lvl8pPr indent="-463550" lvl="7" marL="3657600" algn="l">
              <a:lnSpc>
                <a:spcPct val="90000"/>
              </a:lnSpc>
              <a:spcBef>
                <a:spcPts val="1100"/>
              </a:spcBef>
              <a:spcAft>
                <a:spcPts val="0"/>
              </a:spcAft>
              <a:buClr>
                <a:schemeClr val="lt1"/>
              </a:buClr>
              <a:buSzPts val="3700"/>
              <a:buChar char="•"/>
              <a:defRPr>
                <a:solidFill>
                  <a:schemeClr val="lt1"/>
                </a:solidFill>
              </a:defRPr>
            </a:lvl8pPr>
            <a:lvl9pPr indent="-463550" lvl="8" marL="4114800" algn="l">
              <a:lnSpc>
                <a:spcPct val="90000"/>
              </a:lnSpc>
              <a:spcBef>
                <a:spcPts val="1100"/>
              </a:spcBef>
              <a:spcAft>
                <a:spcPts val="0"/>
              </a:spcAft>
              <a:buClr>
                <a:schemeClr val="lt1"/>
              </a:buClr>
              <a:buSzPts val="3700"/>
              <a:buChar char="•"/>
              <a:defRPr>
                <a:solidFill>
                  <a:schemeClr val="lt1"/>
                </a:solidFill>
              </a:defRPr>
            </a:lvl9pPr>
          </a:lstStyle>
          <a:p/>
        </p:txBody>
      </p:sp>
      <p:sp>
        <p:nvSpPr>
          <p:cNvPr id="46" name="Google Shape;46;p7"/>
          <p:cNvSpPr txBox="1"/>
          <p:nvPr>
            <p:ph idx="3" type="body"/>
          </p:nvPr>
        </p:nvSpPr>
        <p:spPr>
          <a:xfrm>
            <a:off x="12867851" y="4107592"/>
            <a:ext cx="4744800" cy="7226400"/>
          </a:xfrm>
          <a:prstGeom prst="rect">
            <a:avLst/>
          </a:prstGeom>
          <a:noFill/>
          <a:ln>
            <a:noFill/>
          </a:ln>
        </p:spPr>
        <p:txBody>
          <a:bodyPr anchorCtr="0" anchor="t" bIns="121875" lIns="0" spcFirstLastPara="1" rIns="0" wrap="square" tIns="0">
            <a:noAutofit/>
          </a:bodyPr>
          <a:lstStyle>
            <a:lvl1pPr indent="-228600" lvl="0" marL="457200" algn="l">
              <a:lnSpc>
                <a:spcPct val="100000"/>
              </a:lnSpc>
              <a:spcBef>
                <a:spcPts val="2100"/>
              </a:spcBef>
              <a:spcAft>
                <a:spcPts val="0"/>
              </a:spcAft>
              <a:buClr>
                <a:schemeClr val="lt1"/>
              </a:buClr>
              <a:buSzPts val="3700"/>
              <a:buNone/>
              <a:defRPr>
                <a:solidFill>
                  <a:schemeClr val="lt1"/>
                </a:solidFill>
              </a:defRPr>
            </a:lvl1pPr>
            <a:lvl2pPr indent="-228600" lvl="1" marL="914400" algn="l">
              <a:lnSpc>
                <a:spcPct val="90000"/>
              </a:lnSpc>
              <a:spcBef>
                <a:spcPts val="1100"/>
              </a:spcBef>
              <a:spcAft>
                <a:spcPts val="0"/>
              </a:spcAft>
              <a:buClr>
                <a:schemeClr val="lt1"/>
              </a:buClr>
              <a:buSzPts val="3700"/>
              <a:buFont typeface="Arial"/>
              <a:buNone/>
              <a:defRPr>
                <a:solidFill>
                  <a:schemeClr val="lt1"/>
                </a:solidFill>
              </a:defRPr>
            </a:lvl2pPr>
            <a:lvl3pPr indent="-228600" lvl="2" marL="1371600" algn="l">
              <a:lnSpc>
                <a:spcPct val="90000"/>
              </a:lnSpc>
              <a:spcBef>
                <a:spcPts val="1100"/>
              </a:spcBef>
              <a:spcAft>
                <a:spcPts val="0"/>
              </a:spcAft>
              <a:buClr>
                <a:schemeClr val="lt1"/>
              </a:buClr>
              <a:buSzPts val="3700"/>
              <a:buNone/>
              <a:defRPr>
                <a:solidFill>
                  <a:schemeClr val="lt1"/>
                </a:solidFill>
              </a:defRPr>
            </a:lvl3pPr>
            <a:lvl4pPr indent="-228600" lvl="3" marL="1828800" algn="l">
              <a:lnSpc>
                <a:spcPct val="90000"/>
              </a:lnSpc>
              <a:spcBef>
                <a:spcPts val="1100"/>
              </a:spcBef>
              <a:spcAft>
                <a:spcPts val="0"/>
              </a:spcAft>
              <a:buClr>
                <a:schemeClr val="lt1"/>
              </a:buClr>
              <a:buSzPts val="3700"/>
              <a:buNone/>
              <a:defRPr>
                <a:solidFill>
                  <a:schemeClr val="lt1"/>
                </a:solidFill>
              </a:defRPr>
            </a:lvl4pPr>
            <a:lvl5pPr indent="-228600" lvl="4" marL="2286000" algn="l">
              <a:lnSpc>
                <a:spcPct val="90000"/>
              </a:lnSpc>
              <a:spcBef>
                <a:spcPts val="1100"/>
              </a:spcBef>
              <a:spcAft>
                <a:spcPts val="0"/>
              </a:spcAft>
              <a:buClr>
                <a:schemeClr val="lt1"/>
              </a:buClr>
              <a:buSzPts val="3700"/>
              <a:buNone/>
              <a:defRPr>
                <a:solidFill>
                  <a:schemeClr val="lt1"/>
                </a:solidFill>
              </a:defRPr>
            </a:lvl5pPr>
            <a:lvl6pPr indent="-463550" lvl="5" marL="2743200" algn="l">
              <a:lnSpc>
                <a:spcPct val="90000"/>
              </a:lnSpc>
              <a:spcBef>
                <a:spcPts val="1100"/>
              </a:spcBef>
              <a:spcAft>
                <a:spcPts val="0"/>
              </a:spcAft>
              <a:buClr>
                <a:schemeClr val="lt1"/>
              </a:buClr>
              <a:buSzPts val="3700"/>
              <a:buChar char="•"/>
              <a:defRPr>
                <a:solidFill>
                  <a:schemeClr val="lt1"/>
                </a:solidFill>
              </a:defRPr>
            </a:lvl6pPr>
            <a:lvl7pPr indent="-463550" lvl="6" marL="3200400" algn="l">
              <a:lnSpc>
                <a:spcPct val="90000"/>
              </a:lnSpc>
              <a:spcBef>
                <a:spcPts val="1100"/>
              </a:spcBef>
              <a:spcAft>
                <a:spcPts val="0"/>
              </a:spcAft>
              <a:buClr>
                <a:schemeClr val="lt1"/>
              </a:buClr>
              <a:buSzPts val="3700"/>
              <a:buChar char="•"/>
              <a:defRPr>
                <a:solidFill>
                  <a:schemeClr val="lt1"/>
                </a:solidFill>
              </a:defRPr>
            </a:lvl7pPr>
            <a:lvl8pPr indent="-463550" lvl="7" marL="3657600" algn="l">
              <a:lnSpc>
                <a:spcPct val="90000"/>
              </a:lnSpc>
              <a:spcBef>
                <a:spcPts val="1100"/>
              </a:spcBef>
              <a:spcAft>
                <a:spcPts val="0"/>
              </a:spcAft>
              <a:buClr>
                <a:schemeClr val="lt1"/>
              </a:buClr>
              <a:buSzPts val="3700"/>
              <a:buChar char="•"/>
              <a:defRPr>
                <a:solidFill>
                  <a:schemeClr val="lt1"/>
                </a:solidFill>
              </a:defRPr>
            </a:lvl8pPr>
            <a:lvl9pPr indent="-463550" lvl="8" marL="4114800" algn="l">
              <a:lnSpc>
                <a:spcPct val="90000"/>
              </a:lnSpc>
              <a:spcBef>
                <a:spcPts val="1100"/>
              </a:spcBef>
              <a:spcAft>
                <a:spcPts val="0"/>
              </a:spcAft>
              <a:buClr>
                <a:schemeClr val="lt1"/>
              </a:buClr>
              <a:buSzPts val="3700"/>
              <a:buChar char="•"/>
              <a:defRPr>
                <a:solidFill>
                  <a:schemeClr val="lt1"/>
                </a:solidFill>
              </a:defRPr>
            </a:lvl9pPr>
          </a:lstStyle>
          <a:p/>
        </p:txBody>
      </p:sp>
      <p:sp>
        <p:nvSpPr>
          <p:cNvPr id="47" name="Google Shape;47;p7"/>
          <p:cNvSpPr txBox="1"/>
          <p:nvPr>
            <p:ph idx="4" type="body"/>
          </p:nvPr>
        </p:nvSpPr>
        <p:spPr>
          <a:xfrm>
            <a:off x="18963694" y="4107592"/>
            <a:ext cx="4744800" cy="7226400"/>
          </a:xfrm>
          <a:prstGeom prst="rect">
            <a:avLst/>
          </a:prstGeom>
          <a:noFill/>
          <a:ln>
            <a:noFill/>
          </a:ln>
        </p:spPr>
        <p:txBody>
          <a:bodyPr anchorCtr="0" anchor="t" bIns="121875" lIns="0" spcFirstLastPara="1" rIns="0" wrap="square" tIns="0">
            <a:noAutofit/>
          </a:bodyPr>
          <a:lstStyle>
            <a:lvl1pPr indent="-228600" lvl="0" marL="457200" algn="l">
              <a:lnSpc>
                <a:spcPct val="100000"/>
              </a:lnSpc>
              <a:spcBef>
                <a:spcPts val="2100"/>
              </a:spcBef>
              <a:spcAft>
                <a:spcPts val="0"/>
              </a:spcAft>
              <a:buClr>
                <a:schemeClr val="lt1"/>
              </a:buClr>
              <a:buSzPts val="3700"/>
              <a:buNone/>
              <a:defRPr>
                <a:solidFill>
                  <a:schemeClr val="lt1"/>
                </a:solidFill>
              </a:defRPr>
            </a:lvl1pPr>
            <a:lvl2pPr indent="-228600" lvl="1" marL="914400" algn="l">
              <a:lnSpc>
                <a:spcPct val="90000"/>
              </a:lnSpc>
              <a:spcBef>
                <a:spcPts val="1100"/>
              </a:spcBef>
              <a:spcAft>
                <a:spcPts val="0"/>
              </a:spcAft>
              <a:buClr>
                <a:schemeClr val="lt1"/>
              </a:buClr>
              <a:buSzPts val="3700"/>
              <a:buFont typeface="Arial"/>
              <a:buNone/>
              <a:defRPr>
                <a:solidFill>
                  <a:schemeClr val="lt1"/>
                </a:solidFill>
              </a:defRPr>
            </a:lvl2pPr>
            <a:lvl3pPr indent="-228600" lvl="2" marL="1371600" algn="l">
              <a:lnSpc>
                <a:spcPct val="90000"/>
              </a:lnSpc>
              <a:spcBef>
                <a:spcPts val="1100"/>
              </a:spcBef>
              <a:spcAft>
                <a:spcPts val="0"/>
              </a:spcAft>
              <a:buClr>
                <a:schemeClr val="lt1"/>
              </a:buClr>
              <a:buSzPts val="3700"/>
              <a:buNone/>
              <a:defRPr>
                <a:solidFill>
                  <a:schemeClr val="lt1"/>
                </a:solidFill>
              </a:defRPr>
            </a:lvl3pPr>
            <a:lvl4pPr indent="-228600" lvl="3" marL="1828800" algn="l">
              <a:lnSpc>
                <a:spcPct val="90000"/>
              </a:lnSpc>
              <a:spcBef>
                <a:spcPts val="1100"/>
              </a:spcBef>
              <a:spcAft>
                <a:spcPts val="0"/>
              </a:spcAft>
              <a:buClr>
                <a:schemeClr val="lt1"/>
              </a:buClr>
              <a:buSzPts val="3700"/>
              <a:buNone/>
              <a:defRPr>
                <a:solidFill>
                  <a:schemeClr val="lt1"/>
                </a:solidFill>
              </a:defRPr>
            </a:lvl4pPr>
            <a:lvl5pPr indent="-228600" lvl="4" marL="2286000" algn="l">
              <a:lnSpc>
                <a:spcPct val="90000"/>
              </a:lnSpc>
              <a:spcBef>
                <a:spcPts val="1100"/>
              </a:spcBef>
              <a:spcAft>
                <a:spcPts val="0"/>
              </a:spcAft>
              <a:buClr>
                <a:schemeClr val="lt1"/>
              </a:buClr>
              <a:buSzPts val="3700"/>
              <a:buNone/>
              <a:defRPr>
                <a:solidFill>
                  <a:schemeClr val="lt1"/>
                </a:solidFill>
              </a:defRPr>
            </a:lvl5pPr>
            <a:lvl6pPr indent="-463550" lvl="5" marL="2743200" algn="l">
              <a:lnSpc>
                <a:spcPct val="90000"/>
              </a:lnSpc>
              <a:spcBef>
                <a:spcPts val="1100"/>
              </a:spcBef>
              <a:spcAft>
                <a:spcPts val="0"/>
              </a:spcAft>
              <a:buClr>
                <a:schemeClr val="lt1"/>
              </a:buClr>
              <a:buSzPts val="3700"/>
              <a:buChar char="•"/>
              <a:defRPr>
                <a:solidFill>
                  <a:schemeClr val="lt1"/>
                </a:solidFill>
              </a:defRPr>
            </a:lvl6pPr>
            <a:lvl7pPr indent="-463550" lvl="6" marL="3200400" algn="l">
              <a:lnSpc>
                <a:spcPct val="90000"/>
              </a:lnSpc>
              <a:spcBef>
                <a:spcPts val="1100"/>
              </a:spcBef>
              <a:spcAft>
                <a:spcPts val="0"/>
              </a:spcAft>
              <a:buClr>
                <a:schemeClr val="lt1"/>
              </a:buClr>
              <a:buSzPts val="3700"/>
              <a:buChar char="•"/>
              <a:defRPr>
                <a:solidFill>
                  <a:schemeClr val="lt1"/>
                </a:solidFill>
              </a:defRPr>
            </a:lvl7pPr>
            <a:lvl8pPr indent="-463550" lvl="7" marL="3657600" algn="l">
              <a:lnSpc>
                <a:spcPct val="90000"/>
              </a:lnSpc>
              <a:spcBef>
                <a:spcPts val="1100"/>
              </a:spcBef>
              <a:spcAft>
                <a:spcPts val="0"/>
              </a:spcAft>
              <a:buClr>
                <a:schemeClr val="lt1"/>
              </a:buClr>
              <a:buSzPts val="3700"/>
              <a:buChar char="•"/>
              <a:defRPr>
                <a:solidFill>
                  <a:schemeClr val="lt1"/>
                </a:solidFill>
              </a:defRPr>
            </a:lvl8pPr>
            <a:lvl9pPr indent="-463550" lvl="8" marL="4114800" algn="l">
              <a:lnSpc>
                <a:spcPct val="90000"/>
              </a:lnSpc>
              <a:spcBef>
                <a:spcPts val="1100"/>
              </a:spcBef>
              <a:spcAft>
                <a:spcPts val="0"/>
              </a:spcAft>
              <a:buClr>
                <a:schemeClr val="lt1"/>
              </a:buClr>
              <a:buSzPts val="3700"/>
              <a:buChar char="•"/>
              <a:defRPr>
                <a:solidFill>
                  <a:schemeClr val="lt1"/>
                </a:solidFill>
              </a:defRPr>
            </a:lvl9pPr>
          </a:lstStyle>
          <a:p/>
        </p:txBody>
      </p:sp>
      <p:pic>
        <p:nvPicPr>
          <p:cNvPr id="48" name="Google Shape;48;p7"/>
          <p:cNvPicPr preferRelativeResize="0"/>
          <p:nvPr/>
        </p:nvPicPr>
        <p:blipFill rotWithShape="1">
          <a:blip r:embed="rId2">
            <a:alphaModFix/>
          </a:blip>
          <a:srcRect b="0" l="0" r="0" t="0"/>
          <a:stretch/>
        </p:blipFill>
        <p:spPr>
          <a:xfrm>
            <a:off x="22474171" y="896157"/>
            <a:ext cx="988815" cy="98881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rder_Powder" showMasterSp="0">
  <p:cSld name="Border_Powder">
    <p:bg>
      <p:bgPr>
        <a:solidFill>
          <a:schemeClr val="accent6"/>
        </a:solidFill>
      </p:bgPr>
    </p:bg>
    <p:spTree>
      <p:nvGrpSpPr>
        <p:cNvPr id="49" name="Shape 49"/>
        <p:cNvGrpSpPr/>
        <p:nvPr/>
      </p:nvGrpSpPr>
      <p:grpSpPr>
        <a:xfrm>
          <a:off x="0" y="0"/>
          <a:ext cx="0" cy="0"/>
          <a:chOff x="0" y="0"/>
          <a:chExt cx="0" cy="0"/>
        </a:xfrm>
      </p:grpSpPr>
      <p:sp>
        <p:nvSpPr>
          <p:cNvPr id="50" name="Google Shape;50;p8"/>
          <p:cNvSpPr txBox="1"/>
          <p:nvPr>
            <p:ph type="title"/>
          </p:nvPr>
        </p:nvSpPr>
        <p:spPr>
          <a:xfrm>
            <a:off x="914400" y="3423467"/>
            <a:ext cx="18313500" cy="5732700"/>
          </a:xfrm>
          <a:prstGeom prst="rect">
            <a:avLst/>
          </a:prstGeom>
          <a:noFill/>
          <a:ln>
            <a:noFill/>
          </a:ln>
        </p:spPr>
        <p:txBody>
          <a:bodyPr anchorCtr="0" anchor="b" bIns="121875" lIns="0" spcFirstLastPara="1" rIns="243800" wrap="square" tIns="121875">
            <a:noAutofit/>
          </a:bodyPr>
          <a:lstStyle>
            <a:lvl1pPr lvl="0" algn="l">
              <a:lnSpc>
                <a:spcPct val="90000"/>
              </a:lnSpc>
              <a:spcBef>
                <a:spcPts val="0"/>
              </a:spcBef>
              <a:spcAft>
                <a:spcPts val="0"/>
              </a:spcAft>
              <a:buSzPts val="6400"/>
              <a:buNone/>
              <a:defRPr b="0" sz="8000">
                <a:latin typeface="Montserrat Light"/>
                <a:ea typeface="Montserrat Light"/>
                <a:cs typeface="Montserrat Light"/>
                <a:sym typeface="Montserrat Light"/>
              </a:defRPr>
            </a:lvl1pPr>
            <a:lvl2pPr lvl="1" algn="l">
              <a:lnSpc>
                <a:spcPct val="100000"/>
              </a:lnSpc>
              <a:spcBef>
                <a:spcPts val="0"/>
              </a:spcBef>
              <a:spcAft>
                <a:spcPts val="0"/>
              </a:spcAft>
              <a:buSzPts val="6400"/>
              <a:buNone/>
              <a:defRPr b="0" sz="8000">
                <a:latin typeface="Montserrat Light"/>
                <a:ea typeface="Montserrat Light"/>
                <a:cs typeface="Montserrat Light"/>
                <a:sym typeface="Montserrat Light"/>
              </a:defRPr>
            </a:lvl2pPr>
            <a:lvl3pPr lvl="2" algn="l">
              <a:lnSpc>
                <a:spcPct val="100000"/>
              </a:lnSpc>
              <a:spcBef>
                <a:spcPts val="0"/>
              </a:spcBef>
              <a:spcAft>
                <a:spcPts val="0"/>
              </a:spcAft>
              <a:buSzPts val="6400"/>
              <a:buNone/>
              <a:defRPr b="0" sz="8000">
                <a:latin typeface="Montserrat Light"/>
                <a:ea typeface="Montserrat Light"/>
                <a:cs typeface="Montserrat Light"/>
                <a:sym typeface="Montserrat Light"/>
              </a:defRPr>
            </a:lvl3pPr>
            <a:lvl4pPr lvl="3" algn="l">
              <a:lnSpc>
                <a:spcPct val="100000"/>
              </a:lnSpc>
              <a:spcBef>
                <a:spcPts val="0"/>
              </a:spcBef>
              <a:spcAft>
                <a:spcPts val="0"/>
              </a:spcAft>
              <a:buSzPts val="6400"/>
              <a:buNone/>
              <a:defRPr b="0" sz="8000">
                <a:latin typeface="Montserrat Light"/>
                <a:ea typeface="Montserrat Light"/>
                <a:cs typeface="Montserrat Light"/>
                <a:sym typeface="Montserrat Light"/>
              </a:defRPr>
            </a:lvl4pPr>
            <a:lvl5pPr lvl="4" algn="l">
              <a:lnSpc>
                <a:spcPct val="100000"/>
              </a:lnSpc>
              <a:spcBef>
                <a:spcPts val="0"/>
              </a:spcBef>
              <a:spcAft>
                <a:spcPts val="0"/>
              </a:spcAft>
              <a:buSzPts val="6400"/>
              <a:buNone/>
              <a:defRPr b="0" sz="8000">
                <a:latin typeface="Montserrat Light"/>
                <a:ea typeface="Montserrat Light"/>
                <a:cs typeface="Montserrat Light"/>
                <a:sym typeface="Montserrat Light"/>
              </a:defRPr>
            </a:lvl5pPr>
            <a:lvl6pPr lvl="5" algn="l">
              <a:lnSpc>
                <a:spcPct val="100000"/>
              </a:lnSpc>
              <a:spcBef>
                <a:spcPts val="0"/>
              </a:spcBef>
              <a:spcAft>
                <a:spcPts val="0"/>
              </a:spcAft>
              <a:buSzPts val="6400"/>
              <a:buNone/>
              <a:defRPr b="0" sz="8000">
                <a:latin typeface="Montserrat Light"/>
                <a:ea typeface="Montserrat Light"/>
                <a:cs typeface="Montserrat Light"/>
                <a:sym typeface="Montserrat Light"/>
              </a:defRPr>
            </a:lvl6pPr>
            <a:lvl7pPr lvl="6" algn="l">
              <a:lnSpc>
                <a:spcPct val="100000"/>
              </a:lnSpc>
              <a:spcBef>
                <a:spcPts val="0"/>
              </a:spcBef>
              <a:spcAft>
                <a:spcPts val="0"/>
              </a:spcAft>
              <a:buSzPts val="6400"/>
              <a:buNone/>
              <a:defRPr b="0" sz="8000">
                <a:latin typeface="Montserrat Light"/>
                <a:ea typeface="Montserrat Light"/>
                <a:cs typeface="Montserrat Light"/>
                <a:sym typeface="Montserrat Light"/>
              </a:defRPr>
            </a:lvl7pPr>
            <a:lvl8pPr lvl="7" algn="l">
              <a:lnSpc>
                <a:spcPct val="100000"/>
              </a:lnSpc>
              <a:spcBef>
                <a:spcPts val="0"/>
              </a:spcBef>
              <a:spcAft>
                <a:spcPts val="0"/>
              </a:spcAft>
              <a:buSzPts val="6400"/>
              <a:buNone/>
              <a:defRPr b="0" sz="8000">
                <a:latin typeface="Montserrat Light"/>
                <a:ea typeface="Montserrat Light"/>
                <a:cs typeface="Montserrat Light"/>
                <a:sym typeface="Montserrat Light"/>
              </a:defRPr>
            </a:lvl8pPr>
            <a:lvl9pPr lvl="8" algn="l">
              <a:lnSpc>
                <a:spcPct val="100000"/>
              </a:lnSpc>
              <a:spcBef>
                <a:spcPts val="0"/>
              </a:spcBef>
              <a:spcAft>
                <a:spcPts val="0"/>
              </a:spcAft>
              <a:buSzPts val="6400"/>
              <a:buNone/>
              <a:defRPr b="0" sz="8000">
                <a:latin typeface="Montserrat Light"/>
                <a:ea typeface="Montserrat Light"/>
                <a:cs typeface="Montserrat Light"/>
                <a:sym typeface="Montserrat Light"/>
              </a:defRPr>
            </a:lvl9pPr>
          </a:lstStyle>
          <a:p/>
        </p:txBody>
      </p:sp>
      <p:sp>
        <p:nvSpPr>
          <p:cNvPr id="51" name="Google Shape;51;p8"/>
          <p:cNvSpPr txBox="1"/>
          <p:nvPr>
            <p:ph idx="1" type="subTitle"/>
          </p:nvPr>
        </p:nvSpPr>
        <p:spPr>
          <a:xfrm>
            <a:off x="914400" y="9500600"/>
            <a:ext cx="18313500" cy="1479900"/>
          </a:xfrm>
          <a:prstGeom prst="rect">
            <a:avLst/>
          </a:prstGeom>
          <a:noFill/>
          <a:ln>
            <a:noFill/>
          </a:ln>
        </p:spPr>
        <p:txBody>
          <a:bodyPr anchorCtr="0" anchor="t" bIns="121875" lIns="0" spcFirstLastPara="1" rIns="121925" wrap="square" tIns="0">
            <a:noAutofit/>
          </a:bodyPr>
          <a:lstStyle>
            <a:lvl1pPr lvl="0" algn="l">
              <a:lnSpc>
                <a:spcPct val="100000"/>
              </a:lnSpc>
              <a:spcBef>
                <a:spcPts val="2100"/>
              </a:spcBef>
              <a:spcAft>
                <a:spcPts val="0"/>
              </a:spcAft>
              <a:buSzPts val="3700"/>
              <a:buNone/>
              <a:defRPr b="1">
                <a:solidFill>
                  <a:schemeClr val="dk2"/>
                </a:solidFill>
              </a:defRPr>
            </a:lvl1pPr>
            <a:lvl2pPr lvl="1" algn="l">
              <a:lnSpc>
                <a:spcPct val="100000"/>
              </a:lnSpc>
              <a:spcBef>
                <a:spcPts val="2100"/>
              </a:spcBef>
              <a:spcAft>
                <a:spcPts val="0"/>
              </a:spcAft>
              <a:buSzPts val="3700"/>
              <a:buNone/>
              <a:defRPr b="1">
                <a:solidFill>
                  <a:schemeClr val="dk2"/>
                </a:solidFill>
              </a:defRPr>
            </a:lvl2pPr>
            <a:lvl3pPr lvl="2" algn="l">
              <a:lnSpc>
                <a:spcPct val="100000"/>
              </a:lnSpc>
              <a:spcBef>
                <a:spcPts val="2100"/>
              </a:spcBef>
              <a:spcAft>
                <a:spcPts val="0"/>
              </a:spcAft>
              <a:buSzPts val="3700"/>
              <a:buNone/>
              <a:defRPr b="1">
                <a:solidFill>
                  <a:schemeClr val="dk2"/>
                </a:solidFill>
              </a:defRPr>
            </a:lvl3pPr>
            <a:lvl4pPr lvl="3" algn="l">
              <a:lnSpc>
                <a:spcPct val="100000"/>
              </a:lnSpc>
              <a:spcBef>
                <a:spcPts val="2100"/>
              </a:spcBef>
              <a:spcAft>
                <a:spcPts val="0"/>
              </a:spcAft>
              <a:buSzPts val="3700"/>
              <a:buNone/>
              <a:defRPr b="1">
                <a:solidFill>
                  <a:schemeClr val="dk2"/>
                </a:solidFill>
              </a:defRPr>
            </a:lvl4pPr>
            <a:lvl5pPr lvl="4" algn="l">
              <a:lnSpc>
                <a:spcPct val="100000"/>
              </a:lnSpc>
              <a:spcBef>
                <a:spcPts val="2100"/>
              </a:spcBef>
              <a:spcAft>
                <a:spcPts val="0"/>
              </a:spcAft>
              <a:buSzPts val="3700"/>
              <a:buNone/>
              <a:defRPr b="1">
                <a:solidFill>
                  <a:schemeClr val="dk2"/>
                </a:solidFill>
              </a:defRPr>
            </a:lvl5pPr>
            <a:lvl6pPr lvl="5" algn="l">
              <a:lnSpc>
                <a:spcPct val="100000"/>
              </a:lnSpc>
              <a:spcBef>
                <a:spcPts val="2100"/>
              </a:spcBef>
              <a:spcAft>
                <a:spcPts val="0"/>
              </a:spcAft>
              <a:buSzPts val="3700"/>
              <a:buNone/>
              <a:defRPr b="1">
                <a:solidFill>
                  <a:schemeClr val="dk2"/>
                </a:solidFill>
              </a:defRPr>
            </a:lvl6pPr>
            <a:lvl7pPr lvl="6" algn="l">
              <a:lnSpc>
                <a:spcPct val="100000"/>
              </a:lnSpc>
              <a:spcBef>
                <a:spcPts val="2100"/>
              </a:spcBef>
              <a:spcAft>
                <a:spcPts val="0"/>
              </a:spcAft>
              <a:buSzPts val="3700"/>
              <a:buNone/>
              <a:defRPr b="1">
                <a:solidFill>
                  <a:schemeClr val="dk2"/>
                </a:solidFill>
              </a:defRPr>
            </a:lvl7pPr>
            <a:lvl8pPr lvl="7" algn="l">
              <a:lnSpc>
                <a:spcPct val="100000"/>
              </a:lnSpc>
              <a:spcBef>
                <a:spcPts val="2100"/>
              </a:spcBef>
              <a:spcAft>
                <a:spcPts val="0"/>
              </a:spcAft>
              <a:buSzPts val="3700"/>
              <a:buNone/>
              <a:defRPr b="1">
                <a:solidFill>
                  <a:schemeClr val="dk2"/>
                </a:solidFill>
              </a:defRPr>
            </a:lvl8pPr>
            <a:lvl9pPr lvl="8" algn="l">
              <a:lnSpc>
                <a:spcPct val="100000"/>
              </a:lnSpc>
              <a:spcBef>
                <a:spcPts val="2100"/>
              </a:spcBef>
              <a:spcAft>
                <a:spcPts val="0"/>
              </a:spcAft>
              <a:buSzPts val="3700"/>
              <a:buNone/>
              <a:defRPr b="1">
                <a:solidFill>
                  <a:schemeClr val="dk2"/>
                </a:solidFill>
              </a:defRPr>
            </a:lvl9pPr>
          </a:lstStyle>
          <a:p/>
        </p:txBody>
      </p:sp>
      <p:pic>
        <p:nvPicPr>
          <p:cNvPr id="52" name="Google Shape;52;p8"/>
          <p:cNvPicPr preferRelativeResize="0"/>
          <p:nvPr/>
        </p:nvPicPr>
        <p:blipFill rotWithShape="1">
          <a:blip r:embed="rId2">
            <a:alphaModFix/>
          </a:blip>
          <a:srcRect b="0" l="0" r="0" t="0"/>
          <a:stretch/>
        </p:blipFill>
        <p:spPr>
          <a:xfrm>
            <a:off x="22474171" y="896157"/>
            <a:ext cx="988815" cy="98881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white" type="blank">
  <p:cSld name="BLANK">
    <p:bg>
      <p:bgPr>
        <a:solidFill>
          <a:schemeClr val="lt1"/>
        </a:solidFill>
      </p:bgPr>
    </p:bg>
    <p:spTree>
      <p:nvGrpSpPr>
        <p:cNvPr id="53" name="Shape 53"/>
        <p:cNvGrpSpPr/>
        <p:nvPr/>
      </p:nvGrpSpPr>
      <p:grpSpPr>
        <a:xfrm>
          <a:off x="0" y="0"/>
          <a:ext cx="0" cy="0"/>
          <a:chOff x="0" y="0"/>
          <a:chExt cx="0" cy="0"/>
        </a:xfrm>
      </p:grpSpPr>
      <p:sp>
        <p:nvSpPr>
          <p:cNvPr id="54" name="Google Shape;54;p9"/>
          <p:cNvSpPr txBox="1"/>
          <p:nvPr/>
        </p:nvSpPr>
        <p:spPr>
          <a:xfrm>
            <a:off x="914400" y="12374867"/>
            <a:ext cx="22555200" cy="635100"/>
          </a:xfrm>
          <a:prstGeom prst="rect">
            <a:avLst/>
          </a:prstGeom>
          <a:noFill/>
          <a:ln>
            <a:noFill/>
          </a:ln>
        </p:spPr>
        <p:txBody>
          <a:bodyPr anchorCtr="0" anchor="ctr" bIns="243800" lIns="0" spcFirstLastPara="1" rIns="243800" wrap="square" tIns="243800">
            <a:no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829494"/>
                </a:solidFill>
                <a:latin typeface="Montserrat"/>
                <a:ea typeface="Montserrat"/>
                <a:cs typeface="Montserrat"/>
                <a:sym typeface="Montserrat"/>
              </a:rPr>
              <a:t>Copyright 2021, Confluent, Inc. All rights reserved. This document may not be reproduced in any manner without the express written permission of Confluent, Inc.</a:t>
            </a:r>
            <a:endParaRPr b="0" i="0" sz="1300" u="none" cap="none" strike="noStrike">
              <a:solidFill>
                <a:srgbClr val="829494"/>
              </a:solidFill>
              <a:latin typeface="Montserrat"/>
              <a:ea typeface="Montserrat"/>
              <a:cs typeface="Montserrat"/>
              <a:sym typeface="Montserrat"/>
            </a:endParaRPr>
          </a:p>
        </p:txBody>
      </p:sp>
      <p:sp>
        <p:nvSpPr>
          <p:cNvPr id="55" name="Google Shape;55;p9"/>
          <p:cNvSpPr txBox="1"/>
          <p:nvPr>
            <p:ph idx="12" type="sldNum"/>
          </p:nvPr>
        </p:nvSpPr>
        <p:spPr>
          <a:xfrm>
            <a:off x="22386246" y="12374888"/>
            <a:ext cx="1076700" cy="635100"/>
          </a:xfrm>
          <a:prstGeom prst="rect">
            <a:avLst/>
          </a:prstGeom>
          <a:noFill/>
          <a:ln>
            <a:noFill/>
          </a:ln>
        </p:spPr>
        <p:txBody>
          <a:bodyPr anchorCtr="0" anchor="ctr" bIns="121875" lIns="243800" spcFirstLastPara="1" rIns="0" wrap="square" tIns="121875">
            <a:noAutofit/>
          </a:bodyPr>
          <a:lstStyle>
            <a:lvl1pPr indent="0" lvl="0" marL="0" marR="0" algn="r">
              <a:lnSpc>
                <a:spcPct val="100000"/>
              </a:lnSpc>
              <a:spcBef>
                <a:spcPts val="0"/>
              </a:spcBef>
              <a:spcAft>
                <a:spcPts val="0"/>
              </a:spcAft>
              <a:buClr>
                <a:srgbClr val="000000"/>
              </a:buClr>
              <a:buSzPts val="1900"/>
              <a:buFont typeface="Arial"/>
              <a:buNone/>
              <a:defRPr b="0" i="0" sz="1900" u="none" cap="none" strike="noStrike">
                <a:solidFill>
                  <a:srgbClr val="829494"/>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900"/>
              <a:buFont typeface="Arial"/>
              <a:buNone/>
              <a:defRPr b="0" i="0" sz="1900" u="none" cap="none" strike="noStrike">
                <a:solidFill>
                  <a:srgbClr val="829494"/>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900"/>
              <a:buFont typeface="Arial"/>
              <a:buNone/>
              <a:defRPr b="0" i="0" sz="1900" u="none" cap="none" strike="noStrike">
                <a:solidFill>
                  <a:srgbClr val="829494"/>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900"/>
              <a:buFont typeface="Arial"/>
              <a:buNone/>
              <a:defRPr b="0" i="0" sz="1900" u="none" cap="none" strike="noStrike">
                <a:solidFill>
                  <a:srgbClr val="829494"/>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900"/>
              <a:buFont typeface="Arial"/>
              <a:buNone/>
              <a:defRPr b="0" i="0" sz="1900" u="none" cap="none" strike="noStrike">
                <a:solidFill>
                  <a:srgbClr val="829494"/>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900"/>
              <a:buFont typeface="Arial"/>
              <a:buNone/>
              <a:defRPr b="0" i="0" sz="1900" u="none" cap="none" strike="noStrike">
                <a:solidFill>
                  <a:srgbClr val="829494"/>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900"/>
              <a:buFont typeface="Arial"/>
              <a:buNone/>
              <a:defRPr b="0" i="0" sz="1900" u="none" cap="none" strike="noStrike">
                <a:solidFill>
                  <a:srgbClr val="829494"/>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900"/>
              <a:buFont typeface="Arial"/>
              <a:buNone/>
              <a:defRPr b="0" i="0" sz="1900" u="none" cap="none" strike="noStrike">
                <a:solidFill>
                  <a:srgbClr val="829494"/>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900"/>
              <a:buFont typeface="Arial"/>
              <a:buNone/>
              <a:defRPr b="0" i="0" sz="1900" u="none" cap="none" strike="noStrike">
                <a:solidFill>
                  <a:srgbClr val="829494"/>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pic>
        <p:nvPicPr>
          <p:cNvPr id="56" name="Google Shape;56;p9"/>
          <p:cNvPicPr preferRelativeResize="0"/>
          <p:nvPr/>
        </p:nvPicPr>
        <p:blipFill rotWithShape="1">
          <a:blip r:embed="rId2">
            <a:alphaModFix/>
          </a:blip>
          <a:srcRect b="0" l="0" r="0" t="0"/>
          <a:stretch/>
        </p:blipFill>
        <p:spPr>
          <a:xfrm>
            <a:off x="22474171" y="896157"/>
            <a:ext cx="988815" cy="98881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_Powder" showMasterSp="0">
  <p:cSld name="Logo_Powder">
    <p:bg>
      <p:bgPr>
        <a:solidFill>
          <a:schemeClr val="accent6"/>
        </a:solidFill>
      </p:bgPr>
    </p:bg>
    <p:spTree>
      <p:nvGrpSpPr>
        <p:cNvPr id="57" name="Shape 57"/>
        <p:cNvGrpSpPr/>
        <p:nvPr/>
      </p:nvGrpSpPr>
      <p:grpSpPr>
        <a:xfrm>
          <a:off x="0" y="0"/>
          <a:ext cx="0" cy="0"/>
          <a:chOff x="0" y="0"/>
          <a:chExt cx="0" cy="0"/>
        </a:xfrm>
      </p:grpSpPr>
      <p:pic>
        <p:nvPicPr>
          <p:cNvPr id="58" name="Google Shape;58;p10"/>
          <p:cNvPicPr preferRelativeResize="0"/>
          <p:nvPr/>
        </p:nvPicPr>
        <p:blipFill rotWithShape="1">
          <a:blip r:embed="rId2">
            <a:alphaModFix/>
          </a:blip>
          <a:srcRect b="0" l="0" r="0" t="0"/>
          <a:stretch/>
        </p:blipFill>
        <p:spPr>
          <a:xfrm>
            <a:off x="5627347" y="5795400"/>
            <a:ext cx="13129300" cy="212519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1.xml"/><Relationship Id="rId10" Type="http://schemas.openxmlformats.org/officeDocument/2006/relationships/slideLayout" Target="../slideLayouts/slideLayout30.xml"/><Relationship Id="rId13" Type="http://schemas.openxmlformats.org/officeDocument/2006/relationships/slideLayout" Target="../slideLayouts/slideLayout33.xml"/><Relationship Id="rId12" Type="http://schemas.openxmlformats.org/officeDocument/2006/relationships/slideLayout" Target="../slideLayouts/slideLayout32.xml"/><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1.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53.xml"/><Relationship Id="rId11" Type="http://schemas.openxmlformats.org/officeDocument/2006/relationships/slideLayout" Target="../slideLayouts/slideLayout44.xml"/><Relationship Id="rId22" Type="http://schemas.openxmlformats.org/officeDocument/2006/relationships/slideLayout" Target="../slideLayouts/slideLayout55.xml"/><Relationship Id="rId10" Type="http://schemas.openxmlformats.org/officeDocument/2006/relationships/slideLayout" Target="../slideLayouts/slideLayout43.xml"/><Relationship Id="rId21" Type="http://schemas.openxmlformats.org/officeDocument/2006/relationships/slideLayout" Target="../slideLayouts/slideLayout54.xml"/><Relationship Id="rId13" Type="http://schemas.openxmlformats.org/officeDocument/2006/relationships/slideLayout" Target="../slideLayouts/slideLayout46.xml"/><Relationship Id="rId12" Type="http://schemas.openxmlformats.org/officeDocument/2006/relationships/slideLayout" Target="../slideLayouts/slideLayout45.xml"/><Relationship Id="rId23" Type="http://schemas.openxmlformats.org/officeDocument/2006/relationships/theme" Target="../theme/theme3.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5" Type="http://schemas.openxmlformats.org/officeDocument/2006/relationships/slideLayout" Target="../slideLayouts/slideLayout48.xml"/><Relationship Id="rId14" Type="http://schemas.openxmlformats.org/officeDocument/2006/relationships/slideLayout" Target="../slideLayouts/slideLayout47.xml"/><Relationship Id="rId17" Type="http://schemas.openxmlformats.org/officeDocument/2006/relationships/slideLayout" Target="../slideLayouts/slideLayout50.xml"/><Relationship Id="rId16" Type="http://schemas.openxmlformats.org/officeDocument/2006/relationships/slideLayout" Target="../slideLayouts/slideLayout49.xml"/><Relationship Id="rId5" Type="http://schemas.openxmlformats.org/officeDocument/2006/relationships/slideLayout" Target="../slideLayouts/slideLayout38.xml"/><Relationship Id="rId19" Type="http://schemas.openxmlformats.org/officeDocument/2006/relationships/slideLayout" Target="../slideLayouts/slideLayout52.xml"/><Relationship Id="rId6" Type="http://schemas.openxmlformats.org/officeDocument/2006/relationships/slideLayout" Target="../slideLayouts/slideLayout39.xml"/><Relationship Id="rId18" Type="http://schemas.openxmlformats.org/officeDocument/2006/relationships/slideLayout" Target="../slideLayouts/slideLayout51.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914405" y="868101"/>
            <a:ext cx="21309600" cy="1132800"/>
          </a:xfrm>
          <a:prstGeom prst="rect">
            <a:avLst/>
          </a:prstGeom>
          <a:noFill/>
          <a:ln>
            <a:noFill/>
          </a:ln>
        </p:spPr>
        <p:txBody>
          <a:bodyPr anchorCtr="0" anchor="t" bIns="121875" lIns="0" spcFirstLastPara="1" rIns="243800" wrap="square" tIns="121875">
            <a:noAutofit/>
          </a:bodyPr>
          <a:lstStyle>
            <a:lvl1pPr lvl="0" marR="0" rtl="0" algn="l">
              <a:lnSpc>
                <a:spcPct val="90000"/>
              </a:lnSpc>
              <a:spcBef>
                <a:spcPts val="0"/>
              </a:spcBef>
              <a:spcAft>
                <a:spcPts val="0"/>
              </a:spcAft>
              <a:buClr>
                <a:schemeClr val="dk2"/>
              </a:buClr>
              <a:buSzPts val="6400"/>
              <a:buFont typeface="Montserrat"/>
              <a:buNone/>
              <a:defRPr b="1" i="0" sz="6400" u="none" cap="none" strike="noStrike">
                <a:solidFill>
                  <a:schemeClr val="dk2"/>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6400"/>
              <a:buFont typeface="Montserrat"/>
              <a:buNone/>
              <a:defRPr b="1" i="0" sz="64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6400"/>
              <a:buFont typeface="Montserrat"/>
              <a:buNone/>
              <a:defRPr b="1" i="0" sz="64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6400"/>
              <a:buFont typeface="Montserrat"/>
              <a:buNone/>
              <a:defRPr b="1" i="0" sz="64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6400"/>
              <a:buFont typeface="Montserrat"/>
              <a:buNone/>
              <a:defRPr b="1" i="0" sz="64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6400"/>
              <a:buFont typeface="Montserrat"/>
              <a:buNone/>
              <a:defRPr b="1" i="0" sz="64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6400"/>
              <a:buFont typeface="Montserrat"/>
              <a:buNone/>
              <a:defRPr b="1" i="0" sz="64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6400"/>
              <a:buFont typeface="Montserrat"/>
              <a:buNone/>
              <a:defRPr b="1" i="0" sz="64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6400"/>
              <a:buFont typeface="Montserrat"/>
              <a:buNone/>
              <a:defRPr b="1" i="0" sz="6400" u="none" cap="none" strike="noStrike">
                <a:solidFill>
                  <a:srgbClr val="000000"/>
                </a:solidFill>
                <a:latin typeface="Montserrat"/>
                <a:ea typeface="Montserrat"/>
                <a:cs typeface="Montserrat"/>
                <a:sym typeface="Montserrat"/>
              </a:defRPr>
            </a:lvl9pPr>
          </a:lstStyle>
          <a:p/>
        </p:txBody>
      </p:sp>
      <p:sp>
        <p:nvSpPr>
          <p:cNvPr id="11" name="Google Shape;11;p1"/>
          <p:cNvSpPr txBox="1"/>
          <p:nvPr>
            <p:ph idx="1" type="body"/>
          </p:nvPr>
        </p:nvSpPr>
        <p:spPr>
          <a:xfrm>
            <a:off x="914400" y="2633787"/>
            <a:ext cx="22555200" cy="9326400"/>
          </a:xfrm>
          <a:prstGeom prst="rect">
            <a:avLst/>
          </a:prstGeom>
          <a:noFill/>
          <a:ln>
            <a:noFill/>
          </a:ln>
        </p:spPr>
        <p:txBody>
          <a:bodyPr anchorCtr="0" anchor="t" bIns="121875" lIns="0" spcFirstLastPara="1" rIns="121925" wrap="square" tIns="0">
            <a:noAutofit/>
          </a:bodyPr>
          <a:lstStyle>
            <a:lvl1pPr indent="-463550" lvl="0" marL="457200" marR="0" rtl="0" algn="l">
              <a:lnSpc>
                <a:spcPct val="100000"/>
              </a:lnSpc>
              <a:spcBef>
                <a:spcPts val="2100"/>
              </a:spcBef>
              <a:spcAft>
                <a:spcPts val="0"/>
              </a:spcAft>
              <a:buClr>
                <a:schemeClr val="dk1"/>
              </a:buClr>
              <a:buSzPts val="3700"/>
              <a:buFont typeface="Montserrat"/>
              <a:buChar char="•"/>
              <a:defRPr b="0" i="0" sz="3700" u="none" cap="none" strike="noStrike">
                <a:solidFill>
                  <a:schemeClr val="dk1"/>
                </a:solidFill>
                <a:latin typeface="Montserrat"/>
                <a:ea typeface="Montserrat"/>
                <a:cs typeface="Montserrat"/>
                <a:sym typeface="Montserrat"/>
              </a:defRPr>
            </a:lvl1pPr>
            <a:lvl2pPr indent="-228600" lvl="1" marL="914400" marR="0" rtl="0" algn="l">
              <a:lnSpc>
                <a:spcPct val="100000"/>
              </a:lnSpc>
              <a:spcBef>
                <a:spcPts val="1100"/>
              </a:spcBef>
              <a:spcAft>
                <a:spcPts val="0"/>
              </a:spcAft>
              <a:buClr>
                <a:schemeClr val="dk1"/>
              </a:buClr>
              <a:buSzPts val="3700"/>
              <a:buFont typeface="Montserrat"/>
              <a:buNone/>
              <a:defRPr b="0" i="0" sz="3700" u="none" cap="none" strike="noStrike">
                <a:solidFill>
                  <a:schemeClr val="dk1"/>
                </a:solidFill>
                <a:latin typeface="Montserrat"/>
                <a:ea typeface="Montserrat"/>
                <a:cs typeface="Montserrat"/>
                <a:sym typeface="Montserrat"/>
              </a:defRPr>
            </a:lvl2pPr>
            <a:lvl3pPr indent="-463550" lvl="2" marL="1371600" marR="0" rtl="0" algn="l">
              <a:lnSpc>
                <a:spcPct val="100000"/>
              </a:lnSpc>
              <a:spcBef>
                <a:spcPts val="1100"/>
              </a:spcBef>
              <a:spcAft>
                <a:spcPts val="0"/>
              </a:spcAft>
              <a:buClr>
                <a:schemeClr val="dk1"/>
              </a:buClr>
              <a:buSzPts val="3700"/>
              <a:buFont typeface="Montserrat"/>
              <a:buChar char="•"/>
              <a:defRPr b="0" i="0" sz="3700" u="none" cap="none" strike="noStrike">
                <a:solidFill>
                  <a:schemeClr val="dk1"/>
                </a:solidFill>
                <a:latin typeface="Montserrat"/>
                <a:ea typeface="Montserrat"/>
                <a:cs typeface="Montserrat"/>
                <a:sym typeface="Montserrat"/>
              </a:defRPr>
            </a:lvl3pPr>
            <a:lvl4pPr indent="-463550" lvl="3" marL="1828800" marR="0" rtl="0" algn="l">
              <a:lnSpc>
                <a:spcPct val="100000"/>
              </a:lnSpc>
              <a:spcBef>
                <a:spcPts val="1100"/>
              </a:spcBef>
              <a:spcAft>
                <a:spcPts val="0"/>
              </a:spcAft>
              <a:buClr>
                <a:schemeClr val="dk1"/>
              </a:buClr>
              <a:buSzPts val="3700"/>
              <a:buFont typeface="Montserrat"/>
              <a:buChar char="•"/>
              <a:defRPr b="0" i="0" sz="3700" u="none" cap="none" strike="noStrike">
                <a:solidFill>
                  <a:schemeClr val="dk1"/>
                </a:solidFill>
                <a:latin typeface="Montserrat"/>
                <a:ea typeface="Montserrat"/>
                <a:cs typeface="Montserrat"/>
                <a:sym typeface="Montserrat"/>
              </a:defRPr>
            </a:lvl4pPr>
            <a:lvl5pPr indent="-463550" lvl="4" marL="2286000" marR="0" rtl="0" algn="l">
              <a:lnSpc>
                <a:spcPct val="100000"/>
              </a:lnSpc>
              <a:spcBef>
                <a:spcPts val="1100"/>
              </a:spcBef>
              <a:spcAft>
                <a:spcPts val="0"/>
              </a:spcAft>
              <a:buClr>
                <a:schemeClr val="dk1"/>
              </a:buClr>
              <a:buSzPts val="3700"/>
              <a:buFont typeface="Montserrat"/>
              <a:buChar char="•"/>
              <a:defRPr b="0" i="0" sz="3700" u="none" cap="none" strike="noStrike">
                <a:solidFill>
                  <a:schemeClr val="dk1"/>
                </a:solidFill>
                <a:latin typeface="Montserrat"/>
                <a:ea typeface="Montserrat"/>
                <a:cs typeface="Montserrat"/>
                <a:sym typeface="Montserrat"/>
              </a:defRPr>
            </a:lvl5pPr>
            <a:lvl6pPr indent="-463550" lvl="5" marL="2743200" marR="0" rtl="0" algn="l">
              <a:lnSpc>
                <a:spcPct val="100000"/>
              </a:lnSpc>
              <a:spcBef>
                <a:spcPts val="1100"/>
              </a:spcBef>
              <a:spcAft>
                <a:spcPts val="0"/>
              </a:spcAft>
              <a:buClr>
                <a:schemeClr val="dk1"/>
              </a:buClr>
              <a:buSzPts val="3700"/>
              <a:buFont typeface="Montserrat"/>
              <a:buChar char="•"/>
              <a:defRPr b="0" i="0" sz="3700" u="none" cap="none" strike="noStrike">
                <a:solidFill>
                  <a:schemeClr val="dk1"/>
                </a:solidFill>
                <a:latin typeface="Montserrat"/>
                <a:ea typeface="Montserrat"/>
                <a:cs typeface="Montserrat"/>
                <a:sym typeface="Montserrat"/>
              </a:defRPr>
            </a:lvl6pPr>
            <a:lvl7pPr indent="-463550" lvl="6" marL="3200400" marR="0" rtl="0" algn="l">
              <a:lnSpc>
                <a:spcPct val="100000"/>
              </a:lnSpc>
              <a:spcBef>
                <a:spcPts val="1100"/>
              </a:spcBef>
              <a:spcAft>
                <a:spcPts val="0"/>
              </a:spcAft>
              <a:buClr>
                <a:schemeClr val="dk1"/>
              </a:buClr>
              <a:buSzPts val="3700"/>
              <a:buFont typeface="Montserrat"/>
              <a:buChar char="•"/>
              <a:defRPr b="0" i="0" sz="3700" u="none" cap="none" strike="noStrike">
                <a:solidFill>
                  <a:schemeClr val="dk1"/>
                </a:solidFill>
                <a:latin typeface="Montserrat"/>
                <a:ea typeface="Montserrat"/>
                <a:cs typeface="Montserrat"/>
                <a:sym typeface="Montserrat"/>
              </a:defRPr>
            </a:lvl7pPr>
            <a:lvl8pPr indent="-463550" lvl="7" marL="3657600" marR="0" rtl="0" algn="l">
              <a:lnSpc>
                <a:spcPct val="100000"/>
              </a:lnSpc>
              <a:spcBef>
                <a:spcPts val="1100"/>
              </a:spcBef>
              <a:spcAft>
                <a:spcPts val="0"/>
              </a:spcAft>
              <a:buClr>
                <a:schemeClr val="dk1"/>
              </a:buClr>
              <a:buSzPts val="3700"/>
              <a:buFont typeface="Montserrat"/>
              <a:buChar char="•"/>
              <a:defRPr b="0" i="0" sz="3700" u="none" cap="none" strike="noStrike">
                <a:solidFill>
                  <a:schemeClr val="dk1"/>
                </a:solidFill>
                <a:latin typeface="Montserrat"/>
                <a:ea typeface="Montserrat"/>
                <a:cs typeface="Montserrat"/>
                <a:sym typeface="Montserrat"/>
              </a:defRPr>
            </a:lvl8pPr>
            <a:lvl9pPr indent="-463550" lvl="8" marL="4114800" marR="0" rtl="0" algn="l">
              <a:lnSpc>
                <a:spcPct val="100000"/>
              </a:lnSpc>
              <a:spcBef>
                <a:spcPts val="1100"/>
              </a:spcBef>
              <a:spcAft>
                <a:spcPts val="0"/>
              </a:spcAft>
              <a:buClr>
                <a:schemeClr val="dk1"/>
              </a:buClr>
              <a:buSzPts val="3700"/>
              <a:buFont typeface="Montserrat"/>
              <a:buChar char="•"/>
              <a:defRPr b="0" i="0" sz="3700" u="none" cap="none" strike="noStrike">
                <a:solidFill>
                  <a:schemeClr val="dk1"/>
                </a:solidFill>
                <a:latin typeface="Montserrat"/>
                <a:ea typeface="Montserrat"/>
                <a:cs typeface="Montserrat"/>
                <a:sym typeface="Montserrat"/>
              </a:defRPr>
            </a:lvl9pPr>
          </a:lstStyle>
          <a:p/>
        </p:txBody>
      </p:sp>
      <p:sp>
        <p:nvSpPr>
          <p:cNvPr id="12" name="Google Shape;12;p1"/>
          <p:cNvSpPr txBox="1"/>
          <p:nvPr>
            <p:ph idx="12" type="sldNum"/>
          </p:nvPr>
        </p:nvSpPr>
        <p:spPr>
          <a:xfrm>
            <a:off x="22386246" y="12374888"/>
            <a:ext cx="1076700" cy="635100"/>
          </a:xfrm>
          <a:prstGeom prst="rect">
            <a:avLst/>
          </a:prstGeom>
          <a:noFill/>
          <a:ln>
            <a:noFill/>
          </a:ln>
        </p:spPr>
        <p:txBody>
          <a:bodyPr anchorCtr="0" anchor="ctr" bIns="121875" lIns="243800" spcFirstLastPara="1" rIns="0" wrap="square" tIns="121875">
            <a:noAutofit/>
          </a:bodyPr>
          <a:lstStyle>
            <a:lvl1pPr indent="0" lvl="0" marL="0" marR="0" rtl="0" algn="r">
              <a:lnSpc>
                <a:spcPct val="100000"/>
              </a:lnSpc>
              <a:spcBef>
                <a:spcPts val="0"/>
              </a:spcBef>
              <a:spcAft>
                <a:spcPts val="0"/>
              </a:spcAft>
              <a:buClr>
                <a:srgbClr val="000000"/>
              </a:buClr>
              <a:buSzPts val="1900"/>
              <a:buFont typeface="Arial"/>
              <a:buNone/>
              <a:defRPr b="0" i="0" sz="1900" u="none" cap="none" strike="noStrike">
                <a:solidFill>
                  <a:srgbClr val="829494"/>
                </a:solidFill>
                <a:latin typeface="Montserrat"/>
                <a:ea typeface="Montserrat"/>
                <a:cs typeface="Montserrat"/>
                <a:sym typeface="Montserrat"/>
              </a:defRPr>
            </a:lvl1pPr>
            <a:lvl2pPr indent="0" lvl="1" marL="0" marR="0" rtl="0" algn="r">
              <a:lnSpc>
                <a:spcPct val="100000"/>
              </a:lnSpc>
              <a:spcBef>
                <a:spcPts val="0"/>
              </a:spcBef>
              <a:spcAft>
                <a:spcPts val="0"/>
              </a:spcAft>
              <a:buClr>
                <a:srgbClr val="000000"/>
              </a:buClr>
              <a:buSzPts val="1900"/>
              <a:buFont typeface="Arial"/>
              <a:buNone/>
              <a:defRPr b="0" i="0" sz="1900" u="none" cap="none" strike="noStrike">
                <a:solidFill>
                  <a:srgbClr val="829494"/>
                </a:solidFill>
                <a:latin typeface="Montserrat"/>
                <a:ea typeface="Montserrat"/>
                <a:cs typeface="Montserrat"/>
                <a:sym typeface="Montserrat"/>
              </a:defRPr>
            </a:lvl2pPr>
            <a:lvl3pPr indent="0" lvl="2" marL="0" marR="0" rtl="0" algn="r">
              <a:lnSpc>
                <a:spcPct val="100000"/>
              </a:lnSpc>
              <a:spcBef>
                <a:spcPts val="0"/>
              </a:spcBef>
              <a:spcAft>
                <a:spcPts val="0"/>
              </a:spcAft>
              <a:buClr>
                <a:srgbClr val="000000"/>
              </a:buClr>
              <a:buSzPts val="1900"/>
              <a:buFont typeface="Arial"/>
              <a:buNone/>
              <a:defRPr b="0" i="0" sz="1900" u="none" cap="none" strike="noStrike">
                <a:solidFill>
                  <a:srgbClr val="829494"/>
                </a:solidFill>
                <a:latin typeface="Montserrat"/>
                <a:ea typeface="Montserrat"/>
                <a:cs typeface="Montserrat"/>
                <a:sym typeface="Montserrat"/>
              </a:defRPr>
            </a:lvl3pPr>
            <a:lvl4pPr indent="0" lvl="3" marL="0" marR="0" rtl="0" algn="r">
              <a:lnSpc>
                <a:spcPct val="100000"/>
              </a:lnSpc>
              <a:spcBef>
                <a:spcPts val="0"/>
              </a:spcBef>
              <a:spcAft>
                <a:spcPts val="0"/>
              </a:spcAft>
              <a:buClr>
                <a:srgbClr val="000000"/>
              </a:buClr>
              <a:buSzPts val="1900"/>
              <a:buFont typeface="Arial"/>
              <a:buNone/>
              <a:defRPr b="0" i="0" sz="1900" u="none" cap="none" strike="noStrike">
                <a:solidFill>
                  <a:srgbClr val="829494"/>
                </a:solidFill>
                <a:latin typeface="Montserrat"/>
                <a:ea typeface="Montserrat"/>
                <a:cs typeface="Montserrat"/>
                <a:sym typeface="Montserrat"/>
              </a:defRPr>
            </a:lvl4pPr>
            <a:lvl5pPr indent="0" lvl="4" marL="0" marR="0" rtl="0" algn="r">
              <a:lnSpc>
                <a:spcPct val="100000"/>
              </a:lnSpc>
              <a:spcBef>
                <a:spcPts val="0"/>
              </a:spcBef>
              <a:spcAft>
                <a:spcPts val="0"/>
              </a:spcAft>
              <a:buClr>
                <a:srgbClr val="000000"/>
              </a:buClr>
              <a:buSzPts val="1900"/>
              <a:buFont typeface="Arial"/>
              <a:buNone/>
              <a:defRPr b="0" i="0" sz="1900" u="none" cap="none" strike="noStrike">
                <a:solidFill>
                  <a:srgbClr val="829494"/>
                </a:solidFill>
                <a:latin typeface="Montserrat"/>
                <a:ea typeface="Montserrat"/>
                <a:cs typeface="Montserrat"/>
                <a:sym typeface="Montserrat"/>
              </a:defRPr>
            </a:lvl5pPr>
            <a:lvl6pPr indent="0" lvl="5" marL="0" marR="0" rtl="0" algn="r">
              <a:lnSpc>
                <a:spcPct val="100000"/>
              </a:lnSpc>
              <a:spcBef>
                <a:spcPts val="0"/>
              </a:spcBef>
              <a:spcAft>
                <a:spcPts val="0"/>
              </a:spcAft>
              <a:buClr>
                <a:srgbClr val="000000"/>
              </a:buClr>
              <a:buSzPts val="1900"/>
              <a:buFont typeface="Arial"/>
              <a:buNone/>
              <a:defRPr b="0" i="0" sz="1900" u="none" cap="none" strike="noStrike">
                <a:solidFill>
                  <a:srgbClr val="829494"/>
                </a:solidFill>
                <a:latin typeface="Montserrat"/>
                <a:ea typeface="Montserrat"/>
                <a:cs typeface="Montserrat"/>
                <a:sym typeface="Montserrat"/>
              </a:defRPr>
            </a:lvl6pPr>
            <a:lvl7pPr indent="0" lvl="6" marL="0" marR="0" rtl="0" algn="r">
              <a:lnSpc>
                <a:spcPct val="100000"/>
              </a:lnSpc>
              <a:spcBef>
                <a:spcPts val="0"/>
              </a:spcBef>
              <a:spcAft>
                <a:spcPts val="0"/>
              </a:spcAft>
              <a:buClr>
                <a:srgbClr val="000000"/>
              </a:buClr>
              <a:buSzPts val="1900"/>
              <a:buFont typeface="Arial"/>
              <a:buNone/>
              <a:defRPr b="0" i="0" sz="1900" u="none" cap="none" strike="noStrike">
                <a:solidFill>
                  <a:srgbClr val="829494"/>
                </a:solidFill>
                <a:latin typeface="Montserrat"/>
                <a:ea typeface="Montserrat"/>
                <a:cs typeface="Montserrat"/>
                <a:sym typeface="Montserrat"/>
              </a:defRPr>
            </a:lvl7pPr>
            <a:lvl8pPr indent="0" lvl="7" marL="0" marR="0" rtl="0" algn="r">
              <a:lnSpc>
                <a:spcPct val="100000"/>
              </a:lnSpc>
              <a:spcBef>
                <a:spcPts val="0"/>
              </a:spcBef>
              <a:spcAft>
                <a:spcPts val="0"/>
              </a:spcAft>
              <a:buClr>
                <a:srgbClr val="000000"/>
              </a:buClr>
              <a:buSzPts val="1900"/>
              <a:buFont typeface="Arial"/>
              <a:buNone/>
              <a:defRPr b="0" i="0" sz="1900" u="none" cap="none" strike="noStrike">
                <a:solidFill>
                  <a:srgbClr val="829494"/>
                </a:solidFill>
                <a:latin typeface="Montserrat"/>
                <a:ea typeface="Montserrat"/>
                <a:cs typeface="Montserrat"/>
                <a:sym typeface="Montserrat"/>
              </a:defRPr>
            </a:lvl8pPr>
            <a:lvl9pPr indent="0" lvl="8" marL="0" marR="0" rtl="0" algn="r">
              <a:lnSpc>
                <a:spcPct val="100000"/>
              </a:lnSpc>
              <a:spcBef>
                <a:spcPts val="0"/>
              </a:spcBef>
              <a:spcAft>
                <a:spcPts val="0"/>
              </a:spcAft>
              <a:buClr>
                <a:srgbClr val="000000"/>
              </a:buClr>
              <a:buSzPts val="1900"/>
              <a:buFont typeface="Arial"/>
              <a:buNone/>
              <a:defRPr b="0" i="0" sz="1900" u="none" cap="none" strike="noStrike">
                <a:solidFill>
                  <a:srgbClr val="829494"/>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mc:AlternateContent>
    <mc:Choice Requires="p14">
      <p:transition spd="slow" p14:dur="700">
        <p:fade thruBlk="1"/>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6">
          <p15:clr>
            <a:srgbClr val="F26B43"/>
          </p15:clr>
        </p15:guide>
        <p15:guide id="2" orient="horz" pos="528">
          <p15:clr>
            <a:srgbClr val="F26B43"/>
          </p15:clr>
        </p15:guide>
        <p15:guide id="3" pos="14784">
          <p15:clr>
            <a:srgbClr val="F26B43"/>
          </p15:clr>
        </p15:guide>
        <p15:guide id="4" orient="horz" pos="80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1" name="Shape 91"/>
        <p:cNvGrpSpPr/>
        <p:nvPr/>
      </p:nvGrpSpPr>
      <p:grpSpPr>
        <a:xfrm>
          <a:off x="0" y="0"/>
          <a:ext cx="0" cy="0"/>
          <a:chOff x="0" y="0"/>
          <a:chExt cx="0" cy="0"/>
        </a:xfrm>
      </p:grpSpPr>
      <p:sp>
        <p:nvSpPr>
          <p:cNvPr id="92" name="Google Shape;92;p22"/>
          <p:cNvSpPr txBox="1"/>
          <p:nvPr>
            <p:ph type="title"/>
          </p:nvPr>
        </p:nvSpPr>
        <p:spPr>
          <a:xfrm>
            <a:off x="1218667" y="704233"/>
            <a:ext cx="20738700" cy="1132800"/>
          </a:xfrm>
          <a:prstGeom prst="rect">
            <a:avLst/>
          </a:prstGeom>
          <a:noFill/>
          <a:ln>
            <a:noFill/>
          </a:ln>
        </p:spPr>
        <p:txBody>
          <a:bodyPr anchorCtr="0" anchor="t" bIns="121875" lIns="0" spcFirstLastPara="1" rIns="243800" wrap="square" tIns="121875">
            <a:noAutofit/>
          </a:bodyPr>
          <a:lstStyle>
            <a:lvl1pPr lvl="0" marR="0" rtl="0" algn="l">
              <a:lnSpc>
                <a:spcPct val="90000"/>
              </a:lnSpc>
              <a:spcBef>
                <a:spcPts val="0"/>
              </a:spcBef>
              <a:spcAft>
                <a:spcPts val="0"/>
              </a:spcAft>
              <a:buClr>
                <a:schemeClr val="dk1"/>
              </a:buClr>
              <a:buSzPts val="5900"/>
              <a:buFont typeface="Montserrat"/>
              <a:buNone/>
              <a:defRPr b="1" i="1" sz="5900" u="none" cap="none" strike="noStrike">
                <a:solidFill>
                  <a:schemeClr val="dk1"/>
                </a:solidFill>
                <a:latin typeface="Montserrat"/>
                <a:ea typeface="Montserrat"/>
                <a:cs typeface="Montserrat"/>
                <a:sym typeface="Montserrat"/>
              </a:defRPr>
            </a:lvl1pPr>
            <a:lvl2pPr lvl="1"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2pPr>
            <a:lvl3pPr lvl="2"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3pPr>
            <a:lvl4pPr lvl="3"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4pPr>
            <a:lvl5pPr lvl="4"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5pPr>
            <a:lvl6pPr lvl="5"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6pPr>
            <a:lvl7pPr lvl="6"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7pPr>
            <a:lvl8pPr lvl="7"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8pPr>
            <a:lvl9pPr lvl="8"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9pPr>
          </a:lstStyle>
          <a:p/>
        </p:txBody>
      </p:sp>
      <p:sp>
        <p:nvSpPr>
          <p:cNvPr id="93" name="Google Shape;93;p22"/>
          <p:cNvSpPr txBox="1"/>
          <p:nvPr>
            <p:ph idx="1" type="body"/>
          </p:nvPr>
        </p:nvSpPr>
        <p:spPr>
          <a:xfrm>
            <a:off x="1218667" y="2633787"/>
            <a:ext cx="21668100" cy="9326400"/>
          </a:xfrm>
          <a:prstGeom prst="rect">
            <a:avLst/>
          </a:prstGeom>
          <a:noFill/>
          <a:ln>
            <a:noFill/>
          </a:ln>
        </p:spPr>
        <p:txBody>
          <a:bodyPr anchorCtr="0" anchor="t" bIns="121875" lIns="0" spcFirstLastPara="1" rIns="121900" wrap="square" tIns="0">
            <a:noAutofit/>
          </a:bodyPr>
          <a:lstStyle>
            <a:lvl1pPr indent="-431800" lvl="0" marL="457200" marR="0" rtl="0">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1pPr>
            <a:lvl2pPr indent="-228600" lvl="1" marL="914400" marR="0" rtl="0">
              <a:lnSpc>
                <a:spcPct val="115000"/>
              </a:lnSpc>
              <a:spcBef>
                <a:spcPts val="1000"/>
              </a:spcBef>
              <a:spcAft>
                <a:spcPts val="0"/>
              </a:spcAft>
              <a:buClr>
                <a:schemeClr val="dk1"/>
              </a:buClr>
              <a:buSzPts val="3200"/>
              <a:buFont typeface="Montserrat"/>
              <a:buNone/>
              <a:defRPr i="0" sz="3200" u="none" cap="none" strike="noStrike">
                <a:solidFill>
                  <a:schemeClr val="dk1"/>
                </a:solidFill>
                <a:latin typeface="Montserrat"/>
                <a:ea typeface="Montserrat"/>
                <a:cs typeface="Montserrat"/>
                <a:sym typeface="Montserrat"/>
              </a:defRPr>
            </a:lvl2pPr>
            <a:lvl3pPr indent="-431800" lvl="2" marL="1371600" marR="0" rtl="0">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3pPr>
            <a:lvl4pPr indent="-431800" lvl="3" marL="1828800" marR="0" rtl="0">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4pPr>
            <a:lvl5pPr indent="-431800" lvl="4" marL="2286000" marR="0" rtl="0">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5pPr>
            <a:lvl6pPr indent="-431800" lvl="5" marL="2743200" marR="0" rtl="0">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6pPr>
            <a:lvl7pPr indent="-431800" lvl="6" marL="3200400" marR="0" rtl="0">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7pPr>
            <a:lvl8pPr indent="-431800" lvl="7" marL="3657600" marR="0" rtl="0">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8pPr>
            <a:lvl9pPr indent="-431800" lvl="8" marL="4114800" marR="0" rtl="0">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9pPr>
          </a:lstStyle>
          <a:p/>
        </p:txBody>
      </p:sp>
      <p:sp>
        <p:nvSpPr>
          <p:cNvPr id="94" name="Google Shape;94;p22"/>
          <p:cNvSpPr txBox="1"/>
          <p:nvPr>
            <p:ph idx="12" type="sldNum"/>
          </p:nvPr>
        </p:nvSpPr>
        <p:spPr>
          <a:xfrm>
            <a:off x="22386236" y="12416401"/>
            <a:ext cx="771300" cy="635100"/>
          </a:xfrm>
          <a:prstGeom prst="rect">
            <a:avLst/>
          </a:prstGeom>
          <a:noFill/>
          <a:ln>
            <a:noFill/>
          </a:ln>
        </p:spPr>
        <p:txBody>
          <a:bodyPr anchorCtr="0" anchor="ctr" bIns="121875" lIns="243800" spcFirstLastPara="1" rIns="0" wrap="square" tIns="121875">
            <a:noAutofit/>
          </a:bodyPr>
          <a:lstStyle>
            <a:lvl1pPr indent="0" lvl="0" marL="0" rtl="0" algn="r">
              <a:spcBef>
                <a:spcPts val="0"/>
              </a:spcBef>
              <a:buNone/>
              <a:defRPr sz="1300">
                <a:solidFill>
                  <a:schemeClr val="dk1"/>
                </a:solidFill>
                <a:latin typeface="Montserrat"/>
                <a:ea typeface="Montserrat"/>
                <a:cs typeface="Montserrat"/>
                <a:sym typeface="Montserrat"/>
              </a:defRPr>
            </a:lvl1pPr>
            <a:lvl2pPr indent="0" lvl="1" marL="0" rtl="0" algn="r">
              <a:spcBef>
                <a:spcPts val="0"/>
              </a:spcBef>
              <a:buNone/>
              <a:defRPr sz="1300">
                <a:solidFill>
                  <a:schemeClr val="dk1"/>
                </a:solidFill>
                <a:latin typeface="Montserrat"/>
                <a:ea typeface="Montserrat"/>
                <a:cs typeface="Montserrat"/>
                <a:sym typeface="Montserrat"/>
              </a:defRPr>
            </a:lvl2pPr>
            <a:lvl3pPr indent="0" lvl="2" marL="0" rtl="0" algn="r">
              <a:spcBef>
                <a:spcPts val="0"/>
              </a:spcBef>
              <a:buNone/>
              <a:defRPr sz="1300">
                <a:solidFill>
                  <a:schemeClr val="dk1"/>
                </a:solidFill>
                <a:latin typeface="Montserrat"/>
                <a:ea typeface="Montserrat"/>
                <a:cs typeface="Montserrat"/>
                <a:sym typeface="Montserrat"/>
              </a:defRPr>
            </a:lvl3pPr>
            <a:lvl4pPr indent="0" lvl="3" marL="0" rtl="0" algn="r">
              <a:spcBef>
                <a:spcPts val="0"/>
              </a:spcBef>
              <a:buNone/>
              <a:defRPr sz="1300">
                <a:solidFill>
                  <a:schemeClr val="dk1"/>
                </a:solidFill>
                <a:latin typeface="Montserrat"/>
                <a:ea typeface="Montserrat"/>
                <a:cs typeface="Montserrat"/>
                <a:sym typeface="Montserrat"/>
              </a:defRPr>
            </a:lvl4pPr>
            <a:lvl5pPr indent="0" lvl="4" marL="0" rtl="0" algn="r">
              <a:spcBef>
                <a:spcPts val="0"/>
              </a:spcBef>
              <a:buNone/>
              <a:defRPr sz="1300">
                <a:solidFill>
                  <a:schemeClr val="dk1"/>
                </a:solidFill>
                <a:latin typeface="Montserrat"/>
                <a:ea typeface="Montserrat"/>
                <a:cs typeface="Montserrat"/>
                <a:sym typeface="Montserrat"/>
              </a:defRPr>
            </a:lvl5pPr>
            <a:lvl6pPr indent="0" lvl="5" marL="0" rtl="0" algn="r">
              <a:spcBef>
                <a:spcPts val="0"/>
              </a:spcBef>
              <a:buNone/>
              <a:defRPr sz="1300">
                <a:solidFill>
                  <a:schemeClr val="dk1"/>
                </a:solidFill>
                <a:latin typeface="Montserrat"/>
                <a:ea typeface="Montserrat"/>
                <a:cs typeface="Montserrat"/>
                <a:sym typeface="Montserrat"/>
              </a:defRPr>
            </a:lvl6pPr>
            <a:lvl7pPr indent="0" lvl="6" marL="0" rtl="0" algn="r">
              <a:spcBef>
                <a:spcPts val="0"/>
              </a:spcBef>
              <a:buNone/>
              <a:defRPr sz="1300">
                <a:solidFill>
                  <a:schemeClr val="dk1"/>
                </a:solidFill>
                <a:latin typeface="Montserrat"/>
                <a:ea typeface="Montserrat"/>
                <a:cs typeface="Montserrat"/>
                <a:sym typeface="Montserrat"/>
              </a:defRPr>
            </a:lvl7pPr>
            <a:lvl8pPr indent="0" lvl="7" marL="0" rtl="0" algn="r">
              <a:spcBef>
                <a:spcPts val="0"/>
              </a:spcBef>
              <a:buNone/>
              <a:defRPr sz="1300">
                <a:solidFill>
                  <a:schemeClr val="dk1"/>
                </a:solidFill>
                <a:latin typeface="Montserrat"/>
                <a:ea typeface="Montserrat"/>
                <a:cs typeface="Montserrat"/>
                <a:sym typeface="Montserrat"/>
              </a:defRPr>
            </a:lvl8pPr>
            <a:lvl9pPr indent="0" lvl="8" marL="0" rtl="0" algn="r">
              <a:spcBef>
                <a:spcPts val="0"/>
              </a:spcBef>
              <a:buNone/>
              <a:defRPr sz="1300">
                <a:solidFill>
                  <a:schemeClr val="dk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mc:AlternateContent>
    <mc:Choice Requires="p14">
      <p:transition spd="slow" p14:dur="700">
        <p:fade thruBlk="1"/>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6">
          <p15:clr>
            <a:srgbClr val="F26B43"/>
          </p15:clr>
        </p15:guide>
        <p15:guide id="2" orient="horz" pos="528">
          <p15:clr>
            <a:srgbClr val="F26B43"/>
          </p15:clr>
        </p15:guide>
        <p15:guide id="3" pos="14784">
          <p15:clr>
            <a:srgbClr val="F26B43"/>
          </p15:clr>
        </p15:guide>
        <p15:guide id="4" orient="horz" pos="80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54" name="Shape 154"/>
        <p:cNvGrpSpPr/>
        <p:nvPr/>
      </p:nvGrpSpPr>
      <p:grpSpPr>
        <a:xfrm>
          <a:off x="0" y="0"/>
          <a:ext cx="0" cy="0"/>
          <a:chOff x="0" y="0"/>
          <a:chExt cx="0" cy="0"/>
        </a:xfrm>
      </p:grpSpPr>
      <p:sp>
        <p:nvSpPr>
          <p:cNvPr id="155" name="Google Shape;155;p36"/>
          <p:cNvSpPr txBox="1"/>
          <p:nvPr>
            <p:ph type="title"/>
          </p:nvPr>
        </p:nvSpPr>
        <p:spPr>
          <a:xfrm>
            <a:off x="1218667" y="704233"/>
            <a:ext cx="20738700" cy="1132800"/>
          </a:xfrm>
          <a:prstGeom prst="rect">
            <a:avLst/>
          </a:prstGeom>
          <a:noFill/>
          <a:ln>
            <a:noFill/>
          </a:ln>
        </p:spPr>
        <p:txBody>
          <a:bodyPr anchorCtr="0" anchor="t" bIns="121875" lIns="0" spcFirstLastPara="1" rIns="243825" wrap="square" tIns="121875">
            <a:noAutofit/>
          </a:bodyPr>
          <a:lstStyle>
            <a:lvl1pPr lvl="0" marR="0" rtl="0" algn="l">
              <a:lnSpc>
                <a:spcPct val="90000"/>
              </a:lnSpc>
              <a:spcBef>
                <a:spcPts val="0"/>
              </a:spcBef>
              <a:spcAft>
                <a:spcPts val="0"/>
              </a:spcAft>
              <a:buClr>
                <a:schemeClr val="dk1"/>
              </a:buClr>
              <a:buSzPts val="5900"/>
              <a:buFont typeface="Montserrat"/>
              <a:buNone/>
              <a:defRPr b="1" i="1" sz="5900" u="none" cap="none" strike="noStrike">
                <a:solidFill>
                  <a:schemeClr val="dk1"/>
                </a:solidFill>
                <a:latin typeface="Montserrat"/>
                <a:ea typeface="Montserrat"/>
                <a:cs typeface="Montserrat"/>
                <a:sym typeface="Montserrat"/>
              </a:defRPr>
            </a:lvl1pPr>
            <a:lvl2pPr lvl="1"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2pPr>
            <a:lvl3pPr lvl="2"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3pPr>
            <a:lvl4pPr lvl="3"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4pPr>
            <a:lvl5pPr lvl="4"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5pPr>
            <a:lvl6pPr lvl="5"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6pPr>
            <a:lvl7pPr lvl="6"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7pPr>
            <a:lvl8pPr lvl="7"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8pPr>
            <a:lvl9pPr lvl="8" rtl="0">
              <a:spcBef>
                <a:spcPts val="0"/>
              </a:spcBef>
              <a:spcAft>
                <a:spcPts val="0"/>
              </a:spcAft>
              <a:buClr>
                <a:schemeClr val="dk1"/>
              </a:buClr>
              <a:buSzPts val="6400"/>
              <a:buFont typeface="Montserrat"/>
              <a:buNone/>
              <a:defRPr b="1" i="1" sz="6400">
                <a:solidFill>
                  <a:schemeClr val="dk1"/>
                </a:solidFill>
                <a:latin typeface="Montserrat"/>
                <a:ea typeface="Montserrat"/>
                <a:cs typeface="Montserrat"/>
                <a:sym typeface="Montserrat"/>
              </a:defRPr>
            </a:lvl9pPr>
          </a:lstStyle>
          <a:p/>
        </p:txBody>
      </p:sp>
      <p:sp>
        <p:nvSpPr>
          <p:cNvPr id="156" name="Google Shape;156;p36"/>
          <p:cNvSpPr txBox="1"/>
          <p:nvPr>
            <p:ph idx="1" type="body"/>
          </p:nvPr>
        </p:nvSpPr>
        <p:spPr>
          <a:xfrm>
            <a:off x="1218667" y="2633787"/>
            <a:ext cx="21668100" cy="9326400"/>
          </a:xfrm>
          <a:prstGeom prst="rect">
            <a:avLst/>
          </a:prstGeom>
          <a:noFill/>
          <a:ln>
            <a:noFill/>
          </a:ln>
        </p:spPr>
        <p:txBody>
          <a:bodyPr anchorCtr="0" anchor="t" bIns="121875" lIns="0" spcFirstLastPara="1" rIns="121900" wrap="square" tIns="0">
            <a:noAutofit/>
          </a:bodyPr>
          <a:lstStyle>
            <a:lvl1pPr indent="-431800" lvl="0" marL="457200" marR="0" rtl="0">
              <a:lnSpc>
                <a:spcPct val="100000"/>
              </a:lnSpc>
              <a:spcBef>
                <a:spcPts val="2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1pPr>
            <a:lvl2pPr indent="-228600" lvl="1" marL="914400" marR="0" rtl="0">
              <a:lnSpc>
                <a:spcPct val="100000"/>
              </a:lnSpc>
              <a:spcBef>
                <a:spcPts val="1100"/>
              </a:spcBef>
              <a:spcAft>
                <a:spcPts val="0"/>
              </a:spcAft>
              <a:buClr>
                <a:schemeClr val="dk1"/>
              </a:buClr>
              <a:buSzPts val="3200"/>
              <a:buFont typeface="Montserrat"/>
              <a:buNone/>
              <a:defRPr i="0" sz="3200" u="none" cap="none" strike="noStrike">
                <a:solidFill>
                  <a:schemeClr val="dk1"/>
                </a:solidFill>
                <a:latin typeface="Montserrat"/>
                <a:ea typeface="Montserrat"/>
                <a:cs typeface="Montserrat"/>
                <a:sym typeface="Montserrat"/>
              </a:defRPr>
            </a:lvl2pPr>
            <a:lvl3pPr indent="-431800" lvl="2" marL="1371600" marR="0" rtl="0">
              <a:lnSpc>
                <a:spcPct val="100000"/>
              </a:lnSpc>
              <a:spcBef>
                <a:spcPts val="11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3pPr>
            <a:lvl4pPr indent="-431800" lvl="3" marL="1828800" marR="0" rtl="0">
              <a:lnSpc>
                <a:spcPct val="100000"/>
              </a:lnSpc>
              <a:spcBef>
                <a:spcPts val="11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4pPr>
            <a:lvl5pPr indent="-431800" lvl="4" marL="2286000" marR="0" rtl="0">
              <a:lnSpc>
                <a:spcPct val="100000"/>
              </a:lnSpc>
              <a:spcBef>
                <a:spcPts val="11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5pPr>
            <a:lvl6pPr indent="-431800" lvl="5" marL="2743200" marR="0" rtl="0">
              <a:lnSpc>
                <a:spcPct val="100000"/>
              </a:lnSpc>
              <a:spcBef>
                <a:spcPts val="11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6pPr>
            <a:lvl7pPr indent="-431800" lvl="6" marL="3200400" marR="0" rtl="0">
              <a:lnSpc>
                <a:spcPct val="100000"/>
              </a:lnSpc>
              <a:spcBef>
                <a:spcPts val="11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7pPr>
            <a:lvl8pPr indent="-431800" lvl="7" marL="3657600" marR="0" rtl="0">
              <a:lnSpc>
                <a:spcPct val="100000"/>
              </a:lnSpc>
              <a:spcBef>
                <a:spcPts val="11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8pPr>
            <a:lvl9pPr indent="-431800" lvl="8" marL="4114800" marR="0" rtl="0">
              <a:lnSpc>
                <a:spcPct val="100000"/>
              </a:lnSpc>
              <a:spcBef>
                <a:spcPts val="11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9pPr>
          </a:lstStyle>
          <a:p/>
        </p:txBody>
      </p:sp>
      <p:sp>
        <p:nvSpPr>
          <p:cNvPr id="157" name="Google Shape;157;p36"/>
          <p:cNvSpPr txBox="1"/>
          <p:nvPr>
            <p:ph idx="12" type="sldNum"/>
          </p:nvPr>
        </p:nvSpPr>
        <p:spPr>
          <a:xfrm>
            <a:off x="22386236" y="12416401"/>
            <a:ext cx="771300" cy="635100"/>
          </a:xfrm>
          <a:prstGeom prst="rect">
            <a:avLst/>
          </a:prstGeom>
          <a:noFill/>
          <a:ln>
            <a:noFill/>
          </a:ln>
        </p:spPr>
        <p:txBody>
          <a:bodyPr anchorCtr="0" anchor="ctr" bIns="121875" lIns="243825" spcFirstLastPara="1" rIns="0" wrap="square" tIns="121875">
            <a:noAutofit/>
          </a:bodyPr>
          <a:lstStyle>
            <a:lvl1pPr indent="0" lvl="0" marL="0" rtl="0" algn="r">
              <a:spcBef>
                <a:spcPts val="0"/>
              </a:spcBef>
              <a:buNone/>
              <a:defRPr sz="1300">
                <a:solidFill>
                  <a:schemeClr val="dk1"/>
                </a:solidFill>
                <a:latin typeface="Montserrat"/>
                <a:ea typeface="Montserrat"/>
                <a:cs typeface="Montserrat"/>
                <a:sym typeface="Montserrat"/>
              </a:defRPr>
            </a:lvl1pPr>
            <a:lvl2pPr indent="0" lvl="1" marL="0" rtl="0" algn="r">
              <a:spcBef>
                <a:spcPts val="0"/>
              </a:spcBef>
              <a:buNone/>
              <a:defRPr sz="1300">
                <a:solidFill>
                  <a:schemeClr val="dk1"/>
                </a:solidFill>
                <a:latin typeface="Montserrat"/>
                <a:ea typeface="Montserrat"/>
                <a:cs typeface="Montserrat"/>
                <a:sym typeface="Montserrat"/>
              </a:defRPr>
            </a:lvl2pPr>
            <a:lvl3pPr indent="0" lvl="2" marL="0" rtl="0" algn="r">
              <a:spcBef>
                <a:spcPts val="0"/>
              </a:spcBef>
              <a:buNone/>
              <a:defRPr sz="1300">
                <a:solidFill>
                  <a:schemeClr val="dk1"/>
                </a:solidFill>
                <a:latin typeface="Montserrat"/>
                <a:ea typeface="Montserrat"/>
                <a:cs typeface="Montserrat"/>
                <a:sym typeface="Montserrat"/>
              </a:defRPr>
            </a:lvl3pPr>
            <a:lvl4pPr indent="0" lvl="3" marL="0" rtl="0" algn="r">
              <a:spcBef>
                <a:spcPts val="0"/>
              </a:spcBef>
              <a:buNone/>
              <a:defRPr sz="1300">
                <a:solidFill>
                  <a:schemeClr val="dk1"/>
                </a:solidFill>
                <a:latin typeface="Montserrat"/>
                <a:ea typeface="Montserrat"/>
                <a:cs typeface="Montserrat"/>
                <a:sym typeface="Montserrat"/>
              </a:defRPr>
            </a:lvl4pPr>
            <a:lvl5pPr indent="0" lvl="4" marL="0" rtl="0" algn="r">
              <a:spcBef>
                <a:spcPts val="0"/>
              </a:spcBef>
              <a:buNone/>
              <a:defRPr sz="1300">
                <a:solidFill>
                  <a:schemeClr val="dk1"/>
                </a:solidFill>
                <a:latin typeface="Montserrat"/>
                <a:ea typeface="Montserrat"/>
                <a:cs typeface="Montserrat"/>
                <a:sym typeface="Montserrat"/>
              </a:defRPr>
            </a:lvl5pPr>
            <a:lvl6pPr indent="0" lvl="5" marL="0" rtl="0" algn="r">
              <a:spcBef>
                <a:spcPts val="0"/>
              </a:spcBef>
              <a:buNone/>
              <a:defRPr sz="1300">
                <a:solidFill>
                  <a:schemeClr val="dk1"/>
                </a:solidFill>
                <a:latin typeface="Montserrat"/>
                <a:ea typeface="Montserrat"/>
                <a:cs typeface="Montserrat"/>
                <a:sym typeface="Montserrat"/>
              </a:defRPr>
            </a:lvl6pPr>
            <a:lvl7pPr indent="0" lvl="6" marL="0" rtl="0" algn="r">
              <a:spcBef>
                <a:spcPts val="0"/>
              </a:spcBef>
              <a:buNone/>
              <a:defRPr sz="1300">
                <a:solidFill>
                  <a:schemeClr val="dk1"/>
                </a:solidFill>
                <a:latin typeface="Montserrat"/>
                <a:ea typeface="Montserrat"/>
                <a:cs typeface="Montserrat"/>
                <a:sym typeface="Montserrat"/>
              </a:defRPr>
            </a:lvl7pPr>
            <a:lvl8pPr indent="0" lvl="7" marL="0" rtl="0" algn="r">
              <a:spcBef>
                <a:spcPts val="0"/>
              </a:spcBef>
              <a:buNone/>
              <a:defRPr sz="1300">
                <a:solidFill>
                  <a:schemeClr val="dk1"/>
                </a:solidFill>
                <a:latin typeface="Montserrat"/>
                <a:ea typeface="Montserrat"/>
                <a:cs typeface="Montserrat"/>
                <a:sym typeface="Montserrat"/>
              </a:defRPr>
            </a:lvl8pPr>
            <a:lvl9pPr indent="0" lvl="8" marL="0" rtl="0" algn="r">
              <a:spcBef>
                <a:spcPts val="0"/>
              </a:spcBef>
              <a:buNone/>
              <a:defRPr sz="1300">
                <a:solidFill>
                  <a:schemeClr val="dk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Lst>
  <mc:AlternateContent>
    <mc:Choice Requires="p14">
      <p:transition spd="slow" p14:dur="700">
        <p:fade thruBlk="1"/>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6">
          <p15:clr>
            <a:srgbClr val="F26B43"/>
          </p15:clr>
        </p15:guide>
        <p15:guide id="2" orient="horz" pos="528">
          <p15:clr>
            <a:srgbClr val="F26B43"/>
          </p15:clr>
        </p15:guide>
        <p15:guide id="3" pos="14784">
          <p15:clr>
            <a:srgbClr val="F26B43"/>
          </p15:clr>
        </p15:guide>
        <p15:guide id="4" orient="horz" pos="80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3.xml"/><Relationship Id="rId3"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 Id="rId3"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2.xml"/><Relationship Id="rId3"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8.xml"/><Relationship Id="rId3" Type="http://schemas.openxmlformats.org/officeDocument/2006/relationships/hyperlink" Target="http://www.youtube.com/watch?v=_A0aqxgqyFo" TargetMode="External"/><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1.xml"/><Relationship Id="rId3" Type="http://schemas.openxmlformats.org/officeDocument/2006/relationships/image" Target="../media/image29.png"/><Relationship Id="rId4" Type="http://schemas.openxmlformats.org/officeDocument/2006/relationships/hyperlink" Target="https://www.confluent.io/blog/publishing-apache-kafka-new-york-time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5.xml"/><Relationship Id="rId3"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6.xml"/><Relationship Id="rId3" Type="http://schemas.openxmlformats.org/officeDocument/2006/relationships/image" Target="../media/image32.png"/><Relationship Id="rId4" Type="http://schemas.openxmlformats.org/officeDocument/2006/relationships/image" Target="../media/image31.png"/><Relationship Id="rId5"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hyperlink" Target="https://cnfl.io/deds-book" TargetMode="External"/><Relationship Id="rId4" Type="http://schemas.openxmlformats.org/officeDocument/2006/relationships/image" Target="../media/image2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21.png"/><Relationship Id="rId5" Type="http://schemas.openxmlformats.org/officeDocument/2006/relationships/image" Target="../media/image18.png"/><Relationship Id="rId6" Type="http://schemas.openxmlformats.org/officeDocument/2006/relationships/image" Target="../media/image17.png"/><Relationship Id="rId7"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17.png"/><Relationship Id="rId5" Type="http://schemas.openxmlformats.org/officeDocument/2006/relationships/image" Target="../media/image21.png"/><Relationship Id="rId6" Type="http://schemas.openxmlformats.org/officeDocument/2006/relationships/image" Target="../media/image18.png"/><Relationship Id="rId7" Type="http://schemas.openxmlformats.org/officeDocument/2006/relationships/image" Target="../media/image3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17.png"/><Relationship Id="rId5" Type="http://schemas.openxmlformats.org/officeDocument/2006/relationships/image" Target="../media/image21.png"/><Relationship Id="rId6" Type="http://schemas.openxmlformats.org/officeDocument/2006/relationships/image" Target="../media/image18.png"/><Relationship Id="rId7" Type="http://schemas.openxmlformats.org/officeDocument/2006/relationships/image" Target="../media/image3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9.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9"/>
          <p:cNvSpPr txBox="1"/>
          <p:nvPr>
            <p:ph type="ctrTitle"/>
          </p:nvPr>
        </p:nvSpPr>
        <p:spPr>
          <a:xfrm>
            <a:off x="1521343" y="4701067"/>
            <a:ext cx="20381700" cy="3012900"/>
          </a:xfrm>
          <a:prstGeom prst="rect">
            <a:avLst/>
          </a:prstGeom>
        </p:spPr>
        <p:txBody>
          <a:bodyPr anchorCtr="0" anchor="b" bIns="121875" lIns="0" spcFirstLastPara="1" rIns="243800" wrap="square" tIns="121875">
            <a:noAutofit/>
          </a:bodyPr>
          <a:lstStyle/>
          <a:p>
            <a:pPr indent="0" lvl="0" marL="0" rtl="0" algn="l">
              <a:spcBef>
                <a:spcPts val="0"/>
              </a:spcBef>
              <a:spcAft>
                <a:spcPts val="0"/>
              </a:spcAft>
              <a:buNone/>
            </a:pPr>
            <a:r>
              <a:rPr lang="en-US"/>
              <a:t>Event Sourcing and Event Storage with </a:t>
            </a:r>
            <a:r>
              <a:rPr lang="en-US"/>
              <a:t>Apache Kafka</a:t>
            </a:r>
            <a:r>
              <a:rPr baseline="30000" lang="en-US"/>
              <a:t>®</a:t>
            </a:r>
            <a:endParaRPr/>
          </a:p>
        </p:txBody>
      </p:sp>
      <p:sp>
        <p:nvSpPr>
          <p:cNvPr id="362" name="Google Shape;362;p59"/>
          <p:cNvSpPr txBox="1"/>
          <p:nvPr>
            <p:ph idx="1" type="subTitle"/>
          </p:nvPr>
        </p:nvSpPr>
        <p:spPr>
          <a:xfrm>
            <a:off x="1521333" y="8562333"/>
            <a:ext cx="10223100" cy="1460100"/>
          </a:xfrm>
          <a:prstGeom prst="rect">
            <a:avLst/>
          </a:prstGeom>
        </p:spPr>
        <p:txBody>
          <a:bodyPr anchorCtr="0" anchor="t" bIns="121875" lIns="0" spcFirstLastPara="1" rIns="24380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graphicFrame>
        <p:nvGraphicFramePr>
          <p:cNvPr id="629" name="Google Shape;629;p68"/>
          <p:cNvGraphicFramePr/>
          <p:nvPr/>
        </p:nvGraphicFramePr>
        <p:xfrm>
          <a:off x="12842888" y="4734624"/>
          <a:ext cx="3000000" cy="3000000"/>
        </p:xfrm>
        <a:graphic>
          <a:graphicData uri="http://schemas.openxmlformats.org/drawingml/2006/table">
            <a:tbl>
              <a:tblPr>
                <a:noFill/>
                <a:tableStyleId>{7344BA62-BCC8-4619-9E83-1A777FA3CFD2}</a:tableStyleId>
              </a:tblPr>
              <a:tblGrid>
                <a:gridCol w="4512400"/>
                <a:gridCol w="892600"/>
              </a:tblGrid>
              <a:tr h="696925">
                <a:tc>
                  <a:txBody>
                    <a:bodyPr/>
                    <a:lstStyle/>
                    <a:p>
                      <a:pPr indent="0" lvl="0" marL="0" rtl="0" algn="l">
                        <a:spcBef>
                          <a:spcPts val="0"/>
                        </a:spcBef>
                        <a:spcAft>
                          <a:spcPts val="0"/>
                        </a:spcAft>
                        <a:buNone/>
                      </a:pPr>
                      <a:r>
                        <a:rPr b="1" lang="en-US" sz="2900">
                          <a:solidFill>
                            <a:schemeClr val="dk1"/>
                          </a:solidFill>
                          <a:latin typeface="Montserrat"/>
                          <a:ea typeface="Montserrat"/>
                          <a:cs typeface="Montserrat"/>
                          <a:sym typeface="Montserrat"/>
                        </a:rPr>
                        <a:t>King</a:t>
                      </a:r>
                      <a:r>
                        <a:rPr lang="en-US" sz="2900">
                          <a:solidFill>
                            <a:schemeClr val="dk1"/>
                          </a:solidFill>
                          <a:latin typeface="Montserrat"/>
                          <a:ea typeface="Montserrat"/>
                          <a:cs typeface="Montserrat"/>
                          <a:sym typeface="Montserrat"/>
                        </a:rPr>
                        <a:t> (White)</a:t>
                      </a:r>
                      <a:endParaRPr sz="2900">
                        <a:solidFill>
                          <a:schemeClr val="dk1"/>
                        </a:solidFill>
                        <a:latin typeface="Montserrat"/>
                        <a:ea typeface="Montserrat"/>
                        <a:cs typeface="Montserrat"/>
                        <a:sym typeface="Montserrat"/>
                      </a:endParaRPr>
                    </a:p>
                  </a:txBody>
                  <a:tcPr marT="121925" marB="121925"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b="1" lang="en-US" sz="2900">
                          <a:solidFill>
                            <a:schemeClr val="dk1"/>
                          </a:solidFill>
                          <a:latin typeface="Montserrat"/>
                          <a:ea typeface="Montserrat"/>
                          <a:cs typeface="Montserrat"/>
                          <a:sym typeface="Montserrat"/>
                        </a:rPr>
                        <a:t>E1</a:t>
                      </a:r>
                      <a:endParaRPr b="1" sz="2900">
                        <a:solidFill>
                          <a:schemeClr val="dk1"/>
                        </a:solidFill>
                        <a:latin typeface="Montserrat"/>
                        <a:ea typeface="Montserrat"/>
                        <a:cs typeface="Montserrat"/>
                        <a:sym typeface="Montserrat"/>
                      </a:endParaRPr>
                    </a:p>
                  </a:txBody>
                  <a:tcPr marT="121925" marB="121925"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r>
              <a:tr h="1097275">
                <a:tc>
                  <a:txBody>
                    <a:bodyPr/>
                    <a:lstStyle/>
                    <a:p>
                      <a:pPr indent="0" lvl="0" marL="0" rtl="0" algn="l">
                        <a:spcBef>
                          <a:spcPts val="0"/>
                        </a:spcBef>
                        <a:spcAft>
                          <a:spcPts val="0"/>
                        </a:spcAft>
                        <a:buNone/>
                      </a:pPr>
                      <a:r>
                        <a:rPr b="1" lang="en-US" sz="2900">
                          <a:solidFill>
                            <a:schemeClr val="dk1"/>
                          </a:solidFill>
                          <a:latin typeface="Montserrat"/>
                          <a:ea typeface="Montserrat"/>
                          <a:cs typeface="Montserrat"/>
                          <a:sym typeface="Montserrat"/>
                        </a:rPr>
                        <a:t>Queen</a:t>
                      </a:r>
                      <a:r>
                        <a:rPr lang="en-US" sz="2900">
                          <a:solidFill>
                            <a:schemeClr val="dk1"/>
                          </a:solidFill>
                          <a:latin typeface="Montserrat"/>
                          <a:ea typeface="Montserrat"/>
                          <a:cs typeface="Montserrat"/>
                          <a:sym typeface="Montserrat"/>
                        </a:rPr>
                        <a:t> (White)</a:t>
                      </a:r>
                      <a:endParaRPr sz="2900">
                        <a:solidFill>
                          <a:schemeClr val="dk1"/>
                        </a:solidFill>
                        <a:latin typeface="Montserrat"/>
                        <a:ea typeface="Montserrat"/>
                        <a:cs typeface="Montserrat"/>
                        <a:sym typeface="Montserrat"/>
                      </a:endParaRPr>
                    </a:p>
                  </a:txBody>
                  <a:tcPr marT="121925" marB="121925"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b="1" lang="en-US" sz="2900">
                          <a:solidFill>
                            <a:schemeClr val="dk1"/>
                          </a:solidFill>
                          <a:latin typeface="Montserrat"/>
                          <a:ea typeface="Montserrat"/>
                          <a:cs typeface="Montserrat"/>
                          <a:sym typeface="Montserrat"/>
                        </a:rPr>
                        <a:t>/</a:t>
                      </a:r>
                      <a:endParaRPr b="1" sz="2900">
                        <a:solidFill>
                          <a:schemeClr val="dk1"/>
                        </a:solidFill>
                        <a:latin typeface="Montserrat"/>
                        <a:ea typeface="Montserrat"/>
                        <a:cs typeface="Montserrat"/>
                        <a:sym typeface="Montserrat"/>
                      </a:endParaRPr>
                    </a:p>
                  </a:txBody>
                  <a:tcPr marT="121925" marB="121925"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r>
              <a:tr h="1097275">
                <a:tc>
                  <a:txBody>
                    <a:bodyPr/>
                    <a:lstStyle/>
                    <a:p>
                      <a:pPr indent="0" lvl="0" marL="0" rtl="0" algn="l">
                        <a:spcBef>
                          <a:spcPts val="0"/>
                        </a:spcBef>
                        <a:spcAft>
                          <a:spcPts val="0"/>
                        </a:spcAft>
                        <a:buNone/>
                      </a:pPr>
                      <a:r>
                        <a:rPr b="1" lang="en-US" sz="2900">
                          <a:solidFill>
                            <a:schemeClr val="dk1"/>
                          </a:solidFill>
                          <a:latin typeface="Montserrat"/>
                          <a:ea typeface="Montserrat"/>
                          <a:cs typeface="Montserrat"/>
                          <a:sym typeface="Montserrat"/>
                        </a:rPr>
                        <a:t>Bishop 1 </a:t>
                      </a:r>
                      <a:r>
                        <a:rPr lang="en-US" sz="2900">
                          <a:solidFill>
                            <a:schemeClr val="dk1"/>
                          </a:solidFill>
                          <a:latin typeface="Montserrat"/>
                          <a:ea typeface="Montserrat"/>
                          <a:cs typeface="Montserrat"/>
                          <a:sym typeface="Montserrat"/>
                        </a:rPr>
                        <a:t>(White)</a:t>
                      </a:r>
                      <a:endParaRPr sz="2900">
                        <a:solidFill>
                          <a:schemeClr val="dk1"/>
                        </a:solidFill>
                        <a:latin typeface="Montserrat"/>
                        <a:ea typeface="Montserrat"/>
                        <a:cs typeface="Montserrat"/>
                        <a:sym typeface="Montserrat"/>
                      </a:endParaRPr>
                    </a:p>
                  </a:txBody>
                  <a:tcPr marT="121925" marB="121925"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b="1" lang="en-US" sz="2900">
                          <a:solidFill>
                            <a:schemeClr val="dk1"/>
                          </a:solidFill>
                          <a:latin typeface="Montserrat"/>
                          <a:ea typeface="Montserrat"/>
                          <a:cs typeface="Montserrat"/>
                          <a:sym typeface="Montserrat"/>
                        </a:rPr>
                        <a:t>F1</a:t>
                      </a:r>
                      <a:endParaRPr b="1" sz="2900">
                        <a:solidFill>
                          <a:schemeClr val="dk1"/>
                        </a:solidFill>
                        <a:latin typeface="Montserrat"/>
                        <a:ea typeface="Montserrat"/>
                        <a:cs typeface="Montserrat"/>
                        <a:sym typeface="Montserrat"/>
                      </a:endParaRPr>
                    </a:p>
                  </a:txBody>
                  <a:tcPr marT="121925" marB="121925"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r>
              <a:tr h="1097275">
                <a:tc>
                  <a:txBody>
                    <a:bodyPr/>
                    <a:lstStyle/>
                    <a:p>
                      <a:pPr indent="0" lvl="0" marL="0" rtl="0" algn="l">
                        <a:spcBef>
                          <a:spcPts val="0"/>
                        </a:spcBef>
                        <a:spcAft>
                          <a:spcPts val="0"/>
                        </a:spcAft>
                        <a:buNone/>
                      </a:pPr>
                      <a:r>
                        <a:rPr b="1" lang="en-US" sz="2900">
                          <a:solidFill>
                            <a:schemeClr val="dk1"/>
                          </a:solidFill>
                          <a:latin typeface="Montserrat"/>
                          <a:ea typeface="Montserrat"/>
                          <a:cs typeface="Montserrat"/>
                          <a:sym typeface="Montserrat"/>
                        </a:rPr>
                        <a:t>Bishop 2 </a:t>
                      </a:r>
                      <a:r>
                        <a:rPr lang="en-US" sz="2900">
                          <a:solidFill>
                            <a:schemeClr val="dk1"/>
                          </a:solidFill>
                          <a:latin typeface="Montserrat"/>
                          <a:ea typeface="Montserrat"/>
                          <a:cs typeface="Montserrat"/>
                          <a:sym typeface="Montserrat"/>
                        </a:rPr>
                        <a:t>(White)</a:t>
                      </a:r>
                      <a:endParaRPr sz="2900">
                        <a:solidFill>
                          <a:schemeClr val="dk1"/>
                        </a:solidFill>
                        <a:latin typeface="Montserrat"/>
                        <a:ea typeface="Montserrat"/>
                        <a:cs typeface="Montserrat"/>
                        <a:sym typeface="Montserrat"/>
                      </a:endParaRPr>
                    </a:p>
                  </a:txBody>
                  <a:tcPr marT="121925" marB="121925"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b="1" lang="en-US" sz="2900">
                          <a:solidFill>
                            <a:schemeClr val="dk1"/>
                          </a:solidFill>
                          <a:latin typeface="Montserrat"/>
                          <a:ea typeface="Montserrat"/>
                          <a:cs typeface="Montserrat"/>
                          <a:sym typeface="Montserrat"/>
                        </a:rPr>
                        <a:t>F4</a:t>
                      </a:r>
                      <a:endParaRPr b="1" sz="2900">
                        <a:solidFill>
                          <a:schemeClr val="dk1"/>
                        </a:solidFill>
                        <a:latin typeface="Montserrat"/>
                        <a:ea typeface="Montserrat"/>
                        <a:cs typeface="Montserrat"/>
                        <a:sym typeface="Montserrat"/>
                      </a:endParaRPr>
                    </a:p>
                  </a:txBody>
                  <a:tcPr marT="121925" marB="121925"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r>
              <a:tr h="1097275">
                <a:tc>
                  <a:txBody>
                    <a:bodyPr/>
                    <a:lstStyle/>
                    <a:p>
                      <a:pPr indent="0" lvl="0" marL="0" rtl="0" algn="l">
                        <a:spcBef>
                          <a:spcPts val="0"/>
                        </a:spcBef>
                        <a:spcAft>
                          <a:spcPts val="0"/>
                        </a:spcAft>
                        <a:buNone/>
                      </a:pPr>
                      <a:r>
                        <a:rPr b="1" lang="en-US" sz="2900">
                          <a:solidFill>
                            <a:schemeClr val="dk1"/>
                          </a:solidFill>
                          <a:latin typeface="Montserrat"/>
                          <a:ea typeface="Montserrat"/>
                          <a:cs typeface="Montserrat"/>
                          <a:sym typeface="Montserrat"/>
                        </a:rPr>
                        <a:t>Rook 1 </a:t>
                      </a:r>
                      <a:r>
                        <a:rPr lang="en-US" sz="2900">
                          <a:solidFill>
                            <a:schemeClr val="dk1"/>
                          </a:solidFill>
                          <a:latin typeface="Montserrat"/>
                          <a:ea typeface="Montserrat"/>
                          <a:cs typeface="Montserrat"/>
                          <a:sym typeface="Montserrat"/>
                        </a:rPr>
                        <a:t>(Whilte)</a:t>
                      </a:r>
                      <a:endParaRPr sz="2900">
                        <a:solidFill>
                          <a:schemeClr val="dk1"/>
                        </a:solidFill>
                        <a:latin typeface="Montserrat"/>
                        <a:ea typeface="Montserrat"/>
                        <a:cs typeface="Montserrat"/>
                        <a:sym typeface="Montserrat"/>
                      </a:endParaRPr>
                    </a:p>
                  </a:txBody>
                  <a:tcPr marT="121925" marB="121925"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b="1" lang="en-US" sz="2900">
                          <a:solidFill>
                            <a:schemeClr val="dk1"/>
                          </a:solidFill>
                          <a:latin typeface="Montserrat"/>
                          <a:ea typeface="Montserrat"/>
                          <a:cs typeface="Montserrat"/>
                          <a:sym typeface="Montserrat"/>
                        </a:rPr>
                        <a:t>E2</a:t>
                      </a:r>
                      <a:endParaRPr b="1" sz="2900">
                        <a:solidFill>
                          <a:schemeClr val="dk1"/>
                        </a:solidFill>
                        <a:latin typeface="Montserrat"/>
                        <a:ea typeface="Montserrat"/>
                        <a:cs typeface="Montserrat"/>
                        <a:sym typeface="Montserrat"/>
                      </a:endParaRPr>
                    </a:p>
                  </a:txBody>
                  <a:tcPr marT="121925" marB="121925"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r>
              <a:tr h="696925">
                <a:tc>
                  <a:txBody>
                    <a:bodyPr/>
                    <a:lstStyle/>
                    <a:p>
                      <a:pPr indent="0" lvl="0" marL="0" rtl="0" algn="l">
                        <a:spcBef>
                          <a:spcPts val="0"/>
                        </a:spcBef>
                        <a:spcAft>
                          <a:spcPts val="0"/>
                        </a:spcAft>
                        <a:buNone/>
                      </a:pPr>
                      <a:r>
                        <a:rPr b="1" lang="en-US" sz="2900">
                          <a:solidFill>
                            <a:schemeClr val="dk1"/>
                          </a:solidFill>
                          <a:latin typeface="Montserrat"/>
                          <a:ea typeface="Montserrat"/>
                          <a:cs typeface="Montserrat"/>
                          <a:sym typeface="Montserrat"/>
                        </a:rPr>
                        <a:t>...</a:t>
                      </a:r>
                      <a:endParaRPr b="1" sz="2900">
                        <a:solidFill>
                          <a:schemeClr val="dk1"/>
                        </a:solidFill>
                        <a:latin typeface="Montserrat"/>
                        <a:ea typeface="Montserrat"/>
                        <a:cs typeface="Montserrat"/>
                        <a:sym typeface="Montserrat"/>
                      </a:endParaRPr>
                    </a:p>
                  </a:txBody>
                  <a:tcPr marT="121925" marB="121925"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b="1" sz="2900">
                        <a:solidFill>
                          <a:schemeClr val="dk1"/>
                        </a:solidFill>
                        <a:latin typeface="Montserrat"/>
                        <a:ea typeface="Montserrat"/>
                        <a:cs typeface="Montserrat"/>
                        <a:sym typeface="Montserrat"/>
                      </a:endParaRPr>
                    </a:p>
                  </a:txBody>
                  <a:tcPr marT="121925" marB="121925" marR="121925" marL="1219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r>
            </a:tbl>
          </a:graphicData>
        </a:graphic>
      </p:graphicFrame>
      <p:pic>
        <p:nvPicPr>
          <p:cNvPr id="630" name="Google Shape;630;p68"/>
          <p:cNvPicPr preferRelativeResize="0"/>
          <p:nvPr/>
        </p:nvPicPr>
        <p:blipFill>
          <a:blip r:embed="rId3">
            <a:alphaModFix/>
          </a:blip>
          <a:stretch>
            <a:fillRect/>
          </a:stretch>
        </p:blipFill>
        <p:spPr>
          <a:xfrm>
            <a:off x="4890513" y="4390975"/>
            <a:ext cx="6847176" cy="6927424"/>
          </a:xfrm>
          <a:prstGeom prst="rect">
            <a:avLst/>
          </a:prstGeom>
          <a:noFill/>
          <a:ln>
            <a:noFill/>
          </a:ln>
        </p:spPr>
      </p:pic>
      <p:sp>
        <p:nvSpPr>
          <p:cNvPr id="631" name="Google Shape;631;p68"/>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State-Based</a:t>
            </a:r>
            <a:endParaRPr/>
          </a:p>
        </p:txBody>
      </p:sp>
      <p:sp>
        <p:nvSpPr>
          <p:cNvPr id="632" name="Google Shape;632;p68"/>
          <p:cNvSpPr txBox="1"/>
          <p:nvPr/>
        </p:nvSpPr>
        <p:spPr>
          <a:xfrm>
            <a:off x="2311450" y="2637675"/>
            <a:ext cx="11019600" cy="7110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t/>
            </a:r>
            <a:endParaRPr sz="3800">
              <a:latin typeface="Montserrat"/>
              <a:ea typeface="Montserrat"/>
              <a:cs typeface="Montserrat"/>
              <a:sym typeface="Montserrat"/>
            </a:endParaRPr>
          </a:p>
        </p:txBody>
      </p:sp>
      <p:sp>
        <p:nvSpPr>
          <p:cNvPr id="633" name="Google Shape;633;p68"/>
          <p:cNvSpPr txBox="1"/>
          <p:nvPr>
            <p:ph idx="1" type="body"/>
          </p:nvPr>
        </p:nvSpPr>
        <p:spPr>
          <a:xfrm>
            <a:off x="2768550" y="2635300"/>
            <a:ext cx="18846900" cy="1132800"/>
          </a:xfrm>
          <a:prstGeom prst="rect">
            <a:avLst/>
          </a:prstGeom>
        </p:spPr>
        <p:txBody>
          <a:bodyPr anchorCtr="0" anchor="t" bIns="121875" lIns="0" spcFirstLastPara="1" rIns="121900" wrap="square" tIns="0">
            <a:noAutofit/>
          </a:bodyPr>
          <a:lstStyle/>
          <a:p>
            <a:pPr indent="0" lvl="0" marL="0" rtl="0" algn="l">
              <a:lnSpc>
                <a:spcPct val="90000"/>
              </a:lnSpc>
              <a:spcBef>
                <a:spcPts val="0"/>
              </a:spcBef>
              <a:spcAft>
                <a:spcPts val="0"/>
              </a:spcAft>
              <a:buNone/>
            </a:pPr>
            <a:r>
              <a:rPr lang="en-US" sz="3800"/>
              <a:t>The coordinates of each piece on the board</a:t>
            </a:r>
            <a:endParaRPr sz="3800">
              <a:solidFill>
                <a:srgbClr val="000000"/>
              </a:solidFill>
            </a:endParaRPr>
          </a:p>
          <a:p>
            <a:pPr indent="0" lvl="0" marL="0" rtl="0" algn="l">
              <a:spcBef>
                <a:spcPts val="100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69"/>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Clr>
                <a:srgbClr val="231F20"/>
              </a:buClr>
              <a:buSzPts val="8800"/>
              <a:buFont typeface="Calibri"/>
              <a:buNone/>
            </a:pPr>
            <a:r>
              <a:rPr lang="en-US"/>
              <a:t>Event-Based</a:t>
            </a:r>
            <a:endParaRPr/>
          </a:p>
        </p:txBody>
      </p:sp>
      <p:pic>
        <p:nvPicPr>
          <p:cNvPr id="640" name="Google Shape;640;p69"/>
          <p:cNvPicPr preferRelativeResize="0"/>
          <p:nvPr/>
        </p:nvPicPr>
        <p:blipFill>
          <a:blip r:embed="rId3">
            <a:alphaModFix/>
          </a:blip>
          <a:stretch>
            <a:fillRect/>
          </a:stretch>
        </p:blipFill>
        <p:spPr>
          <a:xfrm>
            <a:off x="16484525" y="3776775"/>
            <a:ext cx="6810424" cy="6890218"/>
          </a:xfrm>
          <a:prstGeom prst="rect">
            <a:avLst/>
          </a:prstGeom>
          <a:noFill/>
          <a:ln>
            <a:noFill/>
          </a:ln>
        </p:spPr>
      </p:pic>
      <p:pic>
        <p:nvPicPr>
          <p:cNvPr id="641" name="Google Shape;641;p69"/>
          <p:cNvPicPr preferRelativeResize="0"/>
          <p:nvPr/>
        </p:nvPicPr>
        <p:blipFill>
          <a:blip r:embed="rId4">
            <a:alphaModFix/>
          </a:blip>
          <a:stretch>
            <a:fillRect/>
          </a:stretch>
        </p:blipFill>
        <p:spPr>
          <a:xfrm>
            <a:off x="1084275" y="3768100"/>
            <a:ext cx="6810424" cy="6910376"/>
          </a:xfrm>
          <a:prstGeom prst="rect">
            <a:avLst/>
          </a:prstGeom>
          <a:noFill/>
          <a:ln>
            <a:noFill/>
          </a:ln>
        </p:spPr>
      </p:pic>
      <p:pic>
        <p:nvPicPr>
          <p:cNvPr id="642" name="Google Shape;642;p69"/>
          <p:cNvPicPr preferRelativeResize="0"/>
          <p:nvPr/>
        </p:nvPicPr>
        <p:blipFill>
          <a:blip r:embed="rId5">
            <a:alphaModFix/>
          </a:blip>
          <a:stretch>
            <a:fillRect/>
          </a:stretch>
        </p:blipFill>
        <p:spPr>
          <a:xfrm>
            <a:off x="8756699" y="6913264"/>
            <a:ext cx="617242" cy="617242"/>
          </a:xfrm>
          <a:prstGeom prst="rect">
            <a:avLst/>
          </a:prstGeom>
          <a:noFill/>
          <a:ln>
            <a:noFill/>
          </a:ln>
        </p:spPr>
      </p:pic>
      <p:pic>
        <p:nvPicPr>
          <p:cNvPr id="643" name="Google Shape;643;p69"/>
          <p:cNvPicPr preferRelativeResize="0"/>
          <p:nvPr/>
        </p:nvPicPr>
        <p:blipFill>
          <a:blip r:embed="rId5">
            <a:alphaModFix/>
          </a:blip>
          <a:stretch>
            <a:fillRect/>
          </a:stretch>
        </p:blipFill>
        <p:spPr>
          <a:xfrm>
            <a:off x="10007341" y="6913264"/>
            <a:ext cx="617242" cy="617242"/>
          </a:xfrm>
          <a:prstGeom prst="rect">
            <a:avLst/>
          </a:prstGeom>
          <a:noFill/>
          <a:ln>
            <a:noFill/>
          </a:ln>
        </p:spPr>
      </p:pic>
      <p:pic>
        <p:nvPicPr>
          <p:cNvPr id="644" name="Google Shape;644;p69"/>
          <p:cNvPicPr preferRelativeResize="0"/>
          <p:nvPr/>
        </p:nvPicPr>
        <p:blipFill>
          <a:blip r:embed="rId5">
            <a:alphaModFix/>
          </a:blip>
          <a:stretch>
            <a:fillRect/>
          </a:stretch>
        </p:blipFill>
        <p:spPr>
          <a:xfrm>
            <a:off x="13759268" y="6913264"/>
            <a:ext cx="617242" cy="617242"/>
          </a:xfrm>
          <a:prstGeom prst="rect">
            <a:avLst/>
          </a:prstGeom>
          <a:noFill/>
          <a:ln>
            <a:noFill/>
          </a:ln>
        </p:spPr>
      </p:pic>
      <p:pic>
        <p:nvPicPr>
          <p:cNvPr id="645" name="Google Shape;645;p69"/>
          <p:cNvPicPr preferRelativeResize="0"/>
          <p:nvPr/>
        </p:nvPicPr>
        <p:blipFill>
          <a:blip r:embed="rId5">
            <a:alphaModFix/>
          </a:blip>
          <a:stretch>
            <a:fillRect/>
          </a:stretch>
        </p:blipFill>
        <p:spPr>
          <a:xfrm>
            <a:off x="15009911" y="6913264"/>
            <a:ext cx="617242" cy="617242"/>
          </a:xfrm>
          <a:prstGeom prst="rect">
            <a:avLst/>
          </a:prstGeom>
          <a:noFill/>
          <a:ln>
            <a:noFill/>
          </a:ln>
        </p:spPr>
      </p:pic>
      <p:pic>
        <p:nvPicPr>
          <p:cNvPr id="646" name="Google Shape;646;p69"/>
          <p:cNvPicPr preferRelativeResize="0"/>
          <p:nvPr/>
        </p:nvPicPr>
        <p:blipFill>
          <a:blip r:embed="rId5">
            <a:alphaModFix/>
          </a:blip>
          <a:stretch>
            <a:fillRect/>
          </a:stretch>
        </p:blipFill>
        <p:spPr>
          <a:xfrm>
            <a:off x="9374639" y="6296023"/>
            <a:ext cx="617242" cy="617242"/>
          </a:xfrm>
          <a:prstGeom prst="rect">
            <a:avLst/>
          </a:prstGeom>
          <a:noFill/>
          <a:ln>
            <a:noFill/>
          </a:ln>
        </p:spPr>
      </p:pic>
      <p:pic>
        <p:nvPicPr>
          <p:cNvPr id="647" name="Google Shape;647;p69"/>
          <p:cNvPicPr preferRelativeResize="0"/>
          <p:nvPr/>
        </p:nvPicPr>
        <p:blipFill>
          <a:blip r:embed="rId5">
            <a:alphaModFix/>
          </a:blip>
          <a:stretch>
            <a:fillRect/>
          </a:stretch>
        </p:blipFill>
        <p:spPr>
          <a:xfrm>
            <a:off x="10625282" y="6296023"/>
            <a:ext cx="617242" cy="617242"/>
          </a:xfrm>
          <a:prstGeom prst="rect">
            <a:avLst/>
          </a:prstGeom>
          <a:noFill/>
          <a:ln>
            <a:noFill/>
          </a:ln>
        </p:spPr>
      </p:pic>
      <p:pic>
        <p:nvPicPr>
          <p:cNvPr id="648" name="Google Shape;648;p69"/>
          <p:cNvPicPr preferRelativeResize="0"/>
          <p:nvPr/>
        </p:nvPicPr>
        <p:blipFill>
          <a:blip r:embed="rId5">
            <a:alphaModFix/>
          </a:blip>
          <a:stretch>
            <a:fillRect/>
          </a:stretch>
        </p:blipFill>
        <p:spPr>
          <a:xfrm>
            <a:off x="11875924" y="6296023"/>
            <a:ext cx="617242" cy="617242"/>
          </a:xfrm>
          <a:prstGeom prst="rect">
            <a:avLst/>
          </a:prstGeom>
          <a:noFill/>
          <a:ln>
            <a:noFill/>
          </a:ln>
        </p:spPr>
      </p:pic>
      <p:pic>
        <p:nvPicPr>
          <p:cNvPr id="649" name="Google Shape;649;p69"/>
          <p:cNvPicPr preferRelativeResize="0"/>
          <p:nvPr/>
        </p:nvPicPr>
        <p:blipFill>
          <a:blip r:embed="rId5">
            <a:alphaModFix/>
          </a:blip>
          <a:stretch>
            <a:fillRect/>
          </a:stretch>
        </p:blipFill>
        <p:spPr>
          <a:xfrm>
            <a:off x="13126567" y="6296023"/>
            <a:ext cx="617242" cy="617242"/>
          </a:xfrm>
          <a:prstGeom prst="rect">
            <a:avLst/>
          </a:prstGeom>
          <a:noFill/>
          <a:ln>
            <a:noFill/>
          </a:ln>
        </p:spPr>
      </p:pic>
      <p:pic>
        <p:nvPicPr>
          <p:cNvPr id="650" name="Google Shape;650;p69"/>
          <p:cNvPicPr preferRelativeResize="0"/>
          <p:nvPr/>
        </p:nvPicPr>
        <p:blipFill>
          <a:blip r:embed="rId5">
            <a:alphaModFix/>
          </a:blip>
          <a:stretch>
            <a:fillRect/>
          </a:stretch>
        </p:blipFill>
        <p:spPr>
          <a:xfrm>
            <a:off x="14377209" y="6296023"/>
            <a:ext cx="617242" cy="617242"/>
          </a:xfrm>
          <a:prstGeom prst="rect">
            <a:avLst/>
          </a:prstGeom>
          <a:noFill/>
          <a:ln>
            <a:noFill/>
          </a:ln>
        </p:spPr>
      </p:pic>
      <p:pic>
        <p:nvPicPr>
          <p:cNvPr id="651" name="Google Shape;651;p69"/>
          <p:cNvPicPr preferRelativeResize="0"/>
          <p:nvPr/>
        </p:nvPicPr>
        <p:blipFill>
          <a:blip r:embed="rId5">
            <a:alphaModFix/>
          </a:blip>
          <a:stretch>
            <a:fillRect/>
          </a:stretch>
        </p:blipFill>
        <p:spPr>
          <a:xfrm>
            <a:off x="9374639" y="7530506"/>
            <a:ext cx="617242" cy="617242"/>
          </a:xfrm>
          <a:prstGeom prst="rect">
            <a:avLst/>
          </a:prstGeom>
          <a:noFill/>
          <a:ln>
            <a:noFill/>
          </a:ln>
        </p:spPr>
      </p:pic>
      <p:pic>
        <p:nvPicPr>
          <p:cNvPr id="652" name="Google Shape;652;p69"/>
          <p:cNvPicPr preferRelativeResize="0"/>
          <p:nvPr/>
        </p:nvPicPr>
        <p:blipFill>
          <a:blip r:embed="rId5">
            <a:alphaModFix/>
          </a:blip>
          <a:stretch>
            <a:fillRect/>
          </a:stretch>
        </p:blipFill>
        <p:spPr>
          <a:xfrm>
            <a:off x="10625282" y="7530506"/>
            <a:ext cx="617242" cy="617242"/>
          </a:xfrm>
          <a:prstGeom prst="rect">
            <a:avLst/>
          </a:prstGeom>
          <a:noFill/>
          <a:ln>
            <a:noFill/>
          </a:ln>
        </p:spPr>
      </p:pic>
      <p:pic>
        <p:nvPicPr>
          <p:cNvPr id="653" name="Google Shape;653;p69"/>
          <p:cNvPicPr preferRelativeResize="0"/>
          <p:nvPr/>
        </p:nvPicPr>
        <p:blipFill>
          <a:blip r:embed="rId5">
            <a:alphaModFix/>
          </a:blip>
          <a:stretch>
            <a:fillRect/>
          </a:stretch>
        </p:blipFill>
        <p:spPr>
          <a:xfrm>
            <a:off x="11875924" y="7530506"/>
            <a:ext cx="617242" cy="617242"/>
          </a:xfrm>
          <a:prstGeom prst="rect">
            <a:avLst/>
          </a:prstGeom>
          <a:noFill/>
          <a:ln>
            <a:noFill/>
          </a:ln>
        </p:spPr>
      </p:pic>
      <p:pic>
        <p:nvPicPr>
          <p:cNvPr id="654" name="Google Shape;654;p69"/>
          <p:cNvPicPr preferRelativeResize="0"/>
          <p:nvPr/>
        </p:nvPicPr>
        <p:blipFill>
          <a:blip r:embed="rId5">
            <a:alphaModFix/>
          </a:blip>
          <a:stretch>
            <a:fillRect/>
          </a:stretch>
        </p:blipFill>
        <p:spPr>
          <a:xfrm>
            <a:off x="13126567" y="7530506"/>
            <a:ext cx="617242" cy="617242"/>
          </a:xfrm>
          <a:prstGeom prst="rect">
            <a:avLst/>
          </a:prstGeom>
          <a:noFill/>
          <a:ln>
            <a:noFill/>
          </a:ln>
        </p:spPr>
      </p:pic>
      <p:pic>
        <p:nvPicPr>
          <p:cNvPr id="655" name="Google Shape;655;p69"/>
          <p:cNvPicPr preferRelativeResize="0"/>
          <p:nvPr/>
        </p:nvPicPr>
        <p:blipFill>
          <a:blip r:embed="rId5">
            <a:alphaModFix/>
          </a:blip>
          <a:stretch>
            <a:fillRect/>
          </a:stretch>
        </p:blipFill>
        <p:spPr>
          <a:xfrm>
            <a:off x="14377209" y="7530506"/>
            <a:ext cx="617242" cy="617242"/>
          </a:xfrm>
          <a:prstGeom prst="rect">
            <a:avLst/>
          </a:prstGeom>
          <a:noFill/>
          <a:ln>
            <a:noFill/>
          </a:ln>
        </p:spPr>
      </p:pic>
      <p:cxnSp>
        <p:nvCxnSpPr>
          <p:cNvPr id="656" name="Google Shape;656;p69"/>
          <p:cNvCxnSpPr/>
          <p:nvPr/>
        </p:nvCxnSpPr>
        <p:spPr>
          <a:xfrm>
            <a:off x="8217450" y="7216898"/>
            <a:ext cx="7949100" cy="0"/>
          </a:xfrm>
          <a:prstGeom prst="straightConnector1">
            <a:avLst/>
          </a:prstGeom>
          <a:noFill/>
          <a:ln cap="flat" cmpd="sng" w="38100">
            <a:solidFill>
              <a:schemeClr val="dk1"/>
            </a:solidFill>
            <a:prstDash val="solid"/>
            <a:round/>
            <a:headEnd len="med" w="med" type="none"/>
            <a:tailEnd len="med" w="med" type="triangle"/>
          </a:ln>
        </p:spPr>
      </p:cxnSp>
      <p:pic>
        <p:nvPicPr>
          <p:cNvPr id="657" name="Google Shape;657;p69"/>
          <p:cNvPicPr preferRelativeResize="0"/>
          <p:nvPr/>
        </p:nvPicPr>
        <p:blipFill>
          <a:blip r:embed="rId5">
            <a:alphaModFix/>
          </a:blip>
          <a:stretch>
            <a:fillRect/>
          </a:stretch>
        </p:blipFill>
        <p:spPr>
          <a:xfrm>
            <a:off x="11257984" y="6913264"/>
            <a:ext cx="617242" cy="617242"/>
          </a:xfrm>
          <a:prstGeom prst="rect">
            <a:avLst/>
          </a:prstGeom>
          <a:noFill/>
          <a:ln>
            <a:noFill/>
          </a:ln>
        </p:spPr>
      </p:pic>
      <p:pic>
        <p:nvPicPr>
          <p:cNvPr id="658" name="Google Shape;658;p69"/>
          <p:cNvPicPr preferRelativeResize="0"/>
          <p:nvPr/>
        </p:nvPicPr>
        <p:blipFill>
          <a:blip r:embed="rId5">
            <a:alphaModFix/>
          </a:blip>
          <a:stretch>
            <a:fillRect/>
          </a:stretch>
        </p:blipFill>
        <p:spPr>
          <a:xfrm>
            <a:off x="12508626" y="6913264"/>
            <a:ext cx="617242" cy="617242"/>
          </a:xfrm>
          <a:prstGeom prst="rect">
            <a:avLst/>
          </a:prstGeom>
          <a:noFill/>
          <a:ln>
            <a:noFill/>
          </a:ln>
        </p:spPr>
      </p:pic>
      <p:sp>
        <p:nvSpPr>
          <p:cNvPr id="659" name="Google Shape;659;p69"/>
          <p:cNvSpPr txBox="1"/>
          <p:nvPr>
            <p:ph idx="1" type="body"/>
          </p:nvPr>
        </p:nvSpPr>
        <p:spPr>
          <a:xfrm>
            <a:off x="2768550" y="2635300"/>
            <a:ext cx="18846900" cy="1132800"/>
          </a:xfrm>
          <a:prstGeom prst="rect">
            <a:avLst/>
          </a:prstGeom>
        </p:spPr>
        <p:txBody>
          <a:bodyPr anchorCtr="0" anchor="t" bIns="121875" lIns="0" spcFirstLastPara="1" rIns="121900" wrap="square" tIns="0">
            <a:noAutofit/>
          </a:bodyPr>
          <a:lstStyle/>
          <a:p>
            <a:pPr indent="0" lvl="0" marL="0" rtl="0" algn="l">
              <a:lnSpc>
                <a:spcPct val="90000"/>
              </a:lnSpc>
              <a:spcBef>
                <a:spcPts val="0"/>
              </a:spcBef>
              <a:spcAft>
                <a:spcPts val="0"/>
              </a:spcAft>
              <a:buNone/>
            </a:pPr>
            <a:r>
              <a:rPr lang="en-US" sz="3800"/>
              <a:t>The series of moves/transitions made during the game</a:t>
            </a:r>
            <a:endParaRPr sz="3800"/>
          </a:p>
          <a:p>
            <a:pPr indent="0" lvl="0" marL="0" rtl="0" algn="l">
              <a:spcBef>
                <a:spcPts val="1000"/>
              </a:spcBef>
              <a:spcAft>
                <a:spcPts val="0"/>
              </a:spcAft>
              <a:buNone/>
            </a:pPr>
            <a:r>
              <a:t/>
            </a:r>
            <a:endParaRPr sz="3800"/>
          </a:p>
        </p:txBody>
      </p:sp>
      <p:sp>
        <p:nvSpPr>
          <p:cNvPr id="660" name="Google Shape;660;p69"/>
          <p:cNvSpPr txBox="1"/>
          <p:nvPr/>
        </p:nvSpPr>
        <p:spPr>
          <a:xfrm>
            <a:off x="7882813" y="10829125"/>
            <a:ext cx="9084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9000">
                <a:solidFill>
                  <a:schemeClr val="accent5"/>
                </a:solidFill>
                <a:latin typeface="Montserrat"/>
                <a:ea typeface="Montserrat"/>
                <a:cs typeface="Montserrat"/>
                <a:sym typeface="Montserrat"/>
              </a:rPr>
              <a:t>+</a:t>
            </a:r>
            <a:endParaRPr b="1" sz="9000">
              <a:solidFill>
                <a:schemeClr val="accent5"/>
              </a:solidFill>
              <a:latin typeface="Montserrat"/>
              <a:ea typeface="Montserrat"/>
              <a:cs typeface="Montserrat"/>
              <a:sym typeface="Montserrat"/>
            </a:endParaRPr>
          </a:p>
        </p:txBody>
      </p:sp>
      <p:sp>
        <p:nvSpPr>
          <p:cNvPr id="661" name="Google Shape;661;p69"/>
          <p:cNvSpPr txBox="1"/>
          <p:nvPr/>
        </p:nvSpPr>
        <p:spPr>
          <a:xfrm>
            <a:off x="15686800" y="10825300"/>
            <a:ext cx="9084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9000">
                <a:solidFill>
                  <a:schemeClr val="accent5"/>
                </a:solidFill>
                <a:latin typeface="Montserrat"/>
                <a:ea typeface="Montserrat"/>
                <a:cs typeface="Montserrat"/>
                <a:sym typeface="Montserrat"/>
              </a:rPr>
              <a:t>=</a:t>
            </a:r>
            <a:endParaRPr b="1" sz="9000">
              <a:solidFill>
                <a:schemeClr val="accent5"/>
              </a:solidFill>
              <a:latin typeface="Montserrat"/>
              <a:ea typeface="Montserrat"/>
              <a:cs typeface="Montserrat"/>
              <a:sym typeface="Montserrat"/>
            </a:endParaRPr>
          </a:p>
        </p:txBody>
      </p:sp>
      <p:sp>
        <p:nvSpPr>
          <p:cNvPr id="662" name="Google Shape;662;p69"/>
          <p:cNvSpPr/>
          <p:nvPr/>
        </p:nvSpPr>
        <p:spPr>
          <a:xfrm>
            <a:off x="2971487" y="11139859"/>
            <a:ext cx="3036000" cy="940800"/>
          </a:xfrm>
          <a:prstGeom prst="roundRect">
            <a:avLst>
              <a:gd fmla="val 4202" name="adj"/>
            </a:avLst>
          </a:prstGeom>
          <a:solidFill>
            <a:schemeClr val="lt1"/>
          </a:solidFill>
          <a:ln cap="flat" cmpd="sng" w="9525">
            <a:solidFill>
              <a:schemeClr val="accent1"/>
            </a:solidFill>
            <a:prstDash val="solid"/>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rPr lang="en-US" sz="2200">
                <a:solidFill>
                  <a:schemeClr val="dk1"/>
                </a:solidFill>
                <a:latin typeface="Montserrat SemiBold"/>
                <a:ea typeface="Montserrat SemiBold"/>
                <a:cs typeface="Montserrat SemiBold"/>
                <a:sym typeface="Montserrat SemiBold"/>
              </a:rPr>
              <a:t>Starting Position</a:t>
            </a:r>
            <a:endParaRPr sz="2200">
              <a:solidFill>
                <a:schemeClr val="dk1"/>
              </a:solidFill>
              <a:latin typeface="Montserrat SemiBold"/>
              <a:ea typeface="Montserrat SemiBold"/>
              <a:cs typeface="Montserrat SemiBold"/>
              <a:sym typeface="Montserrat SemiBold"/>
            </a:endParaRPr>
          </a:p>
        </p:txBody>
      </p:sp>
      <p:sp>
        <p:nvSpPr>
          <p:cNvPr id="663" name="Google Shape;663;p69"/>
          <p:cNvSpPr/>
          <p:nvPr/>
        </p:nvSpPr>
        <p:spPr>
          <a:xfrm>
            <a:off x="10775474" y="11143684"/>
            <a:ext cx="3036000" cy="940800"/>
          </a:xfrm>
          <a:prstGeom prst="roundRect">
            <a:avLst>
              <a:gd fmla="val 4202" name="adj"/>
            </a:avLst>
          </a:prstGeom>
          <a:solidFill>
            <a:schemeClr val="lt1"/>
          </a:solidFill>
          <a:ln cap="flat" cmpd="sng" w="9525">
            <a:solidFill>
              <a:schemeClr val="accent1"/>
            </a:solidFill>
            <a:prstDash val="solid"/>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rPr lang="en-US" sz="2200">
                <a:solidFill>
                  <a:schemeClr val="dk1"/>
                </a:solidFill>
                <a:latin typeface="Montserrat SemiBold"/>
                <a:ea typeface="Montserrat SemiBold"/>
                <a:cs typeface="Montserrat SemiBold"/>
                <a:sym typeface="Montserrat SemiBold"/>
              </a:rPr>
              <a:t>Moves</a:t>
            </a:r>
            <a:endParaRPr sz="2200">
              <a:solidFill>
                <a:schemeClr val="dk1"/>
              </a:solidFill>
              <a:latin typeface="Montserrat SemiBold"/>
              <a:ea typeface="Montserrat SemiBold"/>
              <a:cs typeface="Montserrat SemiBold"/>
              <a:sym typeface="Montserrat SemiBold"/>
            </a:endParaRPr>
          </a:p>
        </p:txBody>
      </p:sp>
      <p:sp>
        <p:nvSpPr>
          <p:cNvPr id="664" name="Google Shape;664;p69"/>
          <p:cNvSpPr/>
          <p:nvPr/>
        </p:nvSpPr>
        <p:spPr>
          <a:xfrm>
            <a:off x="18579462" y="11139859"/>
            <a:ext cx="3036000" cy="940800"/>
          </a:xfrm>
          <a:prstGeom prst="roundRect">
            <a:avLst>
              <a:gd fmla="val 4202" name="adj"/>
            </a:avLst>
          </a:prstGeom>
          <a:solidFill>
            <a:schemeClr val="lt1"/>
          </a:solidFill>
          <a:ln cap="flat" cmpd="sng" w="9525">
            <a:solidFill>
              <a:schemeClr val="accent1"/>
            </a:solidFill>
            <a:prstDash val="solid"/>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rPr lang="en-US" sz="2200">
                <a:solidFill>
                  <a:schemeClr val="dk1"/>
                </a:solidFill>
                <a:latin typeface="Montserrat SemiBold"/>
                <a:ea typeface="Montserrat SemiBold"/>
                <a:cs typeface="Montserrat SemiBold"/>
                <a:sym typeface="Montserrat SemiBold"/>
              </a:rPr>
              <a:t>Ending Position</a:t>
            </a:r>
            <a:endParaRPr sz="2200">
              <a:solidFill>
                <a:schemeClr val="dk1"/>
              </a:solidFill>
              <a:latin typeface="Montserrat SemiBold"/>
              <a:ea typeface="Montserrat SemiBold"/>
              <a:cs typeface="Montserrat SemiBold"/>
              <a:sym typeface="Montserrat SemiBo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70"/>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Two Coordinate Systems in Software Design</a:t>
            </a:r>
            <a:endParaRPr/>
          </a:p>
        </p:txBody>
      </p:sp>
      <p:grpSp>
        <p:nvGrpSpPr>
          <p:cNvPr id="671" name="Google Shape;671;p70"/>
          <p:cNvGrpSpPr/>
          <p:nvPr/>
        </p:nvGrpSpPr>
        <p:grpSpPr>
          <a:xfrm>
            <a:off x="4366804" y="7792574"/>
            <a:ext cx="1627003" cy="1623445"/>
            <a:chOff x="12342500" y="7018950"/>
            <a:chExt cx="822425" cy="820626"/>
          </a:xfrm>
        </p:grpSpPr>
        <p:sp>
          <p:nvSpPr>
            <p:cNvPr id="672" name="Google Shape;672;p70"/>
            <p:cNvSpPr/>
            <p:nvPr/>
          </p:nvSpPr>
          <p:spPr>
            <a:xfrm>
              <a:off x="12758704" y="7434966"/>
              <a:ext cx="354708" cy="353098"/>
            </a:xfrm>
            <a:custGeom>
              <a:rect b="b" l="l" r="r" t="t"/>
              <a:pathLst>
                <a:path extrusionOk="0" h="1981" w="1990">
                  <a:moveTo>
                    <a:pt x="411" y="1"/>
                  </a:moveTo>
                  <a:cubicBezTo>
                    <a:pt x="187" y="1"/>
                    <a:pt x="0" y="187"/>
                    <a:pt x="0" y="402"/>
                  </a:cubicBezTo>
                  <a:lnTo>
                    <a:pt x="0" y="1803"/>
                  </a:lnTo>
                  <a:cubicBezTo>
                    <a:pt x="0" y="1896"/>
                    <a:pt x="84" y="1980"/>
                    <a:pt x="178" y="1980"/>
                  </a:cubicBezTo>
                  <a:cubicBezTo>
                    <a:pt x="271" y="1980"/>
                    <a:pt x="355" y="1896"/>
                    <a:pt x="355" y="1803"/>
                  </a:cubicBezTo>
                  <a:lnTo>
                    <a:pt x="355" y="402"/>
                  </a:lnTo>
                  <a:cubicBezTo>
                    <a:pt x="355" y="374"/>
                    <a:pt x="374" y="346"/>
                    <a:pt x="411" y="346"/>
                  </a:cubicBezTo>
                  <a:lnTo>
                    <a:pt x="1812" y="346"/>
                  </a:lnTo>
                  <a:cubicBezTo>
                    <a:pt x="1905" y="346"/>
                    <a:pt x="1989" y="262"/>
                    <a:pt x="1989" y="169"/>
                  </a:cubicBezTo>
                  <a:cubicBezTo>
                    <a:pt x="1989" y="75"/>
                    <a:pt x="1905" y="1"/>
                    <a:pt x="18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70"/>
            <p:cNvSpPr/>
            <p:nvPr/>
          </p:nvSpPr>
          <p:spPr>
            <a:xfrm>
              <a:off x="12550513" y="7226958"/>
              <a:ext cx="354708" cy="353098"/>
            </a:xfrm>
            <a:custGeom>
              <a:rect b="b" l="l" r="r" t="t"/>
              <a:pathLst>
                <a:path extrusionOk="0" h="1981" w="1990">
                  <a:moveTo>
                    <a:pt x="412" y="0"/>
                  </a:moveTo>
                  <a:cubicBezTo>
                    <a:pt x="188" y="0"/>
                    <a:pt x="1" y="187"/>
                    <a:pt x="1" y="402"/>
                  </a:cubicBezTo>
                  <a:lnTo>
                    <a:pt x="1" y="1803"/>
                  </a:lnTo>
                  <a:cubicBezTo>
                    <a:pt x="1" y="1896"/>
                    <a:pt x="85" y="1980"/>
                    <a:pt x="178" y="1980"/>
                  </a:cubicBezTo>
                  <a:cubicBezTo>
                    <a:pt x="272" y="1980"/>
                    <a:pt x="356" y="1896"/>
                    <a:pt x="356" y="1803"/>
                  </a:cubicBezTo>
                  <a:lnTo>
                    <a:pt x="356" y="402"/>
                  </a:lnTo>
                  <a:cubicBezTo>
                    <a:pt x="356" y="374"/>
                    <a:pt x="374" y="346"/>
                    <a:pt x="412" y="346"/>
                  </a:cubicBezTo>
                  <a:lnTo>
                    <a:pt x="1813" y="346"/>
                  </a:lnTo>
                  <a:cubicBezTo>
                    <a:pt x="1906" y="346"/>
                    <a:pt x="1990" y="262"/>
                    <a:pt x="1990" y="168"/>
                  </a:cubicBezTo>
                  <a:cubicBezTo>
                    <a:pt x="1990" y="75"/>
                    <a:pt x="1906" y="0"/>
                    <a:pt x="18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70"/>
            <p:cNvSpPr/>
            <p:nvPr/>
          </p:nvSpPr>
          <p:spPr>
            <a:xfrm>
              <a:off x="12342500" y="7018950"/>
              <a:ext cx="354708" cy="352920"/>
            </a:xfrm>
            <a:custGeom>
              <a:rect b="b" l="l" r="r" t="t"/>
              <a:pathLst>
                <a:path extrusionOk="0" h="1980" w="1990">
                  <a:moveTo>
                    <a:pt x="412" y="0"/>
                  </a:moveTo>
                  <a:cubicBezTo>
                    <a:pt x="187" y="0"/>
                    <a:pt x="1" y="187"/>
                    <a:pt x="1" y="402"/>
                  </a:cubicBezTo>
                  <a:lnTo>
                    <a:pt x="1" y="1802"/>
                  </a:lnTo>
                  <a:cubicBezTo>
                    <a:pt x="1" y="1896"/>
                    <a:pt x="85" y="1980"/>
                    <a:pt x="178" y="1980"/>
                  </a:cubicBezTo>
                  <a:cubicBezTo>
                    <a:pt x="271" y="1980"/>
                    <a:pt x="355" y="1896"/>
                    <a:pt x="355" y="1802"/>
                  </a:cubicBezTo>
                  <a:lnTo>
                    <a:pt x="355" y="402"/>
                  </a:lnTo>
                  <a:cubicBezTo>
                    <a:pt x="355" y="374"/>
                    <a:pt x="374" y="346"/>
                    <a:pt x="412" y="346"/>
                  </a:cubicBezTo>
                  <a:lnTo>
                    <a:pt x="1812" y="346"/>
                  </a:lnTo>
                  <a:cubicBezTo>
                    <a:pt x="1906" y="346"/>
                    <a:pt x="1990" y="262"/>
                    <a:pt x="1990" y="168"/>
                  </a:cubicBezTo>
                  <a:cubicBezTo>
                    <a:pt x="1990" y="75"/>
                    <a:pt x="1906" y="0"/>
                    <a:pt x="18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70"/>
            <p:cNvSpPr/>
            <p:nvPr/>
          </p:nvSpPr>
          <p:spPr>
            <a:xfrm>
              <a:off x="12998266" y="7673098"/>
              <a:ext cx="166659" cy="166478"/>
            </a:xfrm>
            <a:custGeom>
              <a:rect b="b" l="l" r="r" t="t"/>
              <a:pathLst>
                <a:path extrusionOk="0" h="934" w="935">
                  <a:moveTo>
                    <a:pt x="1" y="0"/>
                  </a:moveTo>
                  <a:lnTo>
                    <a:pt x="935" y="0"/>
                  </a:lnTo>
                  <a:lnTo>
                    <a:pt x="935" y="934"/>
                  </a:lnTo>
                  <a:lnTo>
                    <a:pt x="1" y="934"/>
                  </a:lnTo>
                  <a:close/>
                </a:path>
              </a:pathLst>
            </a:custGeom>
            <a:gradFill>
              <a:gsLst>
                <a:gs pos="0">
                  <a:srgbClr val="38CCED">
                    <a:alpha val="35294"/>
                  </a:srgbClr>
                </a:gs>
                <a:gs pos="100000">
                  <a:srgbClr val="38CCE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6" name="Google Shape;676;p70"/>
          <p:cNvGrpSpPr/>
          <p:nvPr/>
        </p:nvGrpSpPr>
        <p:grpSpPr>
          <a:xfrm>
            <a:off x="4366800" y="4390982"/>
            <a:ext cx="1626999" cy="1842250"/>
            <a:chOff x="7494985" y="7582014"/>
            <a:chExt cx="763706" cy="864744"/>
          </a:xfrm>
        </p:grpSpPr>
        <p:sp>
          <p:nvSpPr>
            <p:cNvPr id="677" name="Google Shape;677;p70"/>
            <p:cNvSpPr/>
            <p:nvPr/>
          </p:nvSpPr>
          <p:spPr>
            <a:xfrm>
              <a:off x="7612501" y="7698346"/>
              <a:ext cx="646190" cy="748412"/>
            </a:xfrm>
            <a:custGeom>
              <a:rect b="b" l="l" r="r" t="t"/>
              <a:pathLst>
                <a:path extrusionOk="0" h="7585" w="6549">
                  <a:moveTo>
                    <a:pt x="5942" y="595"/>
                  </a:moveTo>
                  <a:lnTo>
                    <a:pt x="5942" y="6382"/>
                  </a:lnTo>
                  <a:cubicBezTo>
                    <a:pt x="5894" y="6561"/>
                    <a:pt x="5025" y="6989"/>
                    <a:pt x="3263" y="6989"/>
                  </a:cubicBezTo>
                  <a:cubicBezTo>
                    <a:pt x="1512" y="6989"/>
                    <a:pt x="631" y="6549"/>
                    <a:pt x="584" y="6382"/>
                  </a:cubicBezTo>
                  <a:lnTo>
                    <a:pt x="584" y="595"/>
                  </a:lnTo>
                  <a:close/>
                  <a:moveTo>
                    <a:pt x="0" y="0"/>
                  </a:moveTo>
                  <a:lnTo>
                    <a:pt x="0" y="6382"/>
                  </a:lnTo>
                  <a:cubicBezTo>
                    <a:pt x="0" y="7215"/>
                    <a:pt x="1703" y="7584"/>
                    <a:pt x="3275" y="7584"/>
                  </a:cubicBezTo>
                  <a:cubicBezTo>
                    <a:pt x="4858" y="7584"/>
                    <a:pt x="6549" y="7215"/>
                    <a:pt x="6549" y="6382"/>
                  </a:cubicBezTo>
                  <a:lnTo>
                    <a:pt x="6549" y="0"/>
                  </a:ln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70"/>
            <p:cNvSpPr/>
            <p:nvPr/>
          </p:nvSpPr>
          <p:spPr>
            <a:xfrm>
              <a:off x="7494985" y="7934463"/>
              <a:ext cx="499369" cy="88211"/>
            </a:xfrm>
            <a:custGeom>
              <a:rect b="b" l="l" r="r" t="t"/>
              <a:pathLst>
                <a:path extrusionOk="0" h="894" w="5061">
                  <a:moveTo>
                    <a:pt x="1" y="0"/>
                  </a:moveTo>
                  <a:lnTo>
                    <a:pt x="5061" y="0"/>
                  </a:lnTo>
                  <a:lnTo>
                    <a:pt x="5061" y="893"/>
                  </a:lnTo>
                  <a:lnTo>
                    <a:pt x="1" y="893"/>
                  </a:lnTo>
                  <a:close/>
                </a:path>
              </a:pathLst>
            </a:custGeom>
            <a:gradFill>
              <a:gsLst>
                <a:gs pos="0">
                  <a:srgbClr val="38CCED">
                    <a:alpha val="35294"/>
                  </a:srgbClr>
                </a:gs>
                <a:gs pos="100000">
                  <a:srgbClr val="38CCE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70"/>
            <p:cNvSpPr/>
            <p:nvPr/>
          </p:nvSpPr>
          <p:spPr>
            <a:xfrm>
              <a:off x="7641806" y="7611418"/>
              <a:ext cx="587580" cy="176323"/>
            </a:xfrm>
            <a:custGeom>
              <a:rect b="b" l="l" r="r" t="t"/>
              <a:pathLst>
                <a:path extrusionOk="0" h="1787" w="5955">
                  <a:moveTo>
                    <a:pt x="2978" y="0"/>
                  </a:moveTo>
                  <a:cubicBezTo>
                    <a:pt x="1334" y="0"/>
                    <a:pt x="1" y="405"/>
                    <a:pt x="1" y="893"/>
                  </a:cubicBezTo>
                  <a:cubicBezTo>
                    <a:pt x="1" y="1381"/>
                    <a:pt x="1334" y="1786"/>
                    <a:pt x="2978" y="1786"/>
                  </a:cubicBezTo>
                  <a:cubicBezTo>
                    <a:pt x="4621" y="1786"/>
                    <a:pt x="5954" y="1381"/>
                    <a:pt x="5954" y="893"/>
                  </a:cubicBezTo>
                  <a:cubicBezTo>
                    <a:pt x="5954" y="405"/>
                    <a:pt x="4621" y="0"/>
                    <a:pt x="2978" y="0"/>
                  </a:cubicBezTo>
                  <a:close/>
                </a:path>
              </a:pathLst>
            </a:custGeom>
            <a:solidFill>
              <a:srgbClr val="F4F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70"/>
            <p:cNvSpPr/>
            <p:nvPr/>
          </p:nvSpPr>
          <p:spPr>
            <a:xfrm>
              <a:off x="7612501" y="7582014"/>
              <a:ext cx="646190" cy="235032"/>
            </a:xfrm>
            <a:custGeom>
              <a:rect b="b" l="l" r="r" t="t"/>
              <a:pathLst>
                <a:path extrusionOk="0" h="2382" w="6549">
                  <a:moveTo>
                    <a:pt x="3275" y="596"/>
                  </a:moveTo>
                  <a:cubicBezTo>
                    <a:pt x="5025" y="596"/>
                    <a:pt x="5918" y="1024"/>
                    <a:pt x="5953" y="1191"/>
                  </a:cubicBezTo>
                  <a:cubicBezTo>
                    <a:pt x="5918" y="1358"/>
                    <a:pt x="5025" y="1786"/>
                    <a:pt x="3275" y="1786"/>
                  </a:cubicBezTo>
                  <a:cubicBezTo>
                    <a:pt x="1536" y="1786"/>
                    <a:pt x="643" y="1346"/>
                    <a:pt x="596" y="1191"/>
                  </a:cubicBezTo>
                  <a:cubicBezTo>
                    <a:pt x="643" y="1024"/>
                    <a:pt x="1536" y="596"/>
                    <a:pt x="3275" y="596"/>
                  </a:cubicBezTo>
                  <a:close/>
                  <a:moveTo>
                    <a:pt x="3275" y="0"/>
                  </a:moveTo>
                  <a:cubicBezTo>
                    <a:pt x="1703" y="0"/>
                    <a:pt x="0" y="370"/>
                    <a:pt x="0" y="1191"/>
                  </a:cubicBezTo>
                  <a:cubicBezTo>
                    <a:pt x="0" y="2013"/>
                    <a:pt x="1703" y="2382"/>
                    <a:pt x="3275" y="2382"/>
                  </a:cubicBezTo>
                  <a:cubicBezTo>
                    <a:pt x="4858" y="2382"/>
                    <a:pt x="6549" y="2013"/>
                    <a:pt x="6549" y="1191"/>
                  </a:cubicBezTo>
                  <a:cubicBezTo>
                    <a:pt x="6549" y="370"/>
                    <a:pt x="4858" y="0"/>
                    <a:pt x="3275" y="0"/>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1" name="Google Shape;681;p70"/>
          <p:cNvSpPr txBox="1"/>
          <p:nvPr/>
        </p:nvSpPr>
        <p:spPr>
          <a:xfrm>
            <a:off x="8088900" y="4806450"/>
            <a:ext cx="119283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800">
                <a:solidFill>
                  <a:schemeClr val="dk1"/>
                </a:solidFill>
                <a:latin typeface="Montserrat"/>
                <a:ea typeface="Montserrat"/>
                <a:cs typeface="Montserrat"/>
                <a:sym typeface="Montserrat"/>
              </a:rPr>
              <a:t>State-Based:</a:t>
            </a:r>
            <a:r>
              <a:rPr lang="en-US" sz="3800">
                <a:solidFill>
                  <a:schemeClr val="dk1"/>
                </a:solidFill>
                <a:latin typeface="Montserrat"/>
                <a:ea typeface="Montserrat"/>
                <a:cs typeface="Montserrat"/>
                <a:sym typeface="Montserrat"/>
              </a:rPr>
              <a:t> each state is a snapshot in time</a:t>
            </a:r>
            <a:endParaRPr sz="3800">
              <a:solidFill>
                <a:schemeClr val="dk1"/>
              </a:solidFill>
              <a:latin typeface="Montserrat"/>
              <a:ea typeface="Montserrat"/>
              <a:cs typeface="Montserrat"/>
              <a:sym typeface="Montserrat"/>
            </a:endParaRPr>
          </a:p>
        </p:txBody>
      </p:sp>
      <p:sp>
        <p:nvSpPr>
          <p:cNvPr id="682" name="Google Shape;682;p70"/>
          <p:cNvSpPr txBox="1"/>
          <p:nvPr/>
        </p:nvSpPr>
        <p:spPr>
          <a:xfrm>
            <a:off x="8088900" y="8000975"/>
            <a:ext cx="11928300" cy="135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800">
                <a:solidFill>
                  <a:schemeClr val="dk1"/>
                </a:solidFill>
                <a:latin typeface="Montserrat"/>
                <a:ea typeface="Montserrat"/>
                <a:cs typeface="Montserrat"/>
                <a:sym typeface="Montserrat"/>
              </a:rPr>
              <a:t>Event-</a:t>
            </a:r>
            <a:r>
              <a:rPr b="1" lang="en-US" sz="3800">
                <a:solidFill>
                  <a:schemeClr val="dk1"/>
                </a:solidFill>
                <a:latin typeface="Montserrat"/>
                <a:ea typeface="Montserrat"/>
                <a:cs typeface="Montserrat"/>
                <a:sym typeface="Montserrat"/>
              </a:rPr>
              <a:t>Based:</a:t>
            </a:r>
            <a:r>
              <a:rPr lang="en-US" sz="3800">
                <a:solidFill>
                  <a:schemeClr val="dk1"/>
                </a:solidFill>
                <a:latin typeface="Montserrat"/>
                <a:ea typeface="Montserrat"/>
                <a:cs typeface="Montserrat"/>
                <a:sym typeface="Montserrat"/>
              </a:rPr>
              <a:t> each state is the culmination of a stream of events</a:t>
            </a:r>
            <a:endParaRPr sz="3800">
              <a:solidFill>
                <a:schemeClr val="dk1"/>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pic>
        <p:nvPicPr>
          <p:cNvPr id="688" name="Google Shape;688;p71"/>
          <p:cNvPicPr preferRelativeResize="0"/>
          <p:nvPr/>
        </p:nvPicPr>
        <p:blipFill>
          <a:blip r:embed="rId3">
            <a:alphaModFix/>
          </a:blip>
          <a:stretch>
            <a:fillRect/>
          </a:stretch>
        </p:blipFill>
        <p:spPr>
          <a:xfrm>
            <a:off x="16981125" y="3210375"/>
            <a:ext cx="2949675" cy="2949675"/>
          </a:xfrm>
          <a:prstGeom prst="rect">
            <a:avLst/>
          </a:prstGeom>
          <a:noFill/>
          <a:ln>
            <a:noFill/>
          </a:ln>
        </p:spPr>
      </p:pic>
      <p:sp>
        <p:nvSpPr>
          <p:cNvPr id="689" name="Google Shape;689;p71"/>
          <p:cNvSpPr txBox="1"/>
          <p:nvPr/>
        </p:nvSpPr>
        <p:spPr>
          <a:xfrm>
            <a:off x="4201000" y="3210375"/>
            <a:ext cx="11091900" cy="3827400"/>
          </a:xfrm>
          <a:prstGeom prst="rect">
            <a:avLst/>
          </a:prstGeom>
          <a:noFill/>
          <a:ln>
            <a:noFill/>
          </a:ln>
        </p:spPr>
        <p:txBody>
          <a:bodyPr anchorCtr="0" anchor="t" bIns="121900" lIns="121900" spcFirstLastPara="1" rIns="121900" wrap="square" tIns="121900">
            <a:spAutoFit/>
          </a:bodyPr>
          <a:lstStyle/>
          <a:p>
            <a:pPr indent="0" lvl="0" marL="0" rtl="0" algn="l">
              <a:lnSpc>
                <a:spcPct val="90000"/>
              </a:lnSpc>
              <a:spcBef>
                <a:spcPts val="0"/>
              </a:spcBef>
              <a:spcAft>
                <a:spcPts val="0"/>
              </a:spcAft>
              <a:buNone/>
            </a:pPr>
            <a:r>
              <a:rPr lang="en-US" sz="3600">
                <a:solidFill>
                  <a:schemeClr val="accent5"/>
                </a:solidFill>
                <a:latin typeface="Montserrat SemiBold"/>
                <a:ea typeface="Montserrat SemiBold"/>
                <a:cs typeface="Montserrat SemiBold"/>
                <a:sym typeface="Montserrat SemiBold"/>
              </a:rPr>
              <a:t>GET STARTED TODAY</a:t>
            </a:r>
            <a:endParaRPr sz="3600">
              <a:solidFill>
                <a:schemeClr val="accent5"/>
              </a:solidFill>
              <a:latin typeface="Montserrat SemiBold"/>
              <a:ea typeface="Montserrat SemiBold"/>
              <a:cs typeface="Montserrat SemiBold"/>
              <a:sym typeface="Montserrat SemiBold"/>
            </a:endParaRPr>
          </a:p>
          <a:p>
            <a:pPr indent="0" lvl="0" marL="0" rtl="0" algn="l">
              <a:lnSpc>
                <a:spcPct val="90000"/>
              </a:lnSpc>
              <a:spcBef>
                <a:spcPts val="0"/>
              </a:spcBef>
              <a:spcAft>
                <a:spcPts val="0"/>
              </a:spcAft>
              <a:buNone/>
            </a:pPr>
            <a:r>
              <a:t/>
            </a:r>
            <a:endParaRPr sz="4000">
              <a:solidFill>
                <a:schemeClr val="accent2"/>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rPr b="1" i="1" lang="en-US" sz="9500">
                <a:solidFill>
                  <a:schemeClr val="lt1"/>
                </a:solidFill>
                <a:latin typeface="Montserrat"/>
                <a:ea typeface="Montserrat"/>
                <a:cs typeface="Montserrat"/>
                <a:sym typeface="Montserrat"/>
              </a:rPr>
              <a:t>Confluent Cloud</a:t>
            </a:r>
            <a:endParaRPr b="1" i="1" sz="95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rPr lang="en-US" sz="5500">
                <a:solidFill>
                  <a:schemeClr val="lt1"/>
                </a:solidFill>
                <a:latin typeface="Montserrat"/>
                <a:ea typeface="Montserrat"/>
                <a:cs typeface="Montserrat"/>
                <a:sym typeface="Montserrat"/>
              </a:rPr>
              <a:t>cnfl.io/confluent-cloud</a:t>
            </a:r>
            <a:endParaRPr sz="5500">
              <a:solidFill>
                <a:schemeClr val="lt1"/>
              </a:solidFill>
              <a:latin typeface="Montserrat"/>
              <a:ea typeface="Montserrat"/>
              <a:cs typeface="Montserrat"/>
              <a:sym typeface="Montserrat"/>
            </a:endParaRPr>
          </a:p>
        </p:txBody>
      </p:sp>
      <p:sp>
        <p:nvSpPr>
          <p:cNvPr id="690" name="Google Shape;690;p71"/>
          <p:cNvSpPr/>
          <p:nvPr/>
        </p:nvSpPr>
        <p:spPr>
          <a:xfrm>
            <a:off x="4201000" y="8192725"/>
            <a:ext cx="8302500" cy="2018400"/>
          </a:xfrm>
          <a:prstGeom prst="roundRect">
            <a:avLst>
              <a:gd fmla="val 6749" name="adj"/>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lnSpc>
                <a:spcPct val="115000"/>
              </a:lnSpc>
              <a:spcBef>
                <a:spcPts val="0"/>
              </a:spcBef>
              <a:spcAft>
                <a:spcPts val="0"/>
              </a:spcAft>
              <a:buNone/>
            </a:pPr>
            <a:r>
              <a:rPr lang="en-US" sz="3600">
                <a:solidFill>
                  <a:schemeClr val="accent5"/>
                </a:solidFill>
                <a:latin typeface="Montserrat"/>
                <a:ea typeface="Montserrat"/>
                <a:cs typeface="Montserrat"/>
                <a:sym typeface="Montserrat"/>
              </a:rPr>
              <a:t>PROMO CODE: </a:t>
            </a:r>
            <a:r>
              <a:rPr b="1" lang="en-US" sz="3600">
                <a:solidFill>
                  <a:schemeClr val="accent5"/>
                </a:solidFill>
                <a:latin typeface="Montserrat"/>
                <a:ea typeface="Montserrat"/>
                <a:cs typeface="Montserrat"/>
                <a:sym typeface="Montserrat"/>
              </a:rPr>
              <a:t>EVENTS101</a:t>
            </a:r>
            <a:endParaRPr b="1" sz="3600">
              <a:solidFill>
                <a:schemeClr val="accent5"/>
              </a:solidFill>
              <a:latin typeface="Montserrat"/>
              <a:ea typeface="Montserrat"/>
              <a:cs typeface="Montserrat"/>
              <a:sym typeface="Montserrat"/>
            </a:endParaRPr>
          </a:p>
          <a:p>
            <a:pPr indent="0" lvl="0" marL="457200" rtl="0" algn="l">
              <a:lnSpc>
                <a:spcPct val="100000"/>
              </a:lnSpc>
              <a:spcBef>
                <a:spcPts val="0"/>
              </a:spcBef>
              <a:spcAft>
                <a:spcPts val="0"/>
              </a:spcAft>
              <a:buNone/>
            </a:pPr>
            <a:r>
              <a:rPr i="1" lang="en-US" sz="3000">
                <a:solidFill>
                  <a:schemeClr val="accent5"/>
                </a:solidFill>
                <a:latin typeface="Montserrat"/>
                <a:ea typeface="Montserrat"/>
                <a:cs typeface="Montserrat"/>
                <a:sym typeface="Montserrat"/>
              </a:rPr>
              <a:t>$101 of free usage</a:t>
            </a:r>
            <a:endParaRPr b="1" i="1" sz="3000">
              <a:solidFill>
                <a:schemeClr val="accent5"/>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72"/>
          <p:cNvSpPr txBox="1"/>
          <p:nvPr>
            <p:ph type="ctrTitle"/>
          </p:nvPr>
        </p:nvSpPr>
        <p:spPr>
          <a:xfrm>
            <a:off x="1521343" y="4701067"/>
            <a:ext cx="20381700" cy="3012900"/>
          </a:xfrm>
          <a:prstGeom prst="rect">
            <a:avLst/>
          </a:prstGeom>
        </p:spPr>
        <p:txBody>
          <a:bodyPr anchorCtr="0" anchor="b" bIns="121875" lIns="0" spcFirstLastPara="1" rIns="243800" wrap="square" tIns="121875">
            <a:noAutofit/>
          </a:bodyPr>
          <a:lstStyle/>
          <a:p>
            <a:pPr indent="0" lvl="0" marL="0" rtl="0" algn="l">
              <a:spcBef>
                <a:spcPts val="0"/>
              </a:spcBef>
              <a:spcAft>
                <a:spcPts val="0"/>
              </a:spcAft>
              <a:buNone/>
            </a:pPr>
            <a:r>
              <a:rPr lang="en-US"/>
              <a:t>Storing Data as Events</a:t>
            </a:r>
            <a:endParaRPr/>
          </a:p>
        </p:txBody>
      </p:sp>
      <p:sp>
        <p:nvSpPr>
          <p:cNvPr id="697" name="Google Shape;697;p72"/>
          <p:cNvSpPr txBox="1"/>
          <p:nvPr>
            <p:ph idx="1" type="subTitle"/>
          </p:nvPr>
        </p:nvSpPr>
        <p:spPr>
          <a:xfrm>
            <a:off x="1521333" y="8562333"/>
            <a:ext cx="10223100" cy="1460100"/>
          </a:xfrm>
          <a:prstGeom prst="rect">
            <a:avLst/>
          </a:prstGeom>
        </p:spPr>
        <p:txBody>
          <a:bodyPr anchorCtr="0" anchor="t" bIns="121875" lIns="0" spcFirstLastPara="1" rIns="24380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73"/>
          <p:cNvSpPr/>
          <p:nvPr/>
        </p:nvSpPr>
        <p:spPr>
          <a:xfrm>
            <a:off x="2104825" y="1461013"/>
            <a:ext cx="8272200" cy="5268600"/>
          </a:xfrm>
          <a:prstGeom prst="roundRect">
            <a:avLst>
              <a:gd fmla="val 1918" name="adj"/>
            </a:avLst>
          </a:prstGeom>
          <a:solidFill>
            <a:srgbClr val="FFFFFF"/>
          </a:solidFill>
          <a:ln>
            <a:noFill/>
          </a:ln>
          <a:effectLst>
            <a:outerShdw blurRad="614363" rotWithShape="0" algn="bl" dir="4080000" dist="209550">
              <a:srgbClr val="000000">
                <a:alpha val="8000"/>
              </a:srgbClr>
            </a:outerShdw>
          </a:effectLst>
        </p:spPr>
        <p:txBody>
          <a:bodyPr anchorCtr="0" anchor="t" bIns="182875" lIns="457200" spcFirstLastPara="1" rIns="457200" wrap="square" tIns="182875">
            <a:noAutofit/>
          </a:bodyPr>
          <a:lstStyle/>
          <a:p>
            <a:pPr indent="0" lvl="0" marL="0" rtl="0" algn="l">
              <a:lnSpc>
                <a:spcPct val="115000"/>
              </a:lnSpc>
              <a:spcBef>
                <a:spcPts val="2700"/>
              </a:spcBef>
              <a:spcAft>
                <a:spcPts val="0"/>
              </a:spcAft>
              <a:buNone/>
            </a:pPr>
            <a:r>
              <a:t/>
            </a:r>
            <a:endParaRPr sz="3200">
              <a:solidFill>
                <a:srgbClr val="173361"/>
              </a:solidFill>
              <a:latin typeface="Montserrat"/>
              <a:ea typeface="Montserrat"/>
              <a:cs typeface="Montserrat"/>
              <a:sym typeface="Montserrat"/>
            </a:endParaRPr>
          </a:p>
        </p:txBody>
      </p:sp>
      <p:cxnSp>
        <p:nvCxnSpPr>
          <p:cNvPr id="704" name="Google Shape;704;p73"/>
          <p:cNvCxnSpPr/>
          <p:nvPr/>
        </p:nvCxnSpPr>
        <p:spPr>
          <a:xfrm rot="10800000">
            <a:off x="6241788" y="6454975"/>
            <a:ext cx="0" cy="1347900"/>
          </a:xfrm>
          <a:prstGeom prst="straightConnector1">
            <a:avLst/>
          </a:prstGeom>
          <a:noFill/>
          <a:ln cap="flat" cmpd="sng" w="38100">
            <a:solidFill>
              <a:schemeClr val="dk1"/>
            </a:solidFill>
            <a:prstDash val="solid"/>
            <a:round/>
            <a:headEnd len="med" w="med" type="none"/>
            <a:tailEnd len="med" w="med" type="none"/>
          </a:ln>
        </p:spPr>
      </p:cxnSp>
      <p:sp>
        <p:nvSpPr>
          <p:cNvPr id="705" name="Google Shape;705;p73"/>
          <p:cNvSpPr/>
          <p:nvPr/>
        </p:nvSpPr>
        <p:spPr>
          <a:xfrm>
            <a:off x="16760675" y="9251700"/>
            <a:ext cx="5518500" cy="2058900"/>
          </a:xfrm>
          <a:prstGeom prst="roundRect">
            <a:avLst>
              <a:gd fmla="val 4202" name="adj"/>
            </a:avLst>
          </a:prstGeom>
          <a:solidFill>
            <a:srgbClr val="FFFFFF"/>
          </a:solidFill>
          <a:ln cap="flat" cmpd="sng" w="9525">
            <a:solidFill>
              <a:schemeClr val="dk1"/>
            </a:solidFill>
            <a:prstDash val="dash"/>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rPr lang="en-US" sz="2600">
                <a:solidFill>
                  <a:schemeClr val="dk1"/>
                </a:solidFill>
                <a:highlight>
                  <a:srgbClr val="FFFFFF"/>
                </a:highlight>
                <a:latin typeface="Montserrat"/>
                <a:ea typeface="Montserrat"/>
                <a:cs typeface="Montserrat"/>
                <a:sym typeface="Montserrat"/>
              </a:rPr>
              <a:t>Database Table exactly matches what the user sees in their cart on the screen</a:t>
            </a:r>
            <a:endParaRPr sz="2600">
              <a:solidFill>
                <a:schemeClr val="dk1"/>
              </a:solidFill>
              <a:highlight>
                <a:srgbClr val="FFFFFF"/>
              </a:highlight>
              <a:latin typeface="Montserrat"/>
              <a:ea typeface="Montserrat"/>
              <a:cs typeface="Montserrat"/>
              <a:sym typeface="Montserrat"/>
            </a:endParaRPr>
          </a:p>
        </p:txBody>
      </p:sp>
      <p:grpSp>
        <p:nvGrpSpPr>
          <p:cNvPr id="706" name="Google Shape;706;p73"/>
          <p:cNvGrpSpPr/>
          <p:nvPr/>
        </p:nvGrpSpPr>
        <p:grpSpPr>
          <a:xfrm>
            <a:off x="2476750" y="1918662"/>
            <a:ext cx="7530137" cy="4390269"/>
            <a:chOff x="6492176" y="889676"/>
            <a:chExt cx="754500" cy="439898"/>
          </a:xfrm>
        </p:grpSpPr>
        <p:sp>
          <p:nvSpPr>
            <p:cNvPr id="707" name="Google Shape;707;p73"/>
            <p:cNvSpPr/>
            <p:nvPr/>
          </p:nvSpPr>
          <p:spPr>
            <a:xfrm>
              <a:off x="6492176" y="894874"/>
              <a:ext cx="754500" cy="434700"/>
            </a:xfrm>
            <a:prstGeom prst="roundRect">
              <a:avLst>
                <a:gd fmla="val 4202" name="adj"/>
              </a:avLst>
            </a:prstGeom>
            <a:solidFill>
              <a:schemeClr val="lt1"/>
            </a:solidFill>
            <a:ln cap="flat" cmpd="sng" w="9525">
              <a:solidFill>
                <a:schemeClr val="dk1"/>
              </a:solidFill>
              <a:prstDash val="solid"/>
              <a:round/>
              <a:headEnd len="sm" w="sm" type="none"/>
              <a:tailEnd len="sm" w="sm" type="none"/>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sp>
          <p:nvSpPr>
            <p:cNvPr id="708" name="Google Shape;708;p73"/>
            <p:cNvSpPr/>
            <p:nvPr/>
          </p:nvSpPr>
          <p:spPr>
            <a:xfrm>
              <a:off x="6492176" y="889676"/>
              <a:ext cx="754500" cy="99600"/>
            </a:xfrm>
            <a:prstGeom prst="rect">
              <a:avLst/>
            </a:prstGeom>
            <a:solidFill>
              <a:schemeClr val="dk1"/>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709" name="Google Shape;709;p73"/>
            <p:cNvSpPr/>
            <p:nvPr/>
          </p:nvSpPr>
          <p:spPr>
            <a:xfrm>
              <a:off x="6522750" y="918650"/>
              <a:ext cx="42900" cy="42900"/>
            </a:xfrm>
            <a:prstGeom prst="ellipse">
              <a:avLst/>
            </a:prstGeom>
            <a:solidFill>
              <a:srgbClr val="D8365D"/>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710" name="Google Shape;710;p73"/>
            <p:cNvSpPr/>
            <p:nvPr/>
          </p:nvSpPr>
          <p:spPr>
            <a:xfrm>
              <a:off x="6582050" y="918650"/>
              <a:ext cx="42900" cy="42900"/>
            </a:xfrm>
            <a:prstGeom prst="ellipse">
              <a:avLst/>
            </a:prstGeom>
            <a:solidFill>
              <a:srgbClr val="FFC40C"/>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711" name="Google Shape;711;p73"/>
            <p:cNvSpPr/>
            <p:nvPr/>
          </p:nvSpPr>
          <p:spPr>
            <a:xfrm>
              <a:off x="6641350" y="918650"/>
              <a:ext cx="42900" cy="42900"/>
            </a:xfrm>
            <a:prstGeom prst="ellipse">
              <a:avLst/>
            </a:prstGeom>
            <a:solidFill>
              <a:srgbClr val="66CC69"/>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grpSp>
      <p:graphicFrame>
        <p:nvGraphicFramePr>
          <p:cNvPr id="712" name="Google Shape;712;p73"/>
          <p:cNvGraphicFramePr/>
          <p:nvPr/>
        </p:nvGraphicFramePr>
        <p:xfrm>
          <a:off x="2606617" y="3135063"/>
          <a:ext cx="3000000" cy="3000000"/>
        </p:xfrm>
        <a:graphic>
          <a:graphicData uri="http://schemas.openxmlformats.org/drawingml/2006/table">
            <a:tbl>
              <a:tblPr>
                <a:noFill/>
                <a:tableStyleId>{7344BA62-BCC8-4619-9E83-1A777FA3CFD2}</a:tableStyleId>
              </a:tblPr>
              <a:tblGrid>
                <a:gridCol w="2955925"/>
                <a:gridCol w="2654025"/>
                <a:gridCol w="1671525"/>
              </a:tblGrid>
              <a:tr h="776125">
                <a:tc>
                  <a:txBody>
                    <a:bodyPr/>
                    <a:lstStyle/>
                    <a:p>
                      <a:pPr indent="0" lvl="0" marL="0" rtl="0" algn="ctr">
                        <a:spcBef>
                          <a:spcPts val="0"/>
                        </a:spcBef>
                        <a:spcAft>
                          <a:spcPts val="0"/>
                        </a:spcAft>
                        <a:buNone/>
                      </a:pPr>
                      <a:r>
                        <a:rPr b="1" lang="en-US" sz="2900">
                          <a:solidFill>
                            <a:schemeClr val="lt1"/>
                          </a:solidFill>
                          <a:latin typeface="Montserrat"/>
                          <a:ea typeface="Montserrat"/>
                          <a:cs typeface="Montserrat"/>
                          <a:sym typeface="Montserrat"/>
                        </a:rPr>
                        <a:t>Customer</a:t>
                      </a:r>
                      <a:endParaRPr b="1" sz="2900">
                        <a:solidFill>
                          <a:schemeClr val="lt1"/>
                        </a:solidFill>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US" sz="2900">
                          <a:solidFill>
                            <a:schemeClr val="lt1"/>
                          </a:solidFill>
                          <a:latin typeface="Montserrat"/>
                          <a:ea typeface="Montserrat"/>
                          <a:cs typeface="Montserrat"/>
                          <a:sym typeface="Montserrat"/>
                        </a:rPr>
                        <a:t>Product</a:t>
                      </a:r>
                      <a:endParaRPr b="1" sz="2900">
                        <a:solidFill>
                          <a:schemeClr val="lt1"/>
                        </a:solidFill>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US" sz="2900">
                          <a:solidFill>
                            <a:schemeClr val="lt1"/>
                          </a:solidFill>
                          <a:latin typeface="Montserrat"/>
                          <a:ea typeface="Montserrat"/>
                          <a:cs typeface="Montserrat"/>
                          <a:sym typeface="Montserrat"/>
                        </a:rPr>
                        <a:t>#</a:t>
                      </a:r>
                      <a:endParaRPr b="1" sz="2900">
                        <a:solidFill>
                          <a:schemeClr val="lt1"/>
                        </a:solidFill>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chemeClr val="dk1"/>
                    </a:solidFill>
                  </a:tcPr>
                </a:tc>
              </a:tr>
              <a:tr h="685700">
                <a:tc>
                  <a:txBody>
                    <a:bodyPr/>
                    <a:lstStyle/>
                    <a:p>
                      <a:pPr indent="0" lvl="0" marL="0" rtl="0" algn="ctr">
                        <a:spcBef>
                          <a:spcPts val="0"/>
                        </a:spcBef>
                        <a:spcAft>
                          <a:spcPts val="0"/>
                        </a:spcAft>
                        <a:buNone/>
                      </a:pPr>
                      <a:r>
                        <a:rPr lang="en-US" sz="2900">
                          <a:latin typeface="Montserrat"/>
                          <a:ea typeface="Montserrat"/>
                          <a:cs typeface="Montserrat"/>
                          <a:sym typeface="Montserrat"/>
                        </a:rPr>
                        <a:t>Sanjana</a:t>
                      </a:r>
                      <a:endParaRPr sz="29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2900">
                          <a:latin typeface="Montserrat"/>
                          <a:ea typeface="Montserrat"/>
                          <a:cs typeface="Montserrat"/>
                          <a:sym typeface="Montserrat"/>
                        </a:rPr>
                        <a:t>Pants</a:t>
                      </a:r>
                      <a:endParaRPr sz="29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2900">
                          <a:latin typeface="Montserrat"/>
                          <a:ea typeface="Montserrat"/>
                          <a:cs typeface="Montserrat"/>
                          <a:sym typeface="Montserrat"/>
                        </a:rPr>
                        <a:t>1</a:t>
                      </a:r>
                      <a:endParaRPr sz="29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FFFFFF"/>
                    </a:solidFill>
                  </a:tcPr>
                </a:tc>
              </a:tr>
              <a:tr h="685700">
                <a:tc>
                  <a:txBody>
                    <a:bodyPr/>
                    <a:lstStyle/>
                    <a:p>
                      <a:pPr indent="0" lvl="0" marL="0" rtl="0" algn="ctr">
                        <a:spcBef>
                          <a:spcPts val="0"/>
                        </a:spcBef>
                        <a:spcAft>
                          <a:spcPts val="0"/>
                        </a:spcAft>
                        <a:buNone/>
                      </a:pPr>
                      <a:r>
                        <a:rPr lang="en-US" sz="2900">
                          <a:latin typeface="Montserrat"/>
                          <a:ea typeface="Montserrat"/>
                          <a:cs typeface="Montserrat"/>
                          <a:sym typeface="Montserrat"/>
                        </a:rPr>
                        <a:t>Sanjana</a:t>
                      </a:r>
                      <a:endParaRPr sz="29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38CCED">
                        <a:alpha val="29409"/>
                      </a:srgbClr>
                    </a:solidFill>
                  </a:tcPr>
                </a:tc>
                <a:tc>
                  <a:txBody>
                    <a:bodyPr/>
                    <a:lstStyle/>
                    <a:p>
                      <a:pPr indent="0" lvl="0" marL="0" rtl="0" algn="ctr">
                        <a:spcBef>
                          <a:spcPts val="0"/>
                        </a:spcBef>
                        <a:spcAft>
                          <a:spcPts val="0"/>
                        </a:spcAft>
                        <a:buNone/>
                      </a:pPr>
                      <a:r>
                        <a:rPr lang="en-US" sz="2900">
                          <a:latin typeface="Montserrat"/>
                          <a:ea typeface="Montserrat"/>
                          <a:cs typeface="Montserrat"/>
                          <a:sym typeface="Montserrat"/>
                        </a:rPr>
                        <a:t>T-Shirts</a:t>
                      </a:r>
                      <a:endParaRPr sz="29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38CCED">
                        <a:alpha val="29409"/>
                      </a:srgbClr>
                    </a:solidFill>
                  </a:tcPr>
                </a:tc>
                <a:tc>
                  <a:txBody>
                    <a:bodyPr/>
                    <a:lstStyle/>
                    <a:p>
                      <a:pPr indent="0" lvl="0" marL="0" rtl="0" algn="ctr">
                        <a:spcBef>
                          <a:spcPts val="0"/>
                        </a:spcBef>
                        <a:spcAft>
                          <a:spcPts val="0"/>
                        </a:spcAft>
                        <a:buNone/>
                      </a:pPr>
                      <a:r>
                        <a:rPr lang="en-US" sz="2900">
                          <a:latin typeface="Montserrat"/>
                          <a:ea typeface="Montserrat"/>
                          <a:cs typeface="Montserrat"/>
                          <a:sym typeface="Montserrat"/>
                        </a:rPr>
                        <a:t>1</a:t>
                      </a:r>
                      <a:endParaRPr sz="29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38CCED">
                        <a:alpha val="29409"/>
                      </a:srgbClr>
                    </a:solidFill>
                  </a:tcPr>
                </a:tc>
              </a:tr>
              <a:tr h="685700">
                <a:tc>
                  <a:txBody>
                    <a:bodyPr/>
                    <a:lstStyle/>
                    <a:p>
                      <a:pPr indent="0" lvl="0" marL="0" rtl="0" algn="ctr">
                        <a:spcBef>
                          <a:spcPts val="0"/>
                        </a:spcBef>
                        <a:spcAft>
                          <a:spcPts val="0"/>
                        </a:spcAft>
                        <a:buNone/>
                      </a:pPr>
                      <a:r>
                        <a:rPr lang="en-US" sz="2900">
                          <a:latin typeface="Montserrat"/>
                          <a:ea typeface="Montserrat"/>
                          <a:cs typeface="Montserrat"/>
                          <a:sym typeface="Montserrat"/>
                        </a:rPr>
                        <a:t>Sanjana</a:t>
                      </a:r>
                      <a:endParaRPr sz="29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2900">
                          <a:latin typeface="Montserrat"/>
                          <a:ea typeface="Montserrat"/>
                          <a:cs typeface="Montserrat"/>
                          <a:sym typeface="Montserrat"/>
                        </a:rPr>
                        <a:t>Ha</a:t>
                      </a:r>
                      <a:r>
                        <a:rPr lang="en-US" sz="2900">
                          <a:latin typeface="Montserrat"/>
                          <a:ea typeface="Montserrat"/>
                          <a:cs typeface="Montserrat"/>
                          <a:sym typeface="Montserrat"/>
                        </a:rPr>
                        <a:t>ts</a:t>
                      </a:r>
                      <a:endParaRPr sz="29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2900">
                          <a:latin typeface="Montserrat"/>
                          <a:ea typeface="Montserrat"/>
                          <a:cs typeface="Montserrat"/>
                          <a:sym typeface="Montserrat"/>
                        </a:rPr>
                        <a:t>1</a:t>
                      </a:r>
                      <a:endParaRPr sz="29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FFFFFF"/>
                    </a:solidFill>
                  </a:tcPr>
                </a:tc>
              </a:tr>
            </a:tbl>
          </a:graphicData>
        </a:graphic>
      </p:graphicFrame>
      <p:grpSp>
        <p:nvGrpSpPr>
          <p:cNvPr id="713" name="Google Shape;713;p73"/>
          <p:cNvGrpSpPr/>
          <p:nvPr/>
        </p:nvGrpSpPr>
        <p:grpSpPr>
          <a:xfrm>
            <a:off x="5409066" y="8073872"/>
            <a:ext cx="1663715" cy="1347880"/>
            <a:chOff x="3714575" y="2571750"/>
            <a:chExt cx="1472575" cy="1193025"/>
          </a:xfrm>
        </p:grpSpPr>
        <p:sp>
          <p:nvSpPr>
            <p:cNvPr id="714" name="Google Shape;714;p73"/>
            <p:cNvSpPr/>
            <p:nvPr/>
          </p:nvSpPr>
          <p:spPr>
            <a:xfrm rot="10800000">
              <a:off x="3714575" y="2769375"/>
              <a:ext cx="1471800" cy="995400"/>
            </a:xfrm>
            <a:prstGeom prst="rect">
              <a:avLst/>
            </a:prstGeom>
            <a:gradFill>
              <a:gsLst>
                <a:gs pos="0">
                  <a:srgbClr val="FFFFFF">
                    <a:alpha val="0"/>
                  </a:srgbClr>
                </a:gs>
                <a:gs pos="100000">
                  <a:schemeClr val="accent5"/>
                </a:gs>
              </a:gsLst>
              <a:lin ang="5400012" scaled="0"/>
            </a:gra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sz="1900"/>
            </a:p>
          </p:txBody>
        </p:sp>
        <p:sp>
          <p:nvSpPr>
            <p:cNvPr id="715" name="Google Shape;715;p73"/>
            <p:cNvSpPr/>
            <p:nvPr/>
          </p:nvSpPr>
          <p:spPr>
            <a:xfrm>
              <a:off x="3714750" y="2571750"/>
              <a:ext cx="1472400" cy="414300"/>
            </a:xfrm>
            <a:prstGeom prst="ellipse">
              <a:avLst/>
            </a:prstGeom>
            <a:solidFill>
              <a:schemeClr val="accent5"/>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sz="1900"/>
            </a:p>
          </p:txBody>
        </p:sp>
      </p:grpSp>
      <p:sp>
        <p:nvSpPr>
          <p:cNvPr id="716" name="Google Shape;716;p73"/>
          <p:cNvSpPr/>
          <p:nvPr/>
        </p:nvSpPr>
        <p:spPr>
          <a:xfrm>
            <a:off x="4722924" y="10367996"/>
            <a:ext cx="3036000" cy="940800"/>
          </a:xfrm>
          <a:prstGeom prst="roundRect">
            <a:avLst>
              <a:gd fmla="val 4202" name="adj"/>
            </a:avLst>
          </a:prstGeom>
          <a:solidFill>
            <a:schemeClr val="lt1"/>
          </a:solidFill>
          <a:ln cap="flat" cmpd="sng" w="9525">
            <a:solidFill>
              <a:schemeClr val="accent1"/>
            </a:solidFill>
            <a:prstDash val="solid"/>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rPr lang="en-US" sz="2400">
                <a:solidFill>
                  <a:schemeClr val="dk1"/>
                </a:solidFill>
                <a:latin typeface="Montserrat SemiBold"/>
                <a:ea typeface="Montserrat SemiBold"/>
                <a:cs typeface="Montserrat SemiBold"/>
                <a:sym typeface="Montserrat SemiBold"/>
              </a:rPr>
              <a:t>DATABASE</a:t>
            </a:r>
            <a:endParaRPr sz="2400">
              <a:solidFill>
                <a:schemeClr val="dk1"/>
              </a:solidFill>
              <a:latin typeface="Montserrat SemiBold"/>
              <a:ea typeface="Montserrat SemiBold"/>
              <a:cs typeface="Montserrat SemiBold"/>
              <a:sym typeface="Montserrat SemiBold"/>
            </a:endParaRPr>
          </a:p>
        </p:txBody>
      </p:sp>
      <p:graphicFrame>
        <p:nvGraphicFramePr>
          <p:cNvPr id="717" name="Google Shape;717;p73"/>
          <p:cNvGraphicFramePr/>
          <p:nvPr/>
        </p:nvGraphicFramePr>
        <p:xfrm>
          <a:off x="8813992" y="8475563"/>
          <a:ext cx="3000000" cy="3000000"/>
        </p:xfrm>
        <a:graphic>
          <a:graphicData uri="http://schemas.openxmlformats.org/drawingml/2006/table">
            <a:tbl>
              <a:tblPr>
                <a:noFill/>
                <a:tableStyleId>{7344BA62-BCC8-4619-9E83-1A777FA3CFD2}</a:tableStyleId>
              </a:tblPr>
              <a:tblGrid>
                <a:gridCol w="2955925"/>
                <a:gridCol w="2654025"/>
                <a:gridCol w="1671525"/>
              </a:tblGrid>
              <a:tr h="776125">
                <a:tc>
                  <a:txBody>
                    <a:bodyPr/>
                    <a:lstStyle/>
                    <a:p>
                      <a:pPr indent="0" lvl="0" marL="0" rtl="0" algn="ctr">
                        <a:spcBef>
                          <a:spcPts val="0"/>
                        </a:spcBef>
                        <a:spcAft>
                          <a:spcPts val="0"/>
                        </a:spcAft>
                        <a:buNone/>
                      </a:pPr>
                      <a:r>
                        <a:rPr b="1" lang="en-US" sz="2900">
                          <a:solidFill>
                            <a:schemeClr val="lt1"/>
                          </a:solidFill>
                          <a:latin typeface="Montserrat"/>
                          <a:ea typeface="Montserrat"/>
                          <a:cs typeface="Montserrat"/>
                          <a:sym typeface="Montserrat"/>
                        </a:rPr>
                        <a:t>Customer</a:t>
                      </a:r>
                      <a:endParaRPr b="1" sz="2900">
                        <a:solidFill>
                          <a:schemeClr val="lt1"/>
                        </a:solidFill>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US" sz="2900">
                          <a:solidFill>
                            <a:schemeClr val="lt1"/>
                          </a:solidFill>
                          <a:latin typeface="Montserrat"/>
                          <a:ea typeface="Montserrat"/>
                          <a:cs typeface="Montserrat"/>
                          <a:sym typeface="Montserrat"/>
                        </a:rPr>
                        <a:t>Product</a:t>
                      </a:r>
                      <a:endParaRPr b="1" sz="2900">
                        <a:solidFill>
                          <a:schemeClr val="lt1"/>
                        </a:solidFill>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US" sz="2900">
                          <a:solidFill>
                            <a:schemeClr val="lt1"/>
                          </a:solidFill>
                          <a:latin typeface="Montserrat"/>
                          <a:ea typeface="Montserrat"/>
                          <a:cs typeface="Montserrat"/>
                          <a:sym typeface="Montserrat"/>
                        </a:rPr>
                        <a:t>#</a:t>
                      </a:r>
                      <a:endParaRPr b="1" sz="2900">
                        <a:solidFill>
                          <a:schemeClr val="lt1"/>
                        </a:solidFill>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chemeClr val="dk1"/>
                    </a:solidFill>
                  </a:tcPr>
                </a:tc>
              </a:tr>
              <a:tr h="685700">
                <a:tc>
                  <a:txBody>
                    <a:bodyPr/>
                    <a:lstStyle/>
                    <a:p>
                      <a:pPr indent="0" lvl="0" marL="0" rtl="0" algn="ctr">
                        <a:spcBef>
                          <a:spcPts val="0"/>
                        </a:spcBef>
                        <a:spcAft>
                          <a:spcPts val="0"/>
                        </a:spcAft>
                        <a:buNone/>
                      </a:pPr>
                      <a:r>
                        <a:rPr lang="en-US" sz="2900">
                          <a:latin typeface="Montserrat"/>
                          <a:ea typeface="Montserrat"/>
                          <a:cs typeface="Montserrat"/>
                          <a:sym typeface="Montserrat"/>
                        </a:rPr>
                        <a:t>Sanjana</a:t>
                      </a:r>
                      <a:endParaRPr sz="29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2900">
                          <a:latin typeface="Montserrat"/>
                          <a:ea typeface="Montserrat"/>
                          <a:cs typeface="Montserrat"/>
                          <a:sym typeface="Montserrat"/>
                        </a:rPr>
                        <a:t>Pants</a:t>
                      </a:r>
                      <a:endParaRPr sz="29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2900">
                          <a:latin typeface="Montserrat"/>
                          <a:ea typeface="Montserrat"/>
                          <a:cs typeface="Montserrat"/>
                          <a:sym typeface="Montserrat"/>
                        </a:rPr>
                        <a:t>1</a:t>
                      </a:r>
                      <a:endParaRPr sz="29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FFFFFF"/>
                    </a:solidFill>
                  </a:tcPr>
                </a:tc>
              </a:tr>
              <a:tr h="685700">
                <a:tc>
                  <a:txBody>
                    <a:bodyPr/>
                    <a:lstStyle/>
                    <a:p>
                      <a:pPr indent="0" lvl="0" marL="0" rtl="0" algn="ctr">
                        <a:spcBef>
                          <a:spcPts val="0"/>
                        </a:spcBef>
                        <a:spcAft>
                          <a:spcPts val="0"/>
                        </a:spcAft>
                        <a:buNone/>
                      </a:pPr>
                      <a:r>
                        <a:rPr lang="en-US" sz="2900">
                          <a:latin typeface="Montserrat"/>
                          <a:ea typeface="Montserrat"/>
                          <a:cs typeface="Montserrat"/>
                          <a:sym typeface="Montserrat"/>
                        </a:rPr>
                        <a:t>Sanjana</a:t>
                      </a:r>
                      <a:endParaRPr sz="29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lang="en-US" sz="2900">
                          <a:latin typeface="Montserrat"/>
                          <a:ea typeface="Montserrat"/>
                          <a:cs typeface="Montserrat"/>
                          <a:sym typeface="Montserrat"/>
                        </a:rPr>
                        <a:t>T-Shirts</a:t>
                      </a:r>
                      <a:endParaRPr sz="29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lang="en-US" sz="2900">
                          <a:latin typeface="Montserrat"/>
                          <a:ea typeface="Montserrat"/>
                          <a:cs typeface="Montserrat"/>
                          <a:sym typeface="Montserrat"/>
                        </a:rPr>
                        <a:t>1</a:t>
                      </a:r>
                      <a:endParaRPr sz="29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chemeClr val="accent4"/>
                    </a:solidFill>
                  </a:tcPr>
                </a:tc>
              </a:tr>
              <a:tr h="685700">
                <a:tc>
                  <a:txBody>
                    <a:bodyPr/>
                    <a:lstStyle/>
                    <a:p>
                      <a:pPr indent="0" lvl="0" marL="0" rtl="0" algn="ctr">
                        <a:spcBef>
                          <a:spcPts val="0"/>
                        </a:spcBef>
                        <a:spcAft>
                          <a:spcPts val="0"/>
                        </a:spcAft>
                        <a:buNone/>
                      </a:pPr>
                      <a:r>
                        <a:rPr lang="en-US" sz="2900">
                          <a:latin typeface="Montserrat"/>
                          <a:ea typeface="Montserrat"/>
                          <a:cs typeface="Montserrat"/>
                          <a:sym typeface="Montserrat"/>
                        </a:rPr>
                        <a:t>Sanjana</a:t>
                      </a:r>
                      <a:endParaRPr sz="29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2900">
                          <a:latin typeface="Montserrat"/>
                          <a:ea typeface="Montserrat"/>
                          <a:cs typeface="Montserrat"/>
                          <a:sym typeface="Montserrat"/>
                        </a:rPr>
                        <a:t>Hats</a:t>
                      </a:r>
                      <a:endParaRPr sz="29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2900">
                          <a:latin typeface="Montserrat"/>
                          <a:ea typeface="Montserrat"/>
                          <a:cs typeface="Montserrat"/>
                          <a:sym typeface="Montserrat"/>
                        </a:rPr>
                        <a:t>1</a:t>
                      </a:r>
                      <a:endParaRPr sz="29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74"/>
          <p:cNvSpPr txBox="1"/>
          <p:nvPr/>
        </p:nvSpPr>
        <p:spPr>
          <a:xfrm>
            <a:off x="5325225" y="5939350"/>
            <a:ext cx="13921200" cy="118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6500">
                <a:solidFill>
                  <a:schemeClr val="dk1"/>
                </a:solidFill>
                <a:latin typeface="Montserrat"/>
                <a:ea typeface="Montserrat"/>
                <a:cs typeface="Montserrat"/>
                <a:sym typeface="Montserrat"/>
              </a:rPr>
              <a:t>Create - Read - Update - Delete</a:t>
            </a:r>
            <a:endParaRPr b="1" sz="6500">
              <a:solidFill>
                <a:schemeClr val="dk1"/>
              </a:solidFill>
              <a:latin typeface="Montserrat"/>
              <a:ea typeface="Montserrat"/>
              <a:cs typeface="Montserrat"/>
              <a:sym typeface="Montserrat"/>
            </a:endParaRPr>
          </a:p>
        </p:txBody>
      </p:sp>
      <p:sp>
        <p:nvSpPr>
          <p:cNvPr id="724" name="Google Shape;724;p74"/>
          <p:cNvSpPr txBox="1"/>
          <p:nvPr/>
        </p:nvSpPr>
        <p:spPr>
          <a:xfrm>
            <a:off x="4718575" y="3997600"/>
            <a:ext cx="7391400"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5000">
                <a:solidFill>
                  <a:schemeClr val="accent5"/>
                </a:solidFill>
                <a:latin typeface="Montserrat"/>
                <a:ea typeface="Montserrat"/>
                <a:cs typeface="Montserrat"/>
                <a:sym typeface="Montserrat"/>
              </a:rPr>
              <a:t>Event Sourcing</a:t>
            </a:r>
            <a:endParaRPr b="1" sz="5000">
              <a:solidFill>
                <a:schemeClr val="accent5"/>
              </a:solidFill>
              <a:latin typeface="Montserrat"/>
              <a:ea typeface="Montserrat"/>
              <a:cs typeface="Montserrat"/>
              <a:sym typeface="Montserrat"/>
            </a:endParaRPr>
          </a:p>
        </p:txBody>
      </p:sp>
      <p:sp>
        <p:nvSpPr>
          <p:cNvPr id="725" name="Google Shape;725;p74"/>
          <p:cNvSpPr txBox="1"/>
          <p:nvPr/>
        </p:nvSpPr>
        <p:spPr>
          <a:xfrm>
            <a:off x="4718575" y="7947000"/>
            <a:ext cx="14946900"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5000">
                <a:solidFill>
                  <a:schemeClr val="accent5"/>
                </a:solidFill>
                <a:latin typeface="Montserrat"/>
                <a:ea typeface="Montserrat"/>
                <a:cs typeface="Montserrat"/>
                <a:sym typeface="Montserrat"/>
              </a:rPr>
              <a:t>CRUD</a:t>
            </a:r>
            <a:endParaRPr b="1" sz="5000">
              <a:solidFill>
                <a:schemeClr val="accent5"/>
              </a:solidFill>
              <a:latin typeface="Montserrat"/>
              <a:ea typeface="Montserrat"/>
              <a:cs typeface="Montserrat"/>
              <a:sym typeface="Montserrat"/>
            </a:endParaRPr>
          </a:p>
        </p:txBody>
      </p:sp>
      <p:grpSp>
        <p:nvGrpSpPr>
          <p:cNvPr id="726" name="Google Shape;726;p74"/>
          <p:cNvGrpSpPr/>
          <p:nvPr/>
        </p:nvGrpSpPr>
        <p:grpSpPr>
          <a:xfrm>
            <a:off x="4718029" y="5188117"/>
            <a:ext cx="6939846" cy="538488"/>
            <a:chOff x="4624750" y="4648838"/>
            <a:chExt cx="14946900" cy="538488"/>
          </a:xfrm>
        </p:grpSpPr>
        <p:cxnSp>
          <p:nvCxnSpPr>
            <p:cNvPr id="727" name="Google Shape;727;p74"/>
            <p:cNvCxnSpPr/>
            <p:nvPr/>
          </p:nvCxnSpPr>
          <p:spPr>
            <a:xfrm>
              <a:off x="4624750" y="4648838"/>
              <a:ext cx="14946900" cy="0"/>
            </a:xfrm>
            <a:prstGeom prst="straightConnector1">
              <a:avLst/>
            </a:prstGeom>
            <a:noFill/>
            <a:ln cap="flat" cmpd="sng" w="38100">
              <a:solidFill>
                <a:schemeClr val="dk1"/>
              </a:solidFill>
              <a:prstDash val="solid"/>
              <a:round/>
              <a:headEnd len="med" w="med" type="none"/>
              <a:tailEnd len="med" w="med" type="none"/>
            </a:ln>
          </p:spPr>
        </p:cxnSp>
        <p:cxnSp>
          <p:nvCxnSpPr>
            <p:cNvPr id="728" name="Google Shape;728;p74"/>
            <p:cNvCxnSpPr/>
            <p:nvPr/>
          </p:nvCxnSpPr>
          <p:spPr>
            <a:xfrm>
              <a:off x="4642350" y="4659925"/>
              <a:ext cx="0" cy="527400"/>
            </a:xfrm>
            <a:prstGeom prst="straightConnector1">
              <a:avLst/>
            </a:prstGeom>
            <a:noFill/>
            <a:ln cap="flat" cmpd="sng" w="38100">
              <a:solidFill>
                <a:schemeClr val="dk1"/>
              </a:solidFill>
              <a:prstDash val="solid"/>
              <a:round/>
              <a:headEnd len="med" w="med" type="none"/>
              <a:tailEnd len="med" w="med" type="none"/>
            </a:ln>
          </p:spPr>
        </p:cxnSp>
        <p:cxnSp>
          <p:nvCxnSpPr>
            <p:cNvPr id="729" name="Google Shape;729;p74"/>
            <p:cNvCxnSpPr/>
            <p:nvPr/>
          </p:nvCxnSpPr>
          <p:spPr>
            <a:xfrm>
              <a:off x="19571650" y="4659925"/>
              <a:ext cx="0" cy="527400"/>
            </a:xfrm>
            <a:prstGeom prst="straightConnector1">
              <a:avLst/>
            </a:prstGeom>
            <a:noFill/>
            <a:ln cap="flat" cmpd="sng" w="38100">
              <a:solidFill>
                <a:schemeClr val="dk1"/>
              </a:solidFill>
              <a:prstDash val="solid"/>
              <a:round/>
              <a:headEnd len="med" w="med" type="none"/>
              <a:tailEnd len="med" w="med" type="none"/>
            </a:ln>
          </p:spPr>
        </p:cxnSp>
      </p:grpSp>
      <p:grpSp>
        <p:nvGrpSpPr>
          <p:cNvPr id="730" name="Google Shape;730;p74"/>
          <p:cNvGrpSpPr/>
          <p:nvPr/>
        </p:nvGrpSpPr>
        <p:grpSpPr>
          <a:xfrm rot="10800000">
            <a:off x="4718575" y="7093738"/>
            <a:ext cx="14946900" cy="538488"/>
            <a:chOff x="4624750" y="4648838"/>
            <a:chExt cx="14946900" cy="538488"/>
          </a:xfrm>
        </p:grpSpPr>
        <p:cxnSp>
          <p:nvCxnSpPr>
            <p:cNvPr id="731" name="Google Shape;731;p74"/>
            <p:cNvCxnSpPr/>
            <p:nvPr/>
          </p:nvCxnSpPr>
          <p:spPr>
            <a:xfrm>
              <a:off x="4624750" y="4648838"/>
              <a:ext cx="14946900" cy="0"/>
            </a:xfrm>
            <a:prstGeom prst="straightConnector1">
              <a:avLst/>
            </a:prstGeom>
            <a:noFill/>
            <a:ln cap="flat" cmpd="sng" w="38100">
              <a:solidFill>
                <a:schemeClr val="dk1"/>
              </a:solidFill>
              <a:prstDash val="solid"/>
              <a:round/>
              <a:headEnd len="med" w="med" type="none"/>
              <a:tailEnd len="med" w="med" type="none"/>
            </a:ln>
          </p:spPr>
        </p:cxnSp>
        <p:cxnSp>
          <p:nvCxnSpPr>
            <p:cNvPr id="732" name="Google Shape;732;p74"/>
            <p:cNvCxnSpPr/>
            <p:nvPr/>
          </p:nvCxnSpPr>
          <p:spPr>
            <a:xfrm>
              <a:off x="4642350" y="4659925"/>
              <a:ext cx="0" cy="527400"/>
            </a:xfrm>
            <a:prstGeom prst="straightConnector1">
              <a:avLst/>
            </a:prstGeom>
            <a:noFill/>
            <a:ln cap="flat" cmpd="sng" w="38100">
              <a:solidFill>
                <a:schemeClr val="dk1"/>
              </a:solidFill>
              <a:prstDash val="solid"/>
              <a:round/>
              <a:headEnd len="med" w="med" type="none"/>
              <a:tailEnd len="med" w="med" type="none"/>
            </a:ln>
          </p:spPr>
        </p:cxnSp>
        <p:cxnSp>
          <p:nvCxnSpPr>
            <p:cNvPr id="733" name="Google Shape;733;p74"/>
            <p:cNvCxnSpPr/>
            <p:nvPr/>
          </p:nvCxnSpPr>
          <p:spPr>
            <a:xfrm>
              <a:off x="19571650" y="4659925"/>
              <a:ext cx="0" cy="527400"/>
            </a:xfrm>
            <a:prstGeom prst="straightConnector1">
              <a:avLst/>
            </a:prstGeom>
            <a:noFill/>
            <a:ln cap="flat" cmpd="sng" w="38100">
              <a:solidFill>
                <a:schemeClr val="dk1"/>
              </a:solidFill>
              <a:prstDash val="solid"/>
              <a:round/>
              <a:headEnd len="med" w="med" type="none"/>
              <a:tailEnd len="med" w="med" type="none"/>
            </a:ln>
          </p:spPr>
        </p:cxn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75"/>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Event Sourcing Stores Events, then Derives </a:t>
            </a:r>
            <a:endParaRPr/>
          </a:p>
          <a:p>
            <a:pPr indent="0" lvl="0" marL="0" rtl="0" algn="l">
              <a:spcBef>
                <a:spcPts val="0"/>
              </a:spcBef>
              <a:spcAft>
                <a:spcPts val="0"/>
              </a:spcAft>
              <a:buNone/>
            </a:pPr>
            <a:r>
              <a:rPr lang="en-US"/>
              <a:t>the “Current State View”</a:t>
            </a:r>
            <a:endParaRPr/>
          </a:p>
        </p:txBody>
      </p:sp>
      <p:graphicFrame>
        <p:nvGraphicFramePr>
          <p:cNvPr id="740" name="Google Shape;740;p75"/>
          <p:cNvGraphicFramePr/>
          <p:nvPr/>
        </p:nvGraphicFramePr>
        <p:xfrm>
          <a:off x="15883317" y="5239013"/>
          <a:ext cx="3000000" cy="3000000"/>
        </p:xfrm>
        <a:graphic>
          <a:graphicData uri="http://schemas.openxmlformats.org/drawingml/2006/table">
            <a:tbl>
              <a:tblPr>
                <a:noFill/>
                <a:tableStyleId>{7344BA62-BCC8-4619-9E83-1A777FA3CFD2}</a:tableStyleId>
              </a:tblPr>
              <a:tblGrid>
                <a:gridCol w="2955925"/>
                <a:gridCol w="2654025"/>
                <a:gridCol w="1671525"/>
              </a:tblGrid>
              <a:tr h="776125">
                <a:tc>
                  <a:txBody>
                    <a:bodyPr/>
                    <a:lstStyle/>
                    <a:p>
                      <a:pPr indent="0" lvl="0" marL="0" rtl="0" algn="ctr">
                        <a:spcBef>
                          <a:spcPts val="0"/>
                        </a:spcBef>
                        <a:spcAft>
                          <a:spcPts val="0"/>
                        </a:spcAft>
                        <a:buNone/>
                      </a:pPr>
                      <a:r>
                        <a:rPr b="1" lang="en-US" sz="2900">
                          <a:solidFill>
                            <a:schemeClr val="lt1"/>
                          </a:solidFill>
                          <a:latin typeface="Montserrat"/>
                          <a:ea typeface="Montserrat"/>
                          <a:cs typeface="Montserrat"/>
                          <a:sym typeface="Montserrat"/>
                        </a:rPr>
                        <a:t>Customer</a:t>
                      </a:r>
                      <a:endParaRPr b="1" sz="2900">
                        <a:solidFill>
                          <a:schemeClr val="lt1"/>
                        </a:solidFill>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US" sz="2900">
                          <a:solidFill>
                            <a:schemeClr val="lt1"/>
                          </a:solidFill>
                          <a:latin typeface="Montserrat"/>
                          <a:ea typeface="Montserrat"/>
                          <a:cs typeface="Montserrat"/>
                          <a:sym typeface="Montserrat"/>
                        </a:rPr>
                        <a:t>Product</a:t>
                      </a:r>
                      <a:endParaRPr b="1" sz="2900">
                        <a:solidFill>
                          <a:schemeClr val="lt1"/>
                        </a:solidFill>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US" sz="2900">
                          <a:solidFill>
                            <a:schemeClr val="lt1"/>
                          </a:solidFill>
                          <a:latin typeface="Montserrat"/>
                          <a:ea typeface="Montserrat"/>
                          <a:cs typeface="Montserrat"/>
                          <a:sym typeface="Montserrat"/>
                        </a:rPr>
                        <a:t>#</a:t>
                      </a:r>
                      <a:endParaRPr b="1" sz="2900">
                        <a:solidFill>
                          <a:schemeClr val="lt1"/>
                        </a:solidFill>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chemeClr val="dk1"/>
                    </a:solidFill>
                  </a:tcPr>
                </a:tc>
              </a:tr>
              <a:tr h="685700">
                <a:tc>
                  <a:txBody>
                    <a:bodyPr/>
                    <a:lstStyle/>
                    <a:p>
                      <a:pPr indent="0" lvl="0" marL="0" rtl="0" algn="ctr">
                        <a:spcBef>
                          <a:spcPts val="0"/>
                        </a:spcBef>
                        <a:spcAft>
                          <a:spcPts val="0"/>
                        </a:spcAft>
                        <a:buNone/>
                      </a:pPr>
                      <a:r>
                        <a:rPr lang="en-US" sz="2900">
                          <a:latin typeface="Montserrat"/>
                          <a:ea typeface="Montserrat"/>
                          <a:cs typeface="Montserrat"/>
                          <a:sym typeface="Montserrat"/>
                        </a:rPr>
                        <a:t>Sanjana</a:t>
                      </a:r>
                      <a:endParaRPr sz="29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2900">
                          <a:latin typeface="Montserrat"/>
                          <a:ea typeface="Montserrat"/>
                          <a:cs typeface="Montserrat"/>
                          <a:sym typeface="Montserrat"/>
                        </a:rPr>
                        <a:t>Pants</a:t>
                      </a:r>
                      <a:endParaRPr sz="29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2900">
                          <a:latin typeface="Montserrat"/>
                          <a:ea typeface="Montserrat"/>
                          <a:cs typeface="Montserrat"/>
                          <a:sym typeface="Montserrat"/>
                        </a:rPr>
                        <a:t>1</a:t>
                      </a:r>
                      <a:endParaRPr sz="29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FFFFFF"/>
                    </a:solidFill>
                  </a:tcPr>
                </a:tc>
              </a:tr>
              <a:tr h="685700">
                <a:tc>
                  <a:txBody>
                    <a:bodyPr/>
                    <a:lstStyle/>
                    <a:p>
                      <a:pPr indent="0" lvl="0" marL="0" rtl="0" algn="ctr">
                        <a:spcBef>
                          <a:spcPts val="0"/>
                        </a:spcBef>
                        <a:spcAft>
                          <a:spcPts val="0"/>
                        </a:spcAft>
                        <a:buNone/>
                      </a:pPr>
                      <a:r>
                        <a:rPr lang="en-US" sz="2900">
                          <a:latin typeface="Montserrat"/>
                          <a:ea typeface="Montserrat"/>
                          <a:cs typeface="Montserrat"/>
                          <a:sym typeface="Montserrat"/>
                        </a:rPr>
                        <a:t>Sanjana</a:t>
                      </a:r>
                      <a:endParaRPr sz="29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38CCED">
                        <a:alpha val="29409"/>
                      </a:srgbClr>
                    </a:solidFill>
                  </a:tcPr>
                </a:tc>
                <a:tc>
                  <a:txBody>
                    <a:bodyPr/>
                    <a:lstStyle/>
                    <a:p>
                      <a:pPr indent="0" lvl="0" marL="0" rtl="0" algn="ctr">
                        <a:spcBef>
                          <a:spcPts val="0"/>
                        </a:spcBef>
                        <a:spcAft>
                          <a:spcPts val="0"/>
                        </a:spcAft>
                        <a:buNone/>
                      </a:pPr>
                      <a:r>
                        <a:rPr lang="en-US" sz="2900">
                          <a:latin typeface="Montserrat"/>
                          <a:ea typeface="Montserrat"/>
                          <a:cs typeface="Montserrat"/>
                          <a:sym typeface="Montserrat"/>
                        </a:rPr>
                        <a:t>T-Shirts</a:t>
                      </a:r>
                      <a:endParaRPr sz="29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38CCED">
                        <a:alpha val="29409"/>
                      </a:srgbClr>
                    </a:solidFill>
                  </a:tcPr>
                </a:tc>
                <a:tc>
                  <a:txBody>
                    <a:bodyPr/>
                    <a:lstStyle/>
                    <a:p>
                      <a:pPr indent="0" lvl="0" marL="0" rtl="0" algn="ctr">
                        <a:spcBef>
                          <a:spcPts val="0"/>
                        </a:spcBef>
                        <a:spcAft>
                          <a:spcPts val="0"/>
                        </a:spcAft>
                        <a:buNone/>
                      </a:pPr>
                      <a:r>
                        <a:rPr lang="en-US" sz="2900">
                          <a:latin typeface="Montserrat"/>
                          <a:ea typeface="Montserrat"/>
                          <a:cs typeface="Montserrat"/>
                          <a:sym typeface="Montserrat"/>
                        </a:rPr>
                        <a:t>1</a:t>
                      </a:r>
                      <a:endParaRPr sz="29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38CCED">
                        <a:alpha val="29409"/>
                      </a:srgbClr>
                    </a:solidFill>
                  </a:tcPr>
                </a:tc>
              </a:tr>
              <a:tr h="685700">
                <a:tc>
                  <a:txBody>
                    <a:bodyPr/>
                    <a:lstStyle/>
                    <a:p>
                      <a:pPr indent="0" lvl="0" marL="0" rtl="0" algn="ctr">
                        <a:spcBef>
                          <a:spcPts val="0"/>
                        </a:spcBef>
                        <a:spcAft>
                          <a:spcPts val="0"/>
                        </a:spcAft>
                        <a:buNone/>
                      </a:pPr>
                      <a:r>
                        <a:rPr lang="en-US" sz="2900">
                          <a:latin typeface="Montserrat"/>
                          <a:ea typeface="Montserrat"/>
                          <a:cs typeface="Montserrat"/>
                          <a:sym typeface="Montserrat"/>
                        </a:rPr>
                        <a:t>Sanjana</a:t>
                      </a:r>
                      <a:endParaRPr sz="29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2900">
                          <a:latin typeface="Montserrat"/>
                          <a:ea typeface="Montserrat"/>
                          <a:cs typeface="Montserrat"/>
                          <a:sym typeface="Montserrat"/>
                        </a:rPr>
                        <a:t>Hats</a:t>
                      </a:r>
                      <a:endParaRPr sz="29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2900">
                          <a:latin typeface="Montserrat"/>
                          <a:ea typeface="Montserrat"/>
                          <a:cs typeface="Montserrat"/>
                          <a:sym typeface="Montserrat"/>
                        </a:rPr>
                        <a:t>1</a:t>
                      </a:r>
                      <a:endParaRPr sz="29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FFFFFF"/>
                    </a:solidFill>
                  </a:tcPr>
                </a:tc>
              </a:tr>
            </a:tbl>
          </a:graphicData>
        </a:graphic>
      </p:graphicFrame>
      <p:sp>
        <p:nvSpPr>
          <p:cNvPr id="741" name="Google Shape;741;p75"/>
          <p:cNvSpPr/>
          <p:nvPr/>
        </p:nvSpPr>
        <p:spPr>
          <a:xfrm>
            <a:off x="9803500" y="5626175"/>
            <a:ext cx="5518500" cy="2058900"/>
          </a:xfrm>
          <a:prstGeom prst="roundRect">
            <a:avLst>
              <a:gd fmla="val 4202" name="adj"/>
            </a:avLst>
          </a:prstGeom>
          <a:solidFill>
            <a:srgbClr val="FFFFFF"/>
          </a:solidFill>
          <a:ln cap="flat" cmpd="sng" w="9525">
            <a:solidFill>
              <a:schemeClr val="dk1"/>
            </a:solidFill>
            <a:prstDash val="dash"/>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rPr lang="en-US" sz="2600">
                <a:solidFill>
                  <a:schemeClr val="dk1"/>
                </a:solidFill>
                <a:highlight>
                  <a:srgbClr val="FFFFFF"/>
                </a:highlight>
                <a:latin typeface="Montserrat"/>
                <a:ea typeface="Montserrat"/>
                <a:cs typeface="Montserrat"/>
                <a:sym typeface="Montserrat"/>
              </a:rPr>
              <a:t>Timeseries of User Activity</a:t>
            </a:r>
            <a:endParaRPr sz="2600">
              <a:solidFill>
                <a:schemeClr val="dk1"/>
              </a:solidFill>
              <a:highlight>
                <a:srgbClr val="FFFFFF"/>
              </a:highlight>
              <a:latin typeface="Montserrat"/>
              <a:ea typeface="Montserrat"/>
              <a:cs typeface="Montserrat"/>
              <a:sym typeface="Montserrat"/>
            </a:endParaRPr>
          </a:p>
        </p:txBody>
      </p:sp>
      <p:sp>
        <p:nvSpPr>
          <p:cNvPr id="742" name="Google Shape;742;p75"/>
          <p:cNvSpPr txBox="1"/>
          <p:nvPr/>
        </p:nvSpPr>
        <p:spPr>
          <a:xfrm>
            <a:off x="1219200" y="4076575"/>
            <a:ext cx="1488900" cy="677100"/>
          </a:xfrm>
          <a:prstGeom prst="rect">
            <a:avLst/>
          </a:prstGeom>
          <a:noFill/>
          <a:ln>
            <a:noFill/>
          </a:ln>
        </p:spPr>
        <p:txBody>
          <a:bodyPr anchorCtr="0" anchor="ctr" bIns="91400" lIns="182875" spcFirstLastPara="1" rIns="182875" wrap="square" tIns="91400">
            <a:noAutofit/>
          </a:bodyPr>
          <a:lstStyle/>
          <a:p>
            <a:pPr indent="0" lvl="0" marL="0" marR="0" rtl="0" algn="l">
              <a:spcBef>
                <a:spcPts val="0"/>
              </a:spcBef>
              <a:spcAft>
                <a:spcPts val="0"/>
              </a:spcAft>
              <a:buNone/>
            </a:pPr>
            <a:r>
              <a:rPr lang="en-US" sz="3200">
                <a:solidFill>
                  <a:schemeClr val="dk1"/>
                </a:solidFill>
                <a:latin typeface="Montserrat"/>
                <a:ea typeface="Montserrat"/>
                <a:cs typeface="Montserrat"/>
                <a:sym typeface="Montserrat"/>
              </a:rPr>
              <a:t>12.42</a:t>
            </a:r>
            <a:endParaRPr sz="3200">
              <a:latin typeface="Montserrat"/>
              <a:ea typeface="Montserrat"/>
              <a:cs typeface="Montserrat"/>
              <a:sym typeface="Montserrat"/>
            </a:endParaRPr>
          </a:p>
        </p:txBody>
      </p:sp>
      <p:sp>
        <p:nvSpPr>
          <p:cNvPr id="743" name="Google Shape;743;p75"/>
          <p:cNvSpPr txBox="1"/>
          <p:nvPr/>
        </p:nvSpPr>
        <p:spPr>
          <a:xfrm>
            <a:off x="1219200" y="5239025"/>
            <a:ext cx="1488900" cy="677100"/>
          </a:xfrm>
          <a:prstGeom prst="rect">
            <a:avLst/>
          </a:prstGeom>
          <a:noFill/>
          <a:ln>
            <a:noFill/>
          </a:ln>
        </p:spPr>
        <p:txBody>
          <a:bodyPr anchorCtr="0" anchor="ctr" bIns="91400" lIns="182875" spcFirstLastPara="1" rIns="182875" wrap="square" tIns="91400">
            <a:noAutofit/>
          </a:bodyPr>
          <a:lstStyle/>
          <a:p>
            <a:pPr indent="0" lvl="0" marL="0" marR="0" rtl="0" algn="l">
              <a:spcBef>
                <a:spcPts val="0"/>
              </a:spcBef>
              <a:spcAft>
                <a:spcPts val="0"/>
              </a:spcAft>
              <a:buNone/>
            </a:pPr>
            <a:r>
              <a:rPr lang="en-US" sz="3200">
                <a:solidFill>
                  <a:schemeClr val="dk1"/>
                </a:solidFill>
                <a:latin typeface="Montserrat"/>
                <a:ea typeface="Montserrat"/>
                <a:cs typeface="Montserrat"/>
                <a:sym typeface="Montserrat"/>
              </a:rPr>
              <a:t>12.44</a:t>
            </a:r>
            <a:endParaRPr sz="3200">
              <a:latin typeface="Montserrat"/>
              <a:ea typeface="Montserrat"/>
              <a:cs typeface="Montserrat"/>
              <a:sym typeface="Montserrat"/>
            </a:endParaRPr>
          </a:p>
        </p:txBody>
      </p:sp>
      <p:sp>
        <p:nvSpPr>
          <p:cNvPr id="744" name="Google Shape;744;p75"/>
          <p:cNvSpPr txBox="1"/>
          <p:nvPr/>
        </p:nvSpPr>
        <p:spPr>
          <a:xfrm>
            <a:off x="1219200" y="6423375"/>
            <a:ext cx="1488900" cy="677100"/>
          </a:xfrm>
          <a:prstGeom prst="rect">
            <a:avLst/>
          </a:prstGeom>
          <a:noFill/>
          <a:ln>
            <a:noFill/>
          </a:ln>
        </p:spPr>
        <p:txBody>
          <a:bodyPr anchorCtr="0" anchor="ctr" bIns="91400" lIns="182875" spcFirstLastPara="1" rIns="182875" wrap="square" tIns="91400">
            <a:noAutofit/>
          </a:bodyPr>
          <a:lstStyle/>
          <a:p>
            <a:pPr indent="0" lvl="0" marL="0" marR="0" rtl="0" algn="l">
              <a:spcBef>
                <a:spcPts val="0"/>
              </a:spcBef>
              <a:spcAft>
                <a:spcPts val="0"/>
              </a:spcAft>
              <a:buNone/>
            </a:pPr>
            <a:r>
              <a:rPr lang="en-US" sz="3200">
                <a:solidFill>
                  <a:schemeClr val="dk1"/>
                </a:solidFill>
                <a:latin typeface="Montserrat"/>
                <a:ea typeface="Montserrat"/>
                <a:cs typeface="Montserrat"/>
                <a:sym typeface="Montserrat"/>
              </a:rPr>
              <a:t>12.49</a:t>
            </a:r>
            <a:endParaRPr sz="3200">
              <a:latin typeface="Montserrat"/>
              <a:ea typeface="Montserrat"/>
              <a:cs typeface="Montserrat"/>
              <a:sym typeface="Montserrat"/>
            </a:endParaRPr>
          </a:p>
        </p:txBody>
      </p:sp>
      <p:sp>
        <p:nvSpPr>
          <p:cNvPr id="745" name="Google Shape;745;p75"/>
          <p:cNvSpPr txBox="1"/>
          <p:nvPr/>
        </p:nvSpPr>
        <p:spPr>
          <a:xfrm>
            <a:off x="1219200" y="7649475"/>
            <a:ext cx="1488900" cy="677100"/>
          </a:xfrm>
          <a:prstGeom prst="rect">
            <a:avLst/>
          </a:prstGeom>
          <a:noFill/>
          <a:ln>
            <a:noFill/>
          </a:ln>
        </p:spPr>
        <p:txBody>
          <a:bodyPr anchorCtr="0" anchor="ctr" bIns="91400" lIns="182875" spcFirstLastPara="1" rIns="182875" wrap="square" tIns="91400">
            <a:noAutofit/>
          </a:bodyPr>
          <a:lstStyle/>
          <a:p>
            <a:pPr indent="0" lvl="0" marL="0" marR="0" rtl="0" algn="l">
              <a:spcBef>
                <a:spcPts val="0"/>
              </a:spcBef>
              <a:spcAft>
                <a:spcPts val="0"/>
              </a:spcAft>
              <a:buNone/>
            </a:pPr>
            <a:r>
              <a:rPr lang="en-US" sz="3200">
                <a:solidFill>
                  <a:schemeClr val="dk1"/>
                </a:solidFill>
                <a:latin typeface="Montserrat"/>
                <a:ea typeface="Montserrat"/>
                <a:cs typeface="Montserrat"/>
                <a:sym typeface="Montserrat"/>
              </a:rPr>
              <a:t>12.50</a:t>
            </a:r>
            <a:endParaRPr sz="3200">
              <a:latin typeface="Montserrat"/>
              <a:ea typeface="Montserrat"/>
              <a:cs typeface="Montserrat"/>
              <a:sym typeface="Montserrat"/>
            </a:endParaRPr>
          </a:p>
        </p:txBody>
      </p:sp>
      <p:sp>
        <p:nvSpPr>
          <p:cNvPr id="746" name="Google Shape;746;p75"/>
          <p:cNvSpPr txBox="1"/>
          <p:nvPr/>
        </p:nvSpPr>
        <p:spPr>
          <a:xfrm>
            <a:off x="1219200" y="8840925"/>
            <a:ext cx="1488900" cy="677100"/>
          </a:xfrm>
          <a:prstGeom prst="rect">
            <a:avLst/>
          </a:prstGeom>
          <a:noFill/>
          <a:ln>
            <a:noFill/>
          </a:ln>
        </p:spPr>
        <p:txBody>
          <a:bodyPr anchorCtr="0" anchor="ctr" bIns="91400" lIns="182875" spcFirstLastPara="1" rIns="182875" wrap="square" tIns="91400">
            <a:noAutofit/>
          </a:bodyPr>
          <a:lstStyle/>
          <a:p>
            <a:pPr indent="0" lvl="0" marL="0" marR="0" rtl="0" algn="l">
              <a:spcBef>
                <a:spcPts val="0"/>
              </a:spcBef>
              <a:spcAft>
                <a:spcPts val="0"/>
              </a:spcAft>
              <a:buNone/>
            </a:pPr>
            <a:r>
              <a:rPr lang="en-US" sz="3200">
                <a:solidFill>
                  <a:schemeClr val="dk1"/>
                </a:solidFill>
                <a:latin typeface="Montserrat"/>
                <a:ea typeface="Montserrat"/>
                <a:cs typeface="Montserrat"/>
                <a:sym typeface="Montserrat"/>
              </a:rPr>
              <a:t>12.59</a:t>
            </a:r>
            <a:endParaRPr sz="3200">
              <a:latin typeface="Montserrat"/>
              <a:ea typeface="Montserrat"/>
              <a:cs typeface="Montserrat"/>
              <a:sym typeface="Montserrat"/>
            </a:endParaRPr>
          </a:p>
        </p:txBody>
      </p:sp>
      <p:graphicFrame>
        <p:nvGraphicFramePr>
          <p:cNvPr id="747" name="Google Shape;747;p75"/>
          <p:cNvGraphicFramePr/>
          <p:nvPr/>
        </p:nvGraphicFramePr>
        <p:xfrm>
          <a:off x="2701850" y="3823025"/>
          <a:ext cx="3000000" cy="3000000"/>
        </p:xfrm>
        <a:graphic>
          <a:graphicData uri="http://schemas.openxmlformats.org/drawingml/2006/table">
            <a:tbl>
              <a:tblPr>
                <a:noFill/>
                <a:tableStyleId>{0ADA2E3A-221D-4D2E-A11A-FFFA7ADA25A2}</a:tableStyleId>
              </a:tblPr>
              <a:tblGrid>
                <a:gridCol w="2019075"/>
                <a:gridCol w="2435200"/>
                <a:gridCol w="863125"/>
              </a:tblGrid>
              <a:tr h="1188800">
                <a:tc gridSpan="3">
                  <a:txBody>
                    <a:bodyPr/>
                    <a:lstStyle/>
                    <a:p>
                      <a:pPr indent="0" lvl="0" marL="0" rtl="0" algn="ctr">
                        <a:lnSpc>
                          <a:spcPct val="150000"/>
                        </a:lnSpc>
                        <a:spcBef>
                          <a:spcPts val="0"/>
                        </a:spcBef>
                        <a:spcAft>
                          <a:spcPts val="0"/>
                        </a:spcAft>
                        <a:buNone/>
                      </a:pPr>
                      <a:r>
                        <a:rPr lang="en-US" sz="3200">
                          <a:solidFill>
                            <a:schemeClr val="dk1"/>
                          </a:solidFill>
                          <a:latin typeface="Montserrat"/>
                          <a:ea typeface="Montserrat"/>
                          <a:cs typeface="Montserrat"/>
                          <a:sym typeface="Montserrat"/>
                        </a:rPr>
                        <a:t>2 Pants added to cart</a:t>
                      </a:r>
                      <a:endParaRPr sz="32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hMerge="1"/>
                <a:tc hMerge="1"/>
              </a:tr>
              <a:tr h="1188800">
                <a:tc gridSpan="3">
                  <a:txBody>
                    <a:bodyPr/>
                    <a:lstStyle/>
                    <a:p>
                      <a:pPr indent="0" lvl="0" marL="0" rtl="0" algn="ctr">
                        <a:lnSpc>
                          <a:spcPct val="150000"/>
                        </a:lnSpc>
                        <a:spcBef>
                          <a:spcPts val="0"/>
                        </a:spcBef>
                        <a:spcAft>
                          <a:spcPts val="0"/>
                        </a:spcAft>
                        <a:buNone/>
                      </a:pPr>
                      <a:r>
                        <a:rPr lang="en-US" sz="3200">
                          <a:solidFill>
                            <a:schemeClr val="dk1"/>
                          </a:solidFill>
                          <a:latin typeface="Montserrat"/>
                          <a:ea typeface="Montserrat"/>
                          <a:cs typeface="Montserrat"/>
                          <a:sym typeface="Montserrat"/>
                        </a:rPr>
                        <a:t>1 T-Shirts added to cart</a:t>
                      </a:r>
                      <a:endParaRPr sz="32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38CCED">
                        <a:alpha val="29409"/>
                      </a:srgbClr>
                    </a:solidFill>
                  </a:tcPr>
                </a:tc>
                <a:tc hMerge="1"/>
                <a:tc hMerge="1"/>
              </a:tr>
              <a:tr h="1188800">
                <a:tc gridSpan="3">
                  <a:txBody>
                    <a:bodyPr/>
                    <a:lstStyle/>
                    <a:p>
                      <a:pPr indent="0" lvl="0" marL="0" rtl="0" algn="ctr">
                        <a:lnSpc>
                          <a:spcPct val="150000"/>
                        </a:lnSpc>
                        <a:spcBef>
                          <a:spcPts val="0"/>
                        </a:spcBef>
                        <a:spcAft>
                          <a:spcPts val="0"/>
                        </a:spcAft>
                        <a:buNone/>
                      </a:pPr>
                      <a:r>
                        <a:rPr lang="en-US" sz="3200">
                          <a:solidFill>
                            <a:schemeClr val="dk1"/>
                          </a:solidFill>
                          <a:latin typeface="Montserrat"/>
                          <a:ea typeface="Montserrat"/>
                          <a:cs typeface="Montserrat"/>
                          <a:sym typeface="Montserrat"/>
                        </a:rPr>
                        <a:t>1 Pants removed to cart</a:t>
                      </a:r>
                      <a:endParaRPr sz="32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hMerge="1"/>
                <a:tc hMerge="1"/>
              </a:tr>
              <a:tr h="1188800">
                <a:tc gridSpan="3">
                  <a:txBody>
                    <a:bodyPr/>
                    <a:lstStyle/>
                    <a:p>
                      <a:pPr indent="0" lvl="0" marL="0" rtl="0" algn="ctr">
                        <a:lnSpc>
                          <a:spcPct val="150000"/>
                        </a:lnSpc>
                        <a:spcBef>
                          <a:spcPts val="0"/>
                        </a:spcBef>
                        <a:spcAft>
                          <a:spcPts val="0"/>
                        </a:spcAft>
                        <a:buNone/>
                      </a:pPr>
                      <a:r>
                        <a:rPr lang="en-US" sz="3200">
                          <a:solidFill>
                            <a:schemeClr val="dk1"/>
                          </a:solidFill>
                          <a:latin typeface="Montserrat"/>
                          <a:ea typeface="Montserrat"/>
                          <a:cs typeface="Montserrat"/>
                          <a:sym typeface="Montserrat"/>
                        </a:rPr>
                        <a:t>1 Hat added to cart</a:t>
                      </a:r>
                      <a:endParaRPr sz="32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chemeClr val="accent5"/>
                    </a:solidFill>
                  </a:tcPr>
                </a:tc>
                <a:tc hMerge="1"/>
                <a:tc hMerge="1"/>
              </a:tr>
              <a:tr h="1188800">
                <a:tc gridSpan="3">
                  <a:txBody>
                    <a:bodyPr/>
                    <a:lstStyle/>
                    <a:p>
                      <a:pPr indent="0" lvl="0" marL="0" rtl="0" algn="ctr">
                        <a:lnSpc>
                          <a:spcPct val="150000"/>
                        </a:lnSpc>
                        <a:spcBef>
                          <a:spcPts val="0"/>
                        </a:spcBef>
                        <a:spcAft>
                          <a:spcPts val="0"/>
                        </a:spcAft>
                        <a:buNone/>
                      </a:pPr>
                      <a:r>
                        <a:rPr lang="en-US" sz="3200">
                          <a:solidFill>
                            <a:schemeClr val="dk1"/>
                          </a:solidFill>
                          <a:latin typeface="Montserrat"/>
                          <a:ea typeface="Montserrat"/>
                          <a:cs typeface="Montserrat"/>
                          <a:sym typeface="Montserrat"/>
                        </a:rPr>
                        <a:t>User Checked Out</a:t>
                      </a:r>
                      <a:endParaRPr sz="32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hMerge="1"/>
                <a:tc hMerge="1"/>
              </a:tr>
            </a:tbl>
          </a:graphicData>
        </a:graphic>
      </p:graphicFrame>
      <p:grpSp>
        <p:nvGrpSpPr>
          <p:cNvPr id="748" name="Google Shape;748;p75"/>
          <p:cNvGrpSpPr/>
          <p:nvPr/>
        </p:nvGrpSpPr>
        <p:grpSpPr>
          <a:xfrm>
            <a:off x="8165499" y="4325025"/>
            <a:ext cx="1076702" cy="1068646"/>
            <a:chOff x="8030399" y="5614575"/>
            <a:chExt cx="1076702" cy="1068646"/>
          </a:xfrm>
        </p:grpSpPr>
        <p:sp>
          <p:nvSpPr>
            <p:cNvPr id="749" name="Google Shape;749;p75"/>
            <p:cNvSpPr/>
            <p:nvPr/>
          </p:nvSpPr>
          <p:spPr>
            <a:xfrm flipH="1">
              <a:off x="8030399" y="5614575"/>
              <a:ext cx="1064861" cy="1068646"/>
            </a:xfrm>
            <a:custGeom>
              <a:rect b="b" l="l" r="r" t="t"/>
              <a:pathLst>
                <a:path extrusionOk="0" h="19787" w="20695">
                  <a:moveTo>
                    <a:pt x="0" y="0"/>
                  </a:moveTo>
                  <a:lnTo>
                    <a:pt x="0" y="19787"/>
                  </a:lnTo>
                  <a:lnTo>
                    <a:pt x="20695" y="19787"/>
                  </a:lnTo>
                </a:path>
              </a:pathLst>
            </a:custGeom>
            <a:noFill/>
            <a:ln cap="flat" cmpd="sng" w="38100">
              <a:solidFill>
                <a:srgbClr val="D9D9D9"/>
              </a:solidFill>
              <a:prstDash val="solid"/>
              <a:round/>
              <a:headEnd len="med" w="med" type="none"/>
              <a:tailEnd len="med" w="med" type="triangle"/>
            </a:ln>
          </p:spPr>
        </p:sp>
        <p:cxnSp>
          <p:nvCxnSpPr>
            <p:cNvPr id="750" name="Google Shape;750;p75"/>
            <p:cNvCxnSpPr/>
            <p:nvPr/>
          </p:nvCxnSpPr>
          <p:spPr>
            <a:xfrm rot="10800000">
              <a:off x="8091301" y="5631015"/>
              <a:ext cx="1015800" cy="0"/>
            </a:xfrm>
            <a:prstGeom prst="straightConnector1">
              <a:avLst/>
            </a:prstGeom>
            <a:noFill/>
            <a:ln cap="flat" cmpd="sng" w="38100">
              <a:solidFill>
                <a:srgbClr val="D9D9D9"/>
              </a:solidFill>
              <a:prstDash val="solid"/>
              <a:round/>
              <a:headEnd len="med" w="med" type="none"/>
              <a:tailEnd len="med" w="med" type="none"/>
            </a:ln>
          </p:spPr>
        </p:cxnSp>
      </p:grpSp>
      <p:grpSp>
        <p:nvGrpSpPr>
          <p:cNvPr id="751" name="Google Shape;751;p75"/>
          <p:cNvGrpSpPr/>
          <p:nvPr/>
        </p:nvGrpSpPr>
        <p:grpSpPr>
          <a:xfrm>
            <a:off x="8165499" y="5623900"/>
            <a:ext cx="1076702" cy="1068646"/>
            <a:chOff x="8030399" y="5614575"/>
            <a:chExt cx="1076702" cy="1068646"/>
          </a:xfrm>
        </p:grpSpPr>
        <p:sp>
          <p:nvSpPr>
            <p:cNvPr id="752" name="Google Shape;752;p75"/>
            <p:cNvSpPr/>
            <p:nvPr/>
          </p:nvSpPr>
          <p:spPr>
            <a:xfrm flipH="1">
              <a:off x="8030399" y="5614575"/>
              <a:ext cx="1064861" cy="1068646"/>
            </a:xfrm>
            <a:custGeom>
              <a:rect b="b" l="l" r="r" t="t"/>
              <a:pathLst>
                <a:path extrusionOk="0" h="19787" w="20695">
                  <a:moveTo>
                    <a:pt x="0" y="0"/>
                  </a:moveTo>
                  <a:lnTo>
                    <a:pt x="0" y="19787"/>
                  </a:lnTo>
                  <a:lnTo>
                    <a:pt x="20695" y="19787"/>
                  </a:lnTo>
                </a:path>
              </a:pathLst>
            </a:custGeom>
            <a:noFill/>
            <a:ln cap="flat" cmpd="sng" w="38100">
              <a:solidFill>
                <a:srgbClr val="D9D9D9"/>
              </a:solidFill>
              <a:prstDash val="solid"/>
              <a:round/>
              <a:headEnd len="med" w="med" type="none"/>
              <a:tailEnd len="med" w="med" type="triangle"/>
            </a:ln>
          </p:spPr>
        </p:sp>
        <p:cxnSp>
          <p:nvCxnSpPr>
            <p:cNvPr id="753" name="Google Shape;753;p75"/>
            <p:cNvCxnSpPr/>
            <p:nvPr/>
          </p:nvCxnSpPr>
          <p:spPr>
            <a:xfrm rot="10800000">
              <a:off x="8091301" y="5631015"/>
              <a:ext cx="1015800" cy="0"/>
            </a:xfrm>
            <a:prstGeom prst="straightConnector1">
              <a:avLst/>
            </a:prstGeom>
            <a:noFill/>
            <a:ln cap="flat" cmpd="sng" w="38100">
              <a:solidFill>
                <a:srgbClr val="D9D9D9"/>
              </a:solidFill>
              <a:prstDash val="solid"/>
              <a:round/>
              <a:headEnd len="med" w="med" type="none"/>
              <a:tailEnd len="med" w="med" type="none"/>
            </a:ln>
          </p:spPr>
        </p:cxnSp>
      </p:grpSp>
      <p:grpSp>
        <p:nvGrpSpPr>
          <p:cNvPr id="754" name="Google Shape;754;p75"/>
          <p:cNvGrpSpPr/>
          <p:nvPr/>
        </p:nvGrpSpPr>
        <p:grpSpPr>
          <a:xfrm>
            <a:off x="8165499" y="6922775"/>
            <a:ext cx="1076702" cy="1068646"/>
            <a:chOff x="8030399" y="5614575"/>
            <a:chExt cx="1076702" cy="1068646"/>
          </a:xfrm>
        </p:grpSpPr>
        <p:sp>
          <p:nvSpPr>
            <p:cNvPr id="755" name="Google Shape;755;p75"/>
            <p:cNvSpPr/>
            <p:nvPr/>
          </p:nvSpPr>
          <p:spPr>
            <a:xfrm flipH="1">
              <a:off x="8030399" y="5614575"/>
              <a:ext cx="1064861" cy="1068646"/>
            </a:xfrm>
            <a:custGeom>
              <a:rect b="b" l="l" r="r" t="t"/>
              <a:pathLst>
                <a:path extrusionOk="0" h="19787" w="20695">
                  <a:moveTo>
                    <a:pt x="0" y="0"/>
                  </a:moveTo>
                  <a:lnTo>
                    <a:pt x="0" y="19787"/>
                  </a:lnTo>
                  <a:lnTo>
                    <a:pt x="20695" y="19787"/>
                  </a:lnTo>
                </a:path>
              </a:pathLst>
            </a:custGeom>
            <a:noFill/>
            <a:ln cap="flat" cmpd="sng" w="38100">
              <a:solidFill>
                <a:srgbClr val="D9D9D9"/>
              </a:solidFill>
              <a:prstDash val="solid"/>
              <a:round/>
              <a:headEnd len="med" w="med" type="none"/>
              <a:tailEnd len="med" w="med" type="triangle"/>
            </a:ln>
          </p:spPr>
        </p:sp>
        <p:cxnSp>
          <p:nvCxnSpPr>
            <p:cNvPr id="756" name="Google Shape;756;p75"/>
            <p:cNvCxnSpPr/>
            <p:nvPr/>
          </p:nvCxnSpPr>
          <p:spPr>
            <a:xfrm rot="10800000">
              <a:off x="8091301" y="5631015"/>
              <a:ext cx="1015800" cy="0"/>
            </a:xfrm>
            <a:prstGeom prst="straightConnector1">
              <a:avLst/>
            </a:prstGeom>
            <a:noFill/>
            <a:ln cap="flat" cmpd="sng" w="38100">
              <a:solidFill>
                <a:srgbClr val="D9D9D9"/>
              </a:solidFill>
              <a:prstDash val="solid"/>
              <a:round/>
              <a:headEnd len="med" w="med" type="none"/>
              <a:tailEnd len="med" w="med" type="none"/>
            </a:ln>
          </p:spPr>
        </p:cxnSp>
      </p:grpSp>
      <p:grpSp>
        <p:nvGrpSpPr>
          <p:cNvPr id="757" name="Google Shape;757;p75"/>
          <p:cNvGrpSpPr/>
          <p:nvPr/>
        </p:nvGrpSpPr>
        <p:grpSpPr>
          <a:xfrm>
            <a:off x="8165499" y="8221650"/>
            <a:ext cx="1076702" cy="1068646"/>
            <a:chOff x="8030399" y="5614575"/>
            <a:chExt cx="1076702" cy="1068646"/>
          </a:xfrm>
        </p:grpSpPr>
        <p:sp>
          <p:nvSpPr>
            <p:cNvPr id="758" name="Google Shape;758;p75"/>
            <p:cNvSpPr/>
            <p:nvPr/>
          </p:nvSpPr>
          <p:spPr>
            <a:xfrm flipH="1">
              <a:off x="8030399" y="5614575"/>
              <a:ext cx="1064861" cy="1068646"/>
            </a:xfrm>
            <a:custGeom>
              <a:rect b="b" l="l" r="r" t="t"/>
              <a:pathLst>
                <a:path extrusionOk="0" h="19787" w="20695">
                  <a:moveTo>
                    <a:pt x="0" y="0"/>
                  </a:moveTo>
                  <a:lnTo>
                    <a:pt x="0" y="19787"/>
                  </a:lnTo>
                  <a:lnTo>
                    <a:pt x="20695" y="19787"/>
                  </a:lnTo>
                </a:path>
              </a:pathLst>
            </a:custGeom>
            <a:noFill/>
            <a:ln cap="flat" cmpd="sng" w="38100">
              <a:solidFill>
                <a:srgbClr val="D9D9D9"/>
              </a:solidFill>
              <a:prstDash val="solid"/>
              <a:round/>
              <a:headEnd len="med" w="med" type="none"/>
              <a:tailEnd len="med" w="med" type="triangle"/>
            </a:ln>
          </p:spPr>
        </p:sp>
        <p:cxnSp>
          <p:nvCxnSpPr>
            <p:cNvPr id="759" name="Google Shape;759;p75"/>
            <p:cNvCxnSpPr/>
            <p:nvPr/>
          </p:nvCxnSpPr>
          <p:spPr>
            <a:xfrm rot="10800000">
              <a:off x="8091301" y="5631015"/>
              <a:ext cx="1015800" cy="0"/>
            </a:xfrm>
            <a:prstGeom prst="straightConnector1">
              <a:avLst/>
            </a:prstGeom>
            <a:noFill/>
            <a:ln cap="flat" cmpd="sng" w="38100">
              <a:solidFill>
                <a:srgbClr val="D9D9D9"/>
              </a:solidFill>
              <a:prstDash val="solid"/>
              <a:round/>
              <a:headEnd len="med" w="med" type="none"/>
              <a:tailEnd len="med" w="med" type="none"/>
            </a:ln>
          </p:spPr>
        </p:cxnSp>
      </p:grpSp>
      <p:sp>
        <p:nvSpPr>
          <p:cNvPr id="760" name="Google Shape;760;p75"/>
          <p:cNvSpPr/>
          <p:nvPr/>
        </p:nvSpPr>
        <p:spPr>
          <a:xfrm>
            <a:off x="4720925" y="10236000"/>
            <a:ext cx="15413444" cy="691476"/>
          </a:xfrm>
          <a:custGeom>
            <a:rect b="b" l="l" r="r" t="t"/>
            <a:pathLst>
              <a:path extrusionOk="0" h="9692" w="58350">
                <a:moveTo>
                  <a:pt x="0" y="0"/>
                </a:moveTo>
                <a:lnTo>
                  <a:pt x="0" y="9692"/>
                </a:lnTo>
                <a:lnTo>
                  <a:pt x="58350" y="9692"/>
                </a:lnTo>
                <a:lnTo>
                  <a:pt x="58350" y="0"/>
                </a:lnTo>
              </a:path>
            </a:pathLst>
          </a:custGeom>
          <a:noFill/>
          <a:ln cap="flat" cmpd="sng" w="28575">
            <a:solidFill>
              <a:schemeClr val="dk1"/>
            </a:solidFill>
            <a:prstDash val="solid"/>
            <a:round/>
            <a:headEnd len="med" w="med" type="none"/>
            <a:tailEnd len="med" w="med" type="triangle"/>
          </a:ln>
        </p:spPr>
      </p:sp>
      <p:sp>
        <p:nvSpPr>
          <p:cNvPr id="761" name="Google Shape;761;p75"/>
          <p:cNvSpPr txBox="1"/>
          <p:nvPr/>
        </p:nvSpPr>
        <p:spPr>
          <a:xfrm>
            <a:off x="10878456" y="10236005"/>
            <a:ext cx="2627100" cy="400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US" sz="2600">
                <a:solidFill>
                  <a:schemeClr val="dk1"/>
                </a:solidFill>
                <a:latin typeface="Montserrat SemiBold"/>
                <a:ea typeface="Montserrat SemiBold"/>
                <a:cs typeface="Montserrat SemiBold"/>
                <a:sym typeface="Montserrat SemiBold"/>
              </a:rPr>
              <a:t>Summarize</a:t>
            </a:r>
            <a:endParaRPr sz="2600">
              <a:solidFill>
                <a:schemeClr val="dk1"/>
              </a:solidFill>
              <a:latin typeface="Montserrat SemiBold"/>
              <a:ea typeface="Montserrat SemiBold"/>
              <a:cs typeface="Montserrat SemiBold"/>
              <a:sym typeface="Montserrat SemiBold"/>
            </a:endParaRPr>
          </a:p>
        </p:txBody>
      </p:sp>
      <p:sp>
        <p:nvSpPr>
          <p:cNvPr id="762" name="Google Shape;762;p75"/>
          <p:cNvSpPr txBox="1"/>
          <p:nvPr/>
        </p:nvSpPr>
        <p:spPr>
          <a:xfrm>
            <a:off x="8827200" y="11273050"/>
            <a:ext cx="6729600" cy="400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US" sz="2600">
                <a:solidFill>
                  <a:schemeClr val="dk1"/>
                </a:solidFill>
                <a:latin typeface="Montserrat Medium"/>
                <a:ea typeface="Montserrat Medium"/>
                <a:cs typeface="Montserrat Medium"/>
                <a:sym typeface="Montserrat Medium"/>
              </a:rPr>
              <a:t>Chronological Reduce</a:t>
            </a:r>
            <a:endParaRPr sz="2600">
              <a:solidFill>
                <a:schemeClr val="dk1"/>
              </a:solidFill>
              <a:latin typeface="Montserrat Medium"/>
              <a:ea typeface="Montserrat Medium"/>
              <a:cs typeface="Montserrat Medium"/>
              <a:sym typeface="Montserrat Medium"/>
            </a:endParaRPr>
          </a:p>
        </p:txBody>
      </p:sp>
      <p:cxnSp>
        <p:nvCxnSpPr>
          <p:cNvPr id="763" name="Google Shape;763;p75"/>
          <p:cNvCxnSpPr/>
          <p:nvPr/>
        </p:nvCxnSpPr>
        <p:spPr>
          <a:xfrm rot="10800000">
            <a:off x="8019250" y="4075325"/>
            <a:ext cx="2100600" cy="0"/>
          </a:xfrm>
          <a:prstGeom prst="straightConnector1">
            <a:avLst/>
          </a:prstGeom>
          <a:noFill/>
          <a:ln cap="flat" cmpd="sng" w="38100">
            <a:solidFill>
              <a:schemeClr val="dk1"/>
            </a:solidFill>
            <a:prstDash val="solid"/>
            <a:round/>
            <a:headEnd len="med" w="med" type="none"/>
            <a:tailEnd len="med" w="med" type="none"/>
          </a:ln>
        </p:spPr>
      </p:cxnSp>
      <p:sp>
        <p:nvSpPr>
          <p:cNvPr id="764" name="Google Shape;764;p75"/>
          <p:cNvSpPr txBox="1"/>
          <p:nvPr/>
        </p:nvSpPr>
        <p:spPr>
          <a:xfrm>
            <a:off x="9605581" y="3868063"/>
            <a:ext cx="2627100" cy="400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US" sz="2600">
                <a:solidFill>
                  <a:schemeClr val="dk1"/>
                </a:solidFill>
                <a:latin typeface="Montserrat SemiBold"/>
                <a:ea typeface="Montserrat SemiBold"/>
                <a:cs typeface="Montserrat SemiBold"/>
                <a:sym typeface="Montserrat SemiBold"/>
              </a:rPr>
              <a:t>Events</a:t>
            </a:r>
            <a:endParaRPr sz="2600">
              <a:solidFill>
                <a:schemeClr val="dk1"/>
              </a:solidFill>
              <a:latin typeface="Montserrat SemiBold"/>
              <a:ea typeface="Montserrat SemiBold"/>
              <a:cs typeface="Montserrat SemiBold"/>
              <a:sym typeface="Montserrat SemiBo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76"/>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Event Sourcing</a:t>
            </a:r>
            <a:endParaRPr/>
          </a:p>
        </p:txBody>
      </p:sp>
      <p:grpSp>
        <p:nvGrpSpPr>
          <p:cNvPr id="771" name="Google Shape;771;p76"/>
          <p:cNvGrpSpPr/>
          <p:nvPr/>
        </p:nvGrpSpPr>
        <p:grpSpPr>
          <a:xfrm>
            <a:off x="16298073" y="3966314"/>
            <a:ext cx="2754746" cy="2231792"/>
            <a:chOff x="3714575" y="2571750"/>
            <a:chExt cx="1472575" cy="1193025"/>
          </a:xfrm>
        </p:grpSpPr>
        <p:sp>
          <p:nvSpPr>
            <p:cNvPr id="772" name="Google Shape;772;p76"/>
            <p:cNvSpPr/>
            <p:nvPr/>
          </p:nvSpPr>
          <p:spPr>
            <a:xfrm rot="10800000">
              <a:off x="3714575" y="2769375"/>
              <a:ext cx="1471800" cy="995400"/>
            </a:xfrm>
            <a:prstGeom prst="rect">
              <a:avLst/>
            </a:prstGeom>
            <a:gradFill>
              <a:gsLst>
                <a:gs pos="0">
                  <a:srgbClr val="FFFFFF">
                    <a:alpha val="0"/>
                  </a:srgbClr>
                </a:gs>
                <a:gs pos="100000">
                  <a:schemeClr val="accent5"/>
                </a:gs>
              </a:gsLst>
              <a:lin ang="5400012" scaled="0"/>
            </a:gra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sz="1900"/>
            </a:p>
          </p:txBody>
        </p:sp>
        <p:sp>
          <p:nvSpPr>
            <p:cNvPr id="773" name="Google Shape;773;p76"/>
            <p:cNvSpPr/>
            <p:nvPr/>
          </p:nvSpPr>
          <p:spPr>
            <a:xfrm>
              <a:off x="3714750" y="2571750"/>
              <a:ext cx="1472400" cy="414300"/>
            </a:xfrm>
            <a:prstGeom prst="ellipse">
              <a:avLst/>
            </a:prstGeom>
            <a:solidFill>
              <a:schemeClr val="accent5"/>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sz="1900"/>
            </a:p>
          </p:txBody>
        </p:sp>
      </p:grpSp>
      <p:graphicFrame>
        <p:nvGraphicFramePr>
          <p:cNvPr id="774" name="Google Shape;774;p76"/>
          <p:cNvGraphicFramePr/>
          <p:nvPr/>
        </p:nvGraphicFramePr>
        <p:xfrm>
          <a:off x="16298088" y="5975163"/>
          <a:ext cx="3000000" cy="3000000"/>
        </p:xfrm>
        <a:graphic>
          <a:graphicData uri="http://schemas.openxmlformats.org/drawingml/2006/table">
            <a:tbl>
              <a:tblPr>
                <a:noFill/>
                <a:tableStyleId>{0ADA2E3A-221D-4D2E-A11A-FFFA7ADA25A2}</a:tableStyleId>
              </a:tblPr>
              <a:tblGrid>
                <a:gridCol w="1046000"/>
                <a:gridCol w="1261575"/>
                <a:gridCol w="447150"/>
              </a:tblGrid>
              <a:tr h="661575">
                <a:tc gridSpan="3">
                  <a:txBody>
                    <a:bodyPr/>
                    <a:lstStyle/>
                    <a:p>
                      <a:pPr indent="0" lvl="0" marL="0" rtl="0" algn="ctr">
                        <a:lnSpc>
                          <a:spcPct val="150000"/>
                        </a:lnSpc>
                        <a:spcBef>
                          <a:spcPts val="0"/>
                        </a:spcBef>
                        <a:spcAft>
                          <a:spcPts val="0"/>
                        </a:spcAft>
                        <a:buNone/>
                      </a:pPr>
                      <a:r>
                        <a:rPr lang="en-US" sz="1500">
                          <a:solidFill>
                            <a:schemeClr val="dk1"/>
                          </a:solidFill>
                          <a:latin typeface="Montserrat"/>
                          <a:ea typeface="Montserrat"/>
                          <a:cs typeface="Montserrat"/>
                          <a:sym typeface="Montserrat"/>
                        </a:rPr>
                        <a:t>2 Pants added to cart</a:t>
                      </a:r>
                      <a:endParaRPr sz="15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hMerge="1"/>
                <a:tc hMerge="1"/>
              </a:tr>
              <a:tr h="661575">
                <a:tc gridSpan="3">
                  <a:txBody>
                    <a:bodyPr/>
                    <a:lstStyle/>
                    <a:p>
                      <a:pPr indent="0" lvl="0" marL="0" rtl="0" algn="ctr">
                        <a:lnSpc>
                          <a:spcPct val="150000"/>
                        </a:lnSpc>
                        <a:spcBef>
                          <a:spcPts val="0"/>
                        </a:spcBef>
                        <a:spcAft>
                          <a:spcPts val="0"/>
                        </a:spcAft>
                        <a:buNone/>
                      </a:pPr>
                      <a:r>
                        <a:rPr lang="en-US" sz="1500">
                          <a:solidFill>
                            <a:schemeClr val="dk1"/>
                          </a:solidFill>
                          <a:latin typeface="Montserrat"/>
                          <a:ea typeface="Montserrat"/>
                          <a:cs typeface="Montserrat"/>
                          <a:sym typeface="Montserrat"/>
                        </a:rPr>
                        <a:t>1 T-Shirts added to cart</a:t>
                      </a:r>
                      <a:endParaRPr sz="15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38CCED">
                        <a:alpha val="29409"/>
                      </a:srgbClr>
                    </a:solidFill>
                  </a:tcPr>
                </a:tc>
                <a:tc hMerge="1"/>
                <a:tc hMerge="1"/>
              </a:tr>
              <a:tr h="661575">
                <a:tc gridSpan="3">
                  <a:txBody>
                    <a:bodyPr/>
                    <a:lstStyle/>
                    <a:p>
                      <a:pPr indent="0" lvl="0" marL="0" rtl="0" algn="ctr">
                        <a:lnSpc>
                          <a:spcPct val="150000"/>
                        </a:lnSpc>
                        <a:spcBef>
                          <a:spcPts val="0"/>
                        </a:spcBef>
                        <a:spcAft>
                          <a:spcPts val="0"/>
                        </a:spcAft>
                        <a:buNone/>
                      </a:pPr>
                      <a:r>
                        <a:rPr lang="en-US" sz="1500">
                          <a:solidFill>
                            <a:schemeClr val="dk1"/>
                          </a:solidFill>
                          <a:latin typeface="Montserrat"/>
                          <a:ea typeface="Montserrat"/>
                          <a:cs typeface="Montserrat"/>
                          <a:sym typeface="Montserrat"/>
                        </a:rPr>
                        <a:t>1 Pants removed to cart</a:t>
                      </a:r>
                      <a:endParaRPr sz="15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hMerge="1"/>
                <a:tc hMerge="1"/>
              </a:tr>
              <a:tr h="796625">
                <a:tc gridSpan="3">
                  <a:txBody>
                    <a:bodyPr/>
                    <a:lstStyle/>
                    <a:p>
                      <a:pPr indent="0" lvl="0" marL="0" rtl="0" algn="ctr">
                        <a:lnSpc>
                          <a:spcPct val="150000"/>
                        </a:lnSpc>
                        <a:spcBef>
                          <a:spcPts val="0"/>
                        </a:spcBef>
                        <a:spcAft>
                          <a:spcPts val="0"/>
                        </a:spcAft>
                        <a:buNone/>
                      </a:pPr>
                      <a:r>
                        <a:rPr lang="en-US" sz="1500">
                          <a:solidFill>
                            <a:schemeClr val="dk1"/>
                          </a:solidFill>
                          <a:latin typeface="Montserrat"/>
                          <a:ea typeface="Montserrat"/>
                          <a:cs typeface="Montserrat"/>
                          <a:sym typeface="Montserrat"/>
                        </a:rPr>
                        <a:t>1 Hat added to cart</a:t>
                      </a:r>
                      <a:endParaRPr sz="15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chemeClr val="accent5"/>
                    </a:solidFill>
                  </a:tcPr>
                </a:tc>
                <a:tc hMerge="1"/>
                <a:tc hMerge="1"/>
              </a:tr>
              <a:tr h="851775">
                <a:tc gridSpan="3">
                  <a:txBody>
                    <a:bodyPr/>
                    <a:lstStyle/>
                    <a:p>
                      <a:pPr indent="0" lvl="0" marL="0" rtl="0" algn="ctr">
                        <a:lnSpc>
                          <a:spcPct val="150000"/>
                        </a:lnSpc>
                        <a:spcBef>
                          <a:spcPts val="0"/>
                        </a:spcBef>
                        <a:spcAft>
                          <a:spcPts val="0"/>
                        </a:spcAft>
                        <a:buNone/>
                      </a:pPr>
                      <a:r>
                        <a:rPr lang="en-US" sz="1500">
                          <a:solidFill>
                            <a:schemeClr val="dk1"/>
                          </a:solidFill>
                          <a:latin typeface="Montserrat"/>
                          <a:ea typeface="Montserrat"/>
                          <a:cs typeface="Montserrat"/>
                          <a:sym typeface="Montserrat"/>
                        </a:rPr>
                        <a:t>User Checked Out</a:t>
                      </a:r>
                      <a:endParaRPr sz="15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hMerge="1"/>
                <a:tc hMerge="1"/>
              </a:tr>
            </a:tbl>
          </a:graphicData>
        </a:graphic>
      </p:graphicFrame>
      <p:grpSp>
        <p:nvGrpSpPr>
          <p:cNvPr id="775" name="Google Shape;775;p76"/>
          <p:cNvGrpSpPr/>
          <p:nvPr/>
        </p:nvGrpSpPr>
        <p:grpSpPr>
          <a:xfrm>
            <a:off x="5663303" y="5406053"/>
            <a:ext cx="2149375" cy="2136742"/>
            <a:chOff x="7093632" y="10286245"/>
            <a:chExt cx="794153" cy="789456"/>
          </a:xfrm>
        </p:grpSpPr>
        <p:sp>
          <p:nvSpPr>
            <p:cNvPr id="776" name="Google Shape;776;p76"/>
            <p:cNvSpPr/>
            <p:nvPr/>
          </p:nvSpPr>
          <p:spPr>
            <a:xfrm>
              <a:off x="7455036" y="10650300"/>
              <a:ext cx="432749" cy="425401"/>
            </a:xfrm>
            <a:custGeom>
              <a:rect b="b" l="l" r="r" t="t"/>
              <a:pathLst>
                <a:path extrusionOk="0" h="2663" w="2709">
                  <a:moveTo>
                    <a:pt x="2709" y="2662"/>
                  </a:moveTo>
                  <a:lnTo>
                    <a:pt x="1" y="2662"/>
                  </a:lnTo>
                  <a:lnTo>
                    <a:pt x="1" y="2195"/>
                  </a:lnTo>
                  <a:lnTo>
                    <a:pt x="2242" y="2195"/>
                  </a:lnTo>
                  <a:lnTo>
                    <a:pt x="2242" y="1"/>
                  </a:lnTo>
                  <a:lnTo>
                    <a:pt x="2709" y="1"/>
                  </a:lnTo>
                  <a:close/>
                </a:path>
              </a:pathLst>
            </a:custGeom>
            <a:solidFill>
              <a:srgbClr val="73DB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76"/>
            <p:cNvSpPr/>
            <p:nvPr/>
          </p:nvSpPr>
          <p:spPr>
            <a:xfrm>
              <a:off x="7093632" y="10286245"/>
              <a:ext cx="657154" cy="657144"/>
            </a:xfrm>
            <a:custGeom>
              <a:rect b="b" l="l" r="r" t="t"/>
              <a:pathLst>
                <a:path extrusionOk="0" h="3970" w="3970">
                  <a:moveTo>
                    <a:pt x="3614" y="346"/>
                  </a:moveTo>
                  <a:lnTo>
                    <a:pt x="3614" y="3615"/>
                  </a:lnTo>
                  <a:lnTo>
                    <a:pt x="346" y="3615"/>
                  </a:lnTo>
                  <a:lnTo>
                    <a:pt x="346" y="346"/>
                  </a:lnTo>
                  <a:close/>
                  <a:moveTo>
                    <a:pt x="234" y="1"/>
                  </a:moveTo>
                  <a:cubicBezTo>
                    <a:pt x="103" y="1"/>
                    <a:pt x="0" y="103"/>
                    <a:pt x="0" y="234"/>
                  </a:cubicBezTo>
                  <a:lnTo>
                    <a:pt x="0" y="3736"/>
                  </a:lnTo>
                  <a:cubicBezTo>
                    <a:pt x="0" y="3867"/>
                    <a:pt x="103" y="3969"/>
                    <a:pt x="234" y="3969"/>
                  </a:cubicBezTo>
                  <a:lnTo>
                    <a:pt x="3736" y="3969"/>
                  </a:lnTo>
                  <a:cubicBezTo>
                    <a:pt x="3857" y="3969"/>
                    <a:pt x="3969" y="3867"/>
                    <a:pt x="3969" y="3736"/>
                  </a:cubicBezTo>
                  <a:lnTo>
                    <a:pt x="3969" y="234"/>
                  </a:lnTo>
                  <a:cubicBezTo>
                    <a:pt x="3969" y="103"/>
                    <a:pt x="3857" y="1"/>
                    <a:pt x="37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8" name="Google Shape;778;p76"/>
          <p:cNvSpPr txBox="1"/>
          <p:nvPr/>
        </p:nvSpPr>
        <p:spPr>
          <a:xfrm>
            <a:off x="5331188" y="7694336"/>
            <a:ext cx="2481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US" sz="2800">
                <a:latin typeface="Montserrat"/>
                <a:ea typeface="Montserrat"/>
                <a:cs typeface="Montserrat"/>
                <a:sym typeface="Montserrat"/>
              </a:rPr>
              <a:t>App</a:t>
            </a:r>
            <a:endParaRPr i="1" sz="2800">
              <a:latin typeface="Montserrat"/>
              <a:ea typeface="Montserrat"/>
              <a:cs typeface="Montserrat"/>
              <a:sym typeface="Montserrat"/>
            </a:endParaRPr>
          </a:p>
        </p:txBody>
      </p:sp>
      <p:sp>
        <p:nvSpPr>
          <p:cNvPr id="779" name="Google Shape;779;p76"/>
          <p:cNvSpPr txBox="1"/>
          <p:nvPr/>
        </p:nvSpPr>
        <p:spPr>
          <a:xfrm>
            <a:off x="9846600" y="5975175"/>
            <a:ext cx="4171500" cy="461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US" sz="3000">
                <a:solidFill>
                  <a:schemeClr val="dk1"/>
                </a:solidFill>
                <a:latin typeface="Montserrat"/>
                <a:ea typeface="Montserrat"/>
                <a:cs typeface="Montserrat"/>
                <a:sym typeface="Montserrat"/>
              </a:rPr>
              <a:t>Persist Events</a:t>
            </a:r>
            <a:endParaRPr b="1" sz="3000">
              <a:solidFill>
                <a:schemeClr val="dk1"/>
              </a:solidFill>
              <a:latin typeface="Montserrat"/>
              <a:ea typeface="Montserrat"/>
              <a:cs typeface="Montserrat"/>
              <a:sym typeface="Montserrat"/>
            </a:endParaRPr>
          </a:p>
        </p:txBody>
      </p:sp>
      <p:cxnSp>
        <p:nvCxnSpPr>
          <p:cNvPr id="780" name="Google Shape;780;p76"/>
          <p:cNvCxnSpPr/>
          <p:nvPr/>
        </p:nvCxnSpPr>
        <p:spPr>
          <a:xfrm>
            <a:off x="8499238" y="7155000"/>
            <a:ext cx="6858000" cy="0"/>
          </a:xfrm>
          <a:prstGeom prst="straightConnector1">
            <a:avLst/>
          </a:prstGeom>
          <a:noFill/>
          <a:ln cap="flat" cmpd="sng" w="28575">
            <a:solidFill>
              <a:srgbClr val="9E9E9E"/>
            </a:solidFill>
            <a:prstDash val="solid"/>
            <a:round/>
            <a:headEnd len="med" w="med" type="none"/>
            <a:tailEnd len="med" w="med" type="triangle"/>
          </a:ln>
        </p:spPr>
      </p:cxnSp>
      <p:graphicFrame>
        <p:nvGraphicFramePr>
          <p:cNvPr id="781" name="Google Shape;781;p76"/>
          <p:cNvGraphicFramePr/>
          <p:nvPr/>
        </p:nvGraphicFramePr>
        <p:xfrm>
          <a:off x="10635575" y="6956895"/>
          <a:ext cx="3000000" cy="3000000"/>
        </p:xfrm>
        <a:graphic>
          <a:graphicData uri="http://schemas.openxmlformats.org/drawingml/2006/table">
            <a:tbl>
              <a:tblPr>
                <a:noFill/>
                <a:tableStyleId>{7344BA62-BCC8-4619-9E83-1A777FA3CFD2}</a:tableStyleId>
              </a:tblPr>
              <a:tblGrid>
                <a:gridCol w="522250"/>
                <a:gridCol w="522250"/>
                <a:gridCol w="522250"/>
                <a:gridCol w="522250"/>
                <a:gridCol w="522250"/>
              </a:tblGrid>
              <a:tr h="0">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A7DEEB"/>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2"/>
                    </a:solidFill>
                  </a:tcPr>
                </a:tc>
              </a:tr>
            </a:tbl>
          </a:graphicData>
        </a:graphic>
      </p:graphicFrame>
      <p:sp>
        <p:nvSpPr>
          <p:cNvPr id="782" name="Google Shape;782;p76"/>
          <p:cNvSpPr txBox="1"/>
          <p:nvPr/>
        </p:nvSpPr>
        <p:spPr>
          <a:xfrm>
            <a:off x="15589713" y="3179550"/>
            <a:ext cx="4171500" cy="461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US" sz="3000">
                <a:solidFill>
                  <a:schemeClr val="dk1"/>
                </a:solidFill>
                <a:latin typeface="Montserrat"/>
                <a:ea typeface="Montserrat"/>
                <a:cs typeface="Montserrat"/>
                <a:sym typeface="Montserrat"/>
              </a:rPr>
              <a:t>Table of Contents</a:t>
            </a:r>
            <a:endParaRPr b="1" sz="3000">
              <a:solidFill>
                <a:schemeClr val="dk1"/>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77"/>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Event Sourcing</a:t>
            </a:r>
            <a:endParaRPr/>
          </a:p>
        </p:txBody>
      </p:sp>
      <p:graphicFrame>
        <p:nvGraphicFramePr>
          <p:cNvPr id="789" name="Google Shape;789;p77"/>
          <p:cNvGraphicFramePr/>
          <p:nvPr/>
        </p:nvGraphicFramePr>
        <p:xfrm>
          <a:off x="3563717" y="2907625"/>
          <a:ext cx="3000000" cy="3000000"/>
        </p:xfrm>
        <a:graphic>
          <a:graphicData uri="http://schemas.openxmlformats.org/drawingml/2006/table">
            <a:tbl>
              <a:tblPr>
                <a:noFill/>
                <a:tableStyleId>{7344BA62-BCC8-4619-9E83-1A777FA3CFD2}</a:tableStyleId>
              </a:tblPr>
              <a:tblGrid>
                <a:gridCol w="2955925"/>
                <a:gridCol w="2654025"/>
                <a:gridCol w="1671525"/>
              </a:tblGrid>
              <a:tr h="776125">
                <a:tc>
                  <a:txBody>
                    <a:bodyPr/>
                    <a:lstStyle/>
                    <a:p>
                      <a:pPr indent="0" lvl="0" marL="0" rtl="0" algn="ctr">
                        <a:spcBef>
                          <a:spcPts val="0"/>
                        </a:spcBef>
                        <a:spcAft>
                          <a:spcPts val="0"/>
                        </a:spcAft>
                        <a:buNone/>
                      </a:pPr>
                      <a:r>
                        <a:rPr b="1" lang="en-US" sz="2900">
                          <a:solidFill>
                            <a:schemeClr val="lt1"/>
                          </a:solidFill>
                          <a:latin typeface="Montserrat"/>
                          <a:ea typeface="Montserrat"/>
                          <a:cs typeface="Montserrat"/>
                          <a:sym typeface="Montserrat"/>
                        </a:rPr>
                        <a:t>Customer</a:t>
                      </a:r>
                      <a:endParaRPr b="1" sz="2900">
                        <a:solidFill>
                          <a:schemeClr val="lt1"/>
                        </a:solidFill>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US" sz="2900">
                          <a:solidFill>
                            <a:schemeClr val="lt1"/>
                          </a:solidFill>
                          <a:latin typeface="Montserrat"/>
                          <a:ea typeface="Montserrat"/>
                          <a:cs typeface="Montserrat"/>
                          <a:sym typeface="Montserrat"/>
                        </a:rPr>
                        <a:t>Product</a:t>
                      </a:r>
                      <a:endParaRPr b="1" sz="2900">
                        <a:solidFill>
                          <a:schemeClr val="lt1"/>
                        </a:solidFill>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US" sz="2900">
                          <a:solidFill>
                            <a:schemeClr val="lt1"/>
                          </a:solidFill>
                          <a:latin typeface="Montserrat"/>
                          <a:ea typeface="Montserrat"/>
                          <a:cs typeface="Montserrat"/>
                          <a:sym typeface="Montserrat"/>
                        </a:rPr>
                        <a:t>#</a:t>
                      </a:r>
                      <a:endParaRPr b="1" sz="2900">
                        <a:solidFill>
                          <a:schemeClr val="lt1"/>
                        </a:solidFill>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chemeClr val="dk1"/>
                    </a:solidFill>
                  </a:tcPr>
                </a:tc>
              </a:tr>
              <a:tr h="685700">
                <a:tc>
                  <a:txBody>
                    <a:bodyPr/>
                    <a:lstStyle/>
                    <a:p>
                      <a:pPr indent="0" lvl="0" marL="0" rtl="0" algn="ctr">
                        <a:spcBef>
                          <a:spcPts val="0"/>
                        </a:spcBef>
                        <a:spcAft>
                          <a:spcPts val="0"/>
                        </a:spcAft>
                        <a:buNone/>
                      </a:pPr>
                      <a:r>
                        <a:rPr lang="en-US" sz="2900">
                          <a:latin typeface="Montserrat"/>
                          <a:ea typeface="Montserrat"/>
                          <a:cs typeface="Montserrat"/>
                          <a:sym typeface="Montserrat"/>
                        </a:rPr>
                        <a:t>Sanjana</a:t>
                      </a:r>
                      <a:endParaRPr sz="29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2900">
                          <a:latin typeface="Montserrat"/>
                          <a:ea typeface="Montserrat"/>
                          <a:cs typeface="Montserrat"/>
                          <a:sym typeface="Montserrat"/>
                        </a:rPr>
                        <a:t>Pants</a:t>
                      </a:r>
                      <a:endParaRPr sz="29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2900">
                          <a:latin typeface="Montserrat"/>
                          <a:ea typeface="Montserrat"/>
                          <a:cs typeface="Montserrat"/>
                          <a:sym typeface="Montserrat"/>
                        </a:rPr>
                        <a:t>1</a:t>
                      </a:r>
                      <a:endParaRPr sz="29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FFFFFF"/>
                    </a:solidFill>
                  </a:tcPr>
                </a:tc>
              </a:tr>
              <a:tr h="685700">
                <a:tc>
                  <a:txBody>
                    <a:bodyPr/>
                    <a:lstStyle/>
                    <a:p>
                      <a:pPr indent="0" lvl="0" marL="0" rtl="0" algn="ctr">
                        <a:spcBef>
                          <a:spcPts val="0"/>
                        </a:spcBef>
                        <a:spcAft>
                          <a:spcPts val="0"/>
                        </a:spcAft>
                        <a:buNone/>
                      </a:pPr>
                      <a:r>
                        <a:rPr lang="en-US" sz="2900">
                          <a:latin typeface="Montserrat"/>
                          <a:ea typeface="Montserrat"/>
                          <a:cs typeface="Montserrat"/>
                          <a:sym typeface="Montserrat"/>
                        </a:rPr>
                        <a:t>Sanjana</a:t>
                      </a:r>
                      <a:endParaRPr sz="29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38CCED">
                        <a:alpha val="29409"/>
                      </a:srgbClr>
                    </a:solidFill>
                  </a:tcPr>
                </a:tc>
                <a:tc>
                  <a:txBody>
                    <a:bodyPr/>
                    <a:lstStyle/>
                    <a:p>
                      <a:pPr indent="0" lvl="0" marL="0" rtl="0" algn="ctr">
                        <a:spcBef>
                          <a:spcPts val="0"/>
                        </a:spcBef>
                        <a:spcAft>
                          <a:spcPts val="0"/>
                        </a:spcAft>
                        <a:buNone/>
                      </a:pPr>
                      <a:r>
                        <a:rPr lang="en-US" sz="2900">
                          <a:latin typeface="Montserrat"/>
                          <a:ea typeface="Montserrat"/>
                          <a:cs typeface="Montserrat"/>
                          <a:sym typeface="Montserrat"/>
                        </a:rPr>
                        <a:t>T-Shirts</a:t>
                      </a:r>
                      <a:endParaRPr sz="29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38CCED">
                        <a:alpha val="29409"/>
                      </a:srgbClr>
                    </a:solidFill>
                  </a:tcPr>
                </a:tc>
                <a:tc>
                  <a:txBody>
                    <a:bodyPr/>
                    <a:lstStyle/>
                    <a:p>
                      <a:pPr indent="0" lvl="0" marL="0" rtl="0" algn="ctr">
                        <a:spcBef>
                          <a:spcPts val="0"/>
                        </a:spcBef>
                        <a:spcAft>
                          <a:spcPts val="0"/>
                        </a:spcAft>
                        <a:buNone/>
                      </a:pPr>
                      <a:r>
                        <a:rPr lang="en-US" sz="2900">
                          <a:latin typeface="Montserrat"/>
                          <a:ea typeface="Montserrat"/>
                          <a:cs typeface="Montserrat"/>
                          <a:sym typeface="Montserrat"/>
                        </a:rPr>
                        <a:t>1</a:t>
                      </a:r>
                      <a:endParaRPr sz="29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38CCED">
                        <a:alpha val="29409"/>
                      </a:srgbClr>
                    </a:solidFill>
                  </a:tcPr>
                </a:tc>
              </a:tr>
              <a:tr h="685700">
                <a:tc>
                  <a:txBody>
                    <a:bodyPr/>
                    <a:lstStyle/>
                    <a:p>
                      <a:pPr indent="0" lvl="0" marL="0" rtl="0" algn="ctr">
                        <a:spcBef>
                          <a:spcPts val="0"/>
                        </a:spcBef>
                        <a:spcAft>
                          <a:spcPts val="0"/>
                        </a:spcAft>
                        <a:buNone/>
                      </a:pPr>
                      <a:r>
                        <a:rPr lang="en-US" sz="2900">
                          <a:latin typeface="Montserrat"/>
                          <a:ea typeface="Montserrat"/>
                          <a:cs typeface="Montserrat"/>
                          <a:sym typeface="Montserrat"/>
                        </a:rPr>
                        <a:t>Sanjana</a:t>
                      </a:r>
                      <a:endParaRPr sz="29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2900">
                          <a:latin typeface="Montserrat"/>
                          <a:ea typeface="Montserrat"/>
                          <a:cs typeface="Montserrat"/>
                          <a:sym typeface="Montserrat"/>
                        </a:rPr>
                        <a:t>Hats</a:t>
                      </a:r>
                      <a:endParaRPr sz="29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2900">
                          <a:latin typeface="Montserrat"/>
                          <a:ea typeface="Montserrat"/>
                          <a:cs typeface="Montserrat"/>
                          <a:sym typeface="Montserrat"/>
                        </a:rPr>
                        <a:t>1</a:t>
                      </a:r>
                      <a:endParaRPr sz="29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FFFFFF"/>
                    </a:solidFill>
                  </a:tcPr>
                </a:tc>
              </a:tr>
            </a:tbl>
          </a:graphicData>
        </a:graphic>
      </p:graphicFrame>
      <p:graphicFrame>
        <p:nvGraphicFramePr>
          <p:cNvPr id="790" name="Google Shape;790;p77"/>
          <p:cNvGraphicFramePr/>
          <p:nvPr/>
        </p:nvGraphicFramePr>
        <p:xfrm>
          <a:off x="10439950" y="6582838"/>
          <a:ext cx="3000000" cy="3000000"/>
        </p:xfrm>
        <a:graphic>
          <a:graphicData uri="http://schemas.openxmlformats.org/drawingml/2006/table">
            <a:tbl>
              <a:tblPr>
                <a:noFill/>
                <a:tableStyleId>{0ADA2E3A-221D-4D2E-A11A-FFFA7ADA25A2}</a:tableStyleId>
              </a:tblPr>
              <a:tblGrid>
                <a:gridCol w="2019075"/>
                <a:gridCol w="2435200"/>
                <a:gridCol w="863125"/>
              </a:tblGrid>
              <a:tr h="1188800">
                <a:tc gridSpan="3">
                  <a:txBody>
                    <a:bodyPr/>
                    <a:lstStyle/>
                    <a:p>
                      <a:pPr indent="0" lvl="0" marL="0" rtl="0" algn="ctr">
                        <a:lnSpc>
                          <a:spcPct val="150000"/>
                        </a:lnSpc>
                        <a:spcBef>
                          <a:spcPts val="0"/>
                        </a:spcBef>
                        <a:spcAft>
                          <a:spcPts val="0"/>
                        </a:spcAft>
                        <a:buNone/>
                      </a:pPr>
                      <a:r>
                        <a:rPr lang="en-US" sz="3200">
                          <a:solidFill>
                            <a:schemeClr val="dk1"/>
                          </a:solidFill>
                          <a:latin typeface="Montserrat"/>
                          <a:ea typeface="Montserrat"/>
                          <a:cs typeface="Montserrat"/>
                          <a:sym typeface="Montserrat"/>
                        </a:rPr>
                        <a:t>2 Pants added to cart</a:t>
                      </a:r>
                      <a:endParaRPr sz="32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hMerge="1"/>
                <a:tc hMerge="1"/>
              </a:tr>
              <a:tr h="1188800">
                <a:tc gridSpan="3">
                  <a:txBody>
                    <a:bodyPr/>
                    <a:lstStyle/>
                    <a:p>
                      <a:pPr indent="0" lvl="0" marL="0" rtl="0" algn="ctr">
                        <a:lnSpc>
                          <a:spcPct val="150000"/>
                        </a:lnSpc>
                        <a:spcBef>
                          <a:spcPts val="0"/>
                        </a:spcBef>
                        <a:spcAft>
                          <a:spcPts val="0"/>
                        </a:spcAft>
                        <a:buNone/>
                      </a:pPr>
                      <a:r>
                        <a:rPr lang="en-US" sz="3200">
                          <a:solidFill>
                            <a:schemeClr val="dk1"/>
                          </a:solidFill>
                          <a:latin typeface="Montserrat"/>
                          <a:ea typeface="Montserrat"/>
                          <a:cs typeface="Montserrat"/>
                          <a:sym typeface="Montserrat"/>
                        </a:rPr>
                        <a:t>1 T-Shirts added to cart</a:t>
                      </a:r>
                      <a:endParaRPr sz="32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38CCED">
                        <a:alpha val="29409"/>
                      </a:srgbClr>
                    </a:solidFill>
                  </a:tcPr>
                </a:tc>
                <a:tc hMerge="1"/>
                <a:tc hMerge="1"/>
              </a:tr>
              <a:tr h="1188800">
                <a:tc gridSpan="3">
                  <a:txBody>
                    <a:bodyPr/>
                    <a:lstStyle/>
                    <a:p>
                      <a:pPr indent="0" lvl="0" marL="0" rtl="0" algn="ctr">
                        <a:lnSpc>
                          <a:spcPct val="150000"/>
                        </a:lnSpc>
                        <a:spcBef>
                          <a:spcPts val="0"/>
                        </a:spcBef>
                        <a:spcAft>
                          <a:spcPts val="0"/>
                        </a:spcAft>
                        <a:buNone/>
                      </a:pPr>
                      <a:r>
                        <a:rPr lang="en-US" sz="3200">
                          <a:solidFill>
                            <a:schemeClr val="dk1"/>
                          </a:solidFill>
                          <a:latin typeface="Montserrat"/>
                          <a:ea typeface="Montserrat"/>
                          <a:cs typeface="Montserrat"/>
                          <a:sym typeface="Montserrat"/>
                        </a:rPr>
                        <a:t>1 Pants removed to cart</a:t>
                      </a:r>
                      <a:endParaRPr sz="32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hMerge="1"/>
                <a:tc hMerge="1"/>
              </a:tr>
              <a:tr h="1188800">
                <a:tc gridSpan="3">
                  <a:txBody>
                    <a:bodyPr/>
                    <a:lstStyle/>
                    <a:p>
                      <a:pPr indent="0" lvl="0" marL="0" rtl="0" algn="ctr">
                        <a:lnSpc>
                          <a:spcPct val="150000"/>
                        </a:lnSpc>
                        <a:spcBef>
                          <a:spcPts val="0"/>
                        </a:spcBef>
                        <a:spcAft>
                          <a:spcPts val="0"/>
                        </a:spcAft>
                        <a:buNone/>
                      </a:pPr>
                      <a:r>
                        <a:rPr lang="en-US" sz="3200">
                          <a:solidFill>
                            <a:schemeClr val="dk1"/>
                          </a:solidFill>
                          <a:latin typeface="Montserrat"/>
                          <a:ea typeface="Montserrat"/>
                          <a:cs typeface="Montserrat"/>
                          <a:sym typeface="Montserrat"/>
                        </a:rPr>
                        <a:t>1 Hat added to cart</a:t>
                      </a:r>
                      <a:endParaRPr sz="32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chemeClr val="accent5"/>
                    </a:solidFill>
                  </a:tcPr>
                </a:tc>
                <a:tc hMerge="1"/>
                <a:tc hMerge="1"/>
              </a:tr>
              <a:tr h="1188800">
                <a:tc gridSpan="3">
                  <a:txBody>
                    <a:bodyPr/>
                    <a:lstStyle/>
                    <a:p>
                      <a:pPr indent="0" lvl="0" marL="0" rtl="0" algn="ctr">
                        <a:lnSpc>
                          <a:spcPct val="150000"/>
                        </a:lnSpc>
                        <a:spcBef>
                          <a:spcPts val="0"/>
                        </a:spcBef>
                        <a:spcAft>
                          <a:spcPts val="0"/>
                        </a:spcAft>
                        <a:buNone/>
                      </a:pPr>
                      <a:r>
                        <a:rPr lang="en-US" sz="3200">
                          <a:solidFill>
                            <a:schemeClr val="dk1"/>
                          </a:solidFill>
                          <a:latin typeface="Montserrat"/>
                          <a:ea typeface="Montserrat"/>
                          <a:cs typeface="Montserrat"/>
                          <a:sym typeface="Montserrat"/>
                        </a:rPr>
                        <a:t>User Checked Out</a:t>
                      </a:r>
                      <a:endParaRPr sz="32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hMerge="1"/>
                <a:tc hMerge="1"/>
              </a:tr>
            </a:tbl>
          </a:graphicData>
        </a:graphic>
      </p:graphicFrame>
      <p:grpSp>
        <p:nvGrpSpPr>
          <p:cNvPr id="791" name="Google Shape;791;p77"/>
          <p:cNvGrpSpPr/>
          <p:nvPr/>
        </p:nvGrpSpPr>
        <p:grpSpPr>
          <a:xfrm>
            <a:off x="11992225" y="3344299"/>
            <a:ext cx="1618564" cy="1609069"/>
            <a:chOff x="7093632" y="10286245"/>
            <a:chExt cx="794153" cy="789456"/>
          </a:xfrm>
        </p:grpSpPr>
        <p:sp>
          <p:nvSpPr>
            <p:cNvPr id="792" name="Google Shape;792;p77"/>
            <p:cNvSpPr/>
            <p:nvPr/>
          </p:nvSpPr>
          <p:spPr>
            <a:xfrm>
              <a:off x="7455036" y="10650300"/>
              <a:ext cx="432749" cy="425401"/>
            </a:xfrm>
            <a:custGeom>
              <a:rect b="b" l="l" r="r" t="t"/>
              <a:pathLst>
                <a:path extrusionOk="0" h="2663" w="2709">
                  <a:moveTo>
                    <a:pt x="2709" y="2662"/>
                  </a:moveTo>
                  <a:lnTo>
                    <a:pt x="1" y="2662"/>
                  </a:lnTo>
                  <a:lnTo>
                    <a:pt x="1" y="2195"/>
                  </a:lnTo>
                  <a:lnTo>
                    <a:pt x="2242" y="2195"/>
                  </a:lnTo>
                  <a:lnTo>
                    <a:pt x="2242" y="1"/>
                  </a:lnTo>
                  <a:lnTo>
                    <a:pt x="2709" y="1"/>
                  </a:lnTo>
                  <a:close/>
                </a:path>
              </a:pathLst>
            </a:custGeom>
            <a:solidFill>
              <a:srgbClr val="73DB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77"/>
            <p:cNvSpPr/>
            <p:nvPr/>
          </p:nvSpPr>
          <p:spPr>
            <a:xfrm>
              <a:off x="7093632" y="10286245"/>
              <a:ext cx="657154" cy="657144"/>
            </a:xfrm>
            <a:custGeom>
              <a:rect b="b" l="l" r="r" t="t"/>
              <a:pathLst>
                <a:path extrusionOk="0" h="3970" w="3970">
                  <a:moveTo>
                    <a:pt x="3614" y="346"/>
                  </a:moveTo>
                  <a:lnTo>
                    <a:pt x="3614" y="3615"/>
                  </a:lnTo>
                  <a:lnTo>
                    <a:pt x="346" y="3615"/>
                  </a:lnTo>
                  <a:lnTo>
                    <a:pt x="346" y="346"/>
                  </a:lnTo>
                  <a:close/>
                  <a:moveTo>
                    <a:pt x="234" y="1"/>
                  </a:moveTo>
                  <a:cubicBezTo>
                    <a:pt x="103" y="1"/>
                    <a:pt x="0" y="103"/>
                    <a:pt x="0" y="234"/>
                  </a:cubicBezTo>
                  <a:lnTo>
                    <a:pt x="0" y="3736"/>
                  </a:lnTo>
                  <a:cubicBezTo>
                    <a:pt x="0" y="3867"/>
                    <a:pt x="103" y="3969"/>
                    <a:pt x="234" y="3969"/>
                  </a:cubicBezTo>
                  <a:lnTo>
                    <a:pt x="3736" y="3969"/>
                  </a:lnTo>
                  <a:cubicBezTo>
                    <a:pt x="3857" y="3969"/>
                    <a:pt x="3969" y="3867"/>
                    <a:pt x="3969" y="3736"/>
                  </a:cubicBezTo>
                  <a:lnTo>
                    <a:pt x="3969" y="234"/>
                  </a:lnTo>
                  <a:cubicBezTo>
                    <a:pt x="3969" y="103"/>
                    <a:pt x="3857" y="1"/>
                    <a:pt x="37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4" name="Google Shape;794;p77"/>
          <p:cNvSpPr txBox="1"/>
          <p:nvPr/>
        </p:nvSpPr>
        <p:spPr>
          <a:xfrm>
            <a:off x="11742100" y="5067163"/>
            <a:ext cx="1868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US" sz="2800">
                <a:latin typeface="Montserrat"/>
                <a:ea typeface="Montserrat"/>
                <a:cs typeface="Montserrat"/>
                <a:sym typeface="Montserrat"/>
              </a:rPr>
              <a:t>App</a:t>
            </a:r>
            <a:endParaRPr i="1" sz="2800">
              <a:latin typeface="Montserrat"/>
              <a:ea typeface="Montserrat"/>
              <a:cs typeface="Montserrat"/>
              <a:sym typeface="Montserrat"/>
            </a:endParaRPr>
          </a:p>
        </p:txBody>
      </p:sp>
      <p:grpSp>
        <p:nvGrpSpPr>
          <p:cNvPr id="795" name="Google Shape;795;p77"/>
          <p:cNvGrpSpPr/>
          <p:nvPr/>
        </p:nvGrpSpPr>
        <p:grpSpPr>
          <a:xfrm>
            <a:off x="18065535" y="2042164"/>
            <a:ext cx="2754746" cy="2231792"/>
            <a:chOff x="3714575" y="2571750"/>
            <a:chExt cx="1472575" cy="1193025"/>
          </a:xfrm>
        </p:grpSpPr>
        <p:sp>
          <p:nvSpPr>
            <p:cNvPr id="796" name="Google Shape;796;p77"/>
            <p:cNvSpPr/>
            <p:nvPr/>
          </p:nvSpPr>
          <p:spPr>
            <a:xfrm rot="10800000">
              <a:off x="3714575" y="2769375"/>
              <a:ext cx="1471800" cy="995400"/>
            </a:xfrm>
            <a:prstGeom prst="rect">
              <a:avLst/>
            </a:prstGeom>
            <a:gradFill>
              <a:gsLst>
                <a:gs pos="0">
                  <a:srgbClr val="FFFFFF">
                    <a:alpha val="0"/>
                  </a:srgbClr>
                </a:gs>
                <a:gs pos="100000">
                  <a:schemeClr val="accent5"/>
                </a:gs>
              </a:gsLst>
              <a:lin ang="5400012" scaled="0"/>
            </a:gra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sz="1900"/>
            </a:p>
          </p:txBody>
        </p:sp>
        <p:sp>
          <p:nvSpPr>
            <p:cNvPr id="797" name="Google Shape;797;p77"/>
            <p:cNvSpPr/>
            <p:nvPr/>
          </p:nvSpPr>
          <p:spPr>
            <a:xfrm>
              <a:off x="3714750" y="2571750"/>
              <a:ext cx="1472400" cy="414300"/>
            </a:xfrm>
            <a:prstGeom prst="ellipse">
              <a:avLst/>
            </a:prstGeom>
            <a:solidFill>
              <a:schemeClr val="accent5"/>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sz="1900"/>
            </a:p>
          </p:txBody>
        </p:sp>
      </p:grpSp>
      <p:graphicFrame>
        <p:nvGraphicFramePr>
          <p:cNvPr id="798" name="Google Shape;798;p77"/>
          <p:cNvGraphicFramePr/>
          <p:nvPr/>
        </p:nvGraphicFramePr>
        <p:xfrm>
          <a:off x="18065550" y="3549438"/>
          <a:ext cx="3000000" cy="3000000"/>
        </p:xfrm>
        <a:graphic>
          <a:graphicData uri="http://schemas.openxmlformats.org/drawingml/2006/table">
            <a:tbl>
              <a:tblPr>
                <a:noFill/>
                <a:tableStyleId>{0ADA2E3A-221D-4D2E-A11A-FFFA7ADA25A2}</a:tableStyleId>
              </a:tblPr>
              <a:tblGrid>
                <a:gridCol w="1046000"/>
                <a:gridCol w="1261575"/>
                <a:gridCol w="447150"/>
              </a:tblGrid>
              <a:tr h="661575">
                <a:tc gridSpan="3">
                  <a:txBody>
                    <a:bodyPr/>
                    <a:lstStyle/>
                    <a:p>
                      <a:pPr indent="0" lvl="0" marL="0" rtl="0" algn="ctr">
                        <a:lnSpc>
                          <a:spcPct val="150000"/>
                        </a:lnSpc>
                        <a:spcBef>
                          <a:spcPts val="0"/>
                        </a:spcBef>
                        <a:spcAft>
                          <a:spcPts val="0"/>
                        </a:spcAft>
                        <a:buNone/>
                      </a:pPr>
                      <a:r>
                        <a:rPr lang="en-US" sz="1500">
                          <a:solidFill>
                            <a:schemeClr val="dk1"/>
                          </a:solidFill>
                          <a:latin typeface="Montserrat"/>
                          <a:ea typeface="Montserrat"/>
                          <a:cs typeface="Montserrat"/>
                          <a:sym typeface="Montserrat"/>
                        </a:rPr>
                        <a:t>2 Pants added to cart</a:t>
                      </a:r>
                      <a:endParaRPr sz="15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alpha val="0"/>
                        </a:srgbClr>
                      </a:solidFill>
                      <a:prstDash val="solid"/>
                      <a:round/>
                      <a:headEnd len="sm" w="sm" type="none"/>
                      <a:tailEnd len="sm" w="sm" type="none"/>
                    </a:lnT>
                    <a:lnB cap="flat" cmpd="sng" w="19050">
                      <a:solidFill>
                        <a:srgbClr val="D9D9D9"/>
                      </a:solidFill>
                      <a:prstDash val="solid"/>
                      <a:round/>
                      <a:headEnd len="sm" w="sm" type="none"/>
                      <a:tailEnd len="sm" w="sm" type="none"/>
                    </a:lnB>
                  </a:tcPr>
                </a:tc>
                <a:tc hMerge="1"/>
                <a:tc hMerge="1"/>
              </a:tr>
              <a:tr h="661575">
                <a:tc gridSpan="3">
                  <a:txBody>
                    <a:bodyPr/>
                    <a:lstStyle/>
                    <a:p>
                      <a:pPr indent="0" lvl="0" marL="0" rtl="0" algn="ctr">
                        <a:lnSpc>
                          <a:spcPct val="150000"/>
                        </a:lnSpc>
                        <a:spcBef>
                          <a:spcPts val="0"/>
                        </a:spcBef>
                        <a:spcAft>
                          <a:spcPts val="0"/>
                        </a:spcAft>
                        <a:buNone/>
                      </a:pPr>
                      <a:r>
                        <a:rPr lang="en-US" sz="1500">
                          <a:solidFill>
                            <a:schemeClr val="dk1"/>
                          </a:solidFill>
                          <a:latin typeface="Montserrat"/>
                          <a:ea typeface="Montserrat"/>
                          <a:cs typeface="Montserrat"/>
                          <a:sym typeface="Montserrat"/>
                        </a:rPr>
                        <a:t>1 T-Shirts added to cart</a:t>
                      </a:r>
                      <a:endParaRPr sz="15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38CCED">
                        <a:alpha val="29409"/>
                      </a:srgbClr>
                    </a:solidFill>
                  </a:tcPr>
                </a:tc>
                <a:tc hMerge="1"/>
                <a:tc hMerge="1"/>
              </a:tr>
              <a:tr h="661575">
                <a:tc gridSpan="3">
                  <a:txBody>
                    <a:bodyPr/>
                    <a:lstStyle/>
                    <a:p>
                      <a:pPr indent="0" lvl="0" marL="0" rtl="0" algn="ctr">
                        <a:lnSpc>
                          <a:spcPct val="150000"/>
                        </a:lnSpc>
                        <a:spcBef>
                          <a:spcPts val="0"/>
                        </a:spcBef>
                        <a:spcAft>
                          <a:spcPts val="0"/>
                        </a:spcAft>
                        <a:buNone/>
                      </a:pPr>
                      <a:r>
                        <a:rPr lang="en-US" sz="1500">
                          <a:solidFill>
                            <a:schemeClr val="dk1"/>
                          </a:solidFill>
                          <a:latin typeface="Montserrat"/>
                          <a:ea typeface="Montserrat"/>
                          <a:cs typeface="Montserrat"/>
                          <a:sym typeface="Montserrat"/>
                        </a:rPr>
                        <a:t>1 Pants removed to cart</a:t>
                      </a:r>
                      <a:endParaRPr sz="15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hMerge="1"/>
                <a:tc hMerge="1"/>
              </a:tr>
              <a:tr h="796625">
                <a:tc gridSpan="3">
                  <a:txBody>
                    <a:bodyPr/>
                    <a:lstStyle/>
                    <a:p>
                      <a:pPr indent="0" lvl="0" marL="0" rtl="0" algn="ctr">
                        <a:lnSpc>
                          <a:spcPct val="150000"/>
                        </a:lnSpc>
                        <a:spcBef>
                          <a:spcPts val="0"/>
                        </a:spcBef>
                        <a:spcAft>
                          <a:spcPts val="0"/>
                        </a:spcAft>
                        <a:buNone/>
                      </a:pPr>
                      <a:r>
                        <a:rPr lang="en-US" sz="1500">
                          <a:solidFill>
                            <a:schemeClr val="dk1"/>
                          </a:solidFill>
                          <a:latin typeface="Montserrat"/>
                          <a:ea typeface="Montserrat"/>
                          <a:cs typeface="Montserrat"/>
                          <a:sym typeface="Montserrat"/>
                        </a:rPr>
                        <a:t>1 Hat added to cart</a:t>
                      </a:r>
                      <a:endParaRPr sz="15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chemeClr val="accent5"/>
                    </a:solidFill>
                  </a:tcPr>
                </a:tc>
                <a:tc hMerge="1"/>
                <a:tc hMerge="1"/>
              </a:tr>
              <a:tr h="851775">
                <a:tc gridSpan="3">
                  <a:txBody>
                    <a:bodyPr/>
                    <a:lstStyle/>
                    <a:p>
                      <a:pPr indent="0" lvl="0" marL="0" rtl="0" algn="ctr">
                        <a:lnSpc>
                          <a:spcPct val="150000"/>
                        </a:lnSpc>
                        <a:spcBef>
                          <a:spcPts val="0"/>
                        </a:spcBef>
                        <a:spcAft>
                          <a:spcPts val="0"/>
                        </a:spcAft>
                        <a:buNone/>
                      </a:pPr>
                      <a:r>
                        <a:rPr lang="en-US" sz="1500">
                          <a:solidFill>
                            <a:schemeClr val="dk1"/>
                          </a:solidFill>
                          <a:latin typeface="Montserrat"/>
                          <a:ea typeface="Montserrat"/>
                          <a:cs typeface="Montserrat"/>
                          <a:sym typeface="Montserrat"/>
                        </a:rPr>
                        <a:t>User Checked Out</a:t>
                      </a:r>
                      <a:endParaRPr sz="15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hMerge="1"/>
                <a:tc hMerge="1"/>
              </a:tr>
            </a:tbl>
          </a:graphicData>
        </a:graphic>
      </p:graphicFrame>
      <p:cxnSp>
        <p:nvCxnSpPr>
          <p:cNvPr id="799" name="Google Shape;799;p77"/>
          <p:cNvCxnSpPr/>
          <p:nvPr/>
        </p:nvCxnSpPr>
        <p:spPr>
          <a:xfrm>
            <a:off x="14331900" y="4073775"/>
            <a:ext cx="3018600" cy="0"/>
          </a:xfrm>
          <a:prstGeom prst="straightConnector1">
            <a:avLst/>
          </a:prstGeom>
          <a:noFill/>
          <a:ln cap="flat" cmpd="sng" w="28575">
            <a:solidFill>
              <a:schemeClr val="dk1"/>
            </a:solidFill>
            <a:prstDash val="solid"/>
            <a:round/>
            <a:headEnd len="med" w="med" type="none"/>
            <a:tailEnd len="med" w="med" type="triangle"/>
          </a:ln>
        </p:spPr>
      </p:cxnSp>
      <p:cxnSp>
        <p:nvCxnSpPr>
          <p:cNvPr id="800" name="Google Shape;800;p77"/>
          <p:cNvCxnSpPr/>
          <p:nvPr/>
        </p:nvCxnSpPr>
        <p:spPr>
          <a:xfrm>
            <a:off x="14302575" y="4402175"/>
            <a:ext cx="3013800" cy="0"/>
          </a:xfrm>
          <a:prstGeom prst="straightConnector1">
            <a:avLst/>
          </a:prstGeom>
          <a:noFill/>
          <a:ln cap="flat" cmpd="sng" w="28575">
            <a:solidFill>
              <a:schemeClr val="dk1"/>
            </a:solidFill>
            <a:prstDash val="solid"/>
            <a:round/>
            <a:headEnd len="med" w="med" type="triangle"/>
            <a:tailEnd len="med" w="med" type="none"/>
          </a:ln>
        </p:spPr>
      </p:cxnSp>
      <p:sp>
        <p:nvSpPr>
          <p:cNvPr id="801" name="Google Shape;801;p77"/>
          <p:cNvSpPr/>
          <p:nvPr/>
        </p:nvSpPr>
        <p:spPr>
          <a:xfrm>
            <a:off x="4987550" y="6125299"/>
            <a:ext cx="5006793" cy="1322266"/>
          </a:xfrm>
          <a:custGeom>
            <a:rect b="b" l="l" r="r" t="t"/>
            <a:pathLst>
              <a:path extrusionOk="0" h="19787" w="20695">
                <a:moveTo>
                  <a:pt x="0" y="0"/>
                </a:moveTo>
                <a:lnTo>
                  <a:pt x="0" y="19787"/>
                </a:lnTo>
                <a:lnTo>
                  <a:pt x="20695" y="19787"/>
                </a:lnTo>
              </a:path>
            </a:pathLst>
          </a:custGeom>
          <a:noFill/>
          <a:ln cap="flat" cmpd="sng" w="28575">
            <a:solidFill>
              <a:schemeClr val="dk1"/>
            </a:solidFill>
            <a:prstDash val="solid"/>
            <a:round/>
            <a:headEnd len="med" w="med" type="triangle"/>
            <a:tailEnd len="med" w="med" type="none"/>
          </a:ln>
        </p:spPr>
      </p:sp>
      <p:sp>
        <p:nvSpPr>
          <p:cNvPr id="802" name="Google Shape;802;p77"/>
          <p:cNvSpPr/>
          <p:nvPr/>
        </p:nvSpPr>
        <p:spPr>
          <a:xfrm>
            <a:off x="6958349" y="7832032"/>
            <a:ext cx="3036000" cy="940800"/>
          </a:xfrm>
          <a:prstGeom prst="roundRect">
            <a:avLst>
              <a:gd fmla="val 4202" name="adj"/>
            </a:avLst>
          </a:prstGeom>
          <a:solidFill>
            <a:srgbClr val="A7DEEB"/>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rPr b="1" lang="en-US" sz="2000">
                <a:solidFill>
                  <a:schemeClr val="dk1"/>
                </a:solidFill>
                <a:latin typeface="Montserrat"/>
                <a:ea typeface="Montserrat"/>
                <a:cs typeface="Montserrat"/>
                <a:sym typeface="Montserrat"/>
              </a:rPr>
              <a:t>3. Summarize</a:t>
            </a:r>
            <a:endParaRPr b="1" sz="2000">
              <a:solidFill>
                <a:schemeClr val="dk1"/>
              </a:solidFill>
              <a:latin typeface="Montserrat"/>
              <a:ea typeface="Montserrat"/>
              <a:cs typeface="Montserrat"/>
              <a:sym typeface="Montserrat"/>
            </a:endParaRPr>
          </a:p>
        </p:txBody>
      </p:sp>
      <p:sp>
        <p:nvSpPr>
          <p:cNvPr id="803" name="Google Shape;803;p77"/>
          <p:cNvSpPr/>
          <p:nvPr/>
        </p:nvSpPr>
        <p:spPr>
          <a:xfrm>
            <a:off x="14280362" y="2804582"/>
            <a:ext cx="3036000" cy="940800"/>
          </a:xfrm>
          <a:prstGeom prst="roundRect">
            <a:avLst>
              <a:gd fmla="val 4202" name="adj"/>
            </a:avLst>
          </a:prstGeom>
          <a:solidFill>
            <a:srgbClr val="A7DEEB"/>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rPr b="1" lang="en-US" sz="2000">
                <a:solidFill>
                  <a:schemeClr val="dk1"/>
                </a:solidFill>
                <a:latin typeface="Montserrat"/>
                <a:ea typeface="Montserrat"/>
                <a:cs typeface="Montserrat"/>
                <a:sym typeface="Montserrat"/>
              </a:rPr>
              <a:t>1</a:t>
            </a:r>
            <a:r>
              <a:rPr b="1" lang="en-US" sz="2000">
                <a:solidFill>
                  <a:schemeClr val="dk1"/>
                </a:solidFill>
                <a:latin typeface="Montserrat"/>
                <a:ea typeface="Montserrat"/>
                <a:cs typeface="Montserrat"/>
                <a:sym typeface="Montserrat"/>
              </a:rPr>
              <a:t>. Query Events</a:t>
            </a:r>
            <a:endParaRPr b="1" sz="2000">
              <a:solidFill>
                <a:schemeClr val="dk1"/>
              </a:solidFill>
              <a:latin typeface="Montserrat"/>
              <a:ea typeface="Montserrat"/>
              <a:cs typeface="Montserrat"/>
              <a:sym typeface="Montserrat"/>
            </a:endParaRPr>
          </a:p>
        </p:txBody>
      </p:sp>
      <p:sp>
        <p:nvSpPr>
          <p:cNvPr id="804" name="Google Shape;804;p77"/>
          <p:cNvSpPr/>
          <p:nvPr/>
        </p:nvSpPr>
        <p:spPr>
          <a:xfrm>
            <a:off x="6981874" y="10377857"/>
            <a:ext cx="3036000" cy="940800"/>
          </a:xfrm>
          <a:prstGeom prst="roundRect">
            <a:avLst>
              <a:gd fmla="val 4202" name="adj"/>
            </a:avLst>
          </a:prstGeom>
          <a:solidFill>
            <a:srgbClr val="A7DEEB"/>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rPr b="1" lang="en-US" sz="2000">
                <a:solidFill>
                  <a:schemeClr val="dk1"/>
                </a:solidFill>
                <a:latin typeface="Montserrat"/>
                <a:ea typeface="Montserrat"/>
                <a:cs typeface="Montserrat"/>
                <a:sym typeface="Montserrat"/>
              </a:rPr>
              <a:t>2</a:t>
            </a:r>
            <a:r>
              <a:rPr b="1" lang="en-US" sz="2000">
                <a:solidFill>
                  <a:schemeClr val="dk1"/>
                </a:solidFill>
                <a:latin typeface="Montserrat"/>
                <a:ea typeface="Montserrat"/>
                <a:cs typeface="Montserrat"/>
                <a:sym typeface="Montserrat"/>
              </a:rPr>
              <a:t>. Events Returned</a:t>
            </a:r>
            <a:endParaRPr b="1" sz="2000">
              <a:solidFill>
                <a:schemeClr val="dk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60"/>
          <p:cNvSpPr txBox="1"/>
          <p:nvPr>
            <p:ph type="title"/>
          </p:nvPr>
        </p:nvSpPr>
        <p:spPr>
          <a:xfrm>
            <a:off x="1218667" y="899283"/>
            <a:ext cx="95160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What’s Covered</a:t>
            </a:r>
            <a:endParaRPr/>
          </a:p>
        </p:txBody>
      </p:sp>
      <p:sp>
        <p:nvSpPr>
          <p:cNvPr id="369" name="Google Shape;369;p60"/>
          <p:cNvSpPr txBox="1"/>
          <p:nvPr>
            <p:ph idx="1" type="body"/>
          </p:nvPr>
        </p:nvSpPr>
        <p:spPr>
          <a:xfrm>
            <a:off x="1218675" y="3174800"/>
            <a:ext cx="9516000" cy="7034400"/>
          </a:xfrm>
          <a:prstGeom prst="rect">
            <a:avLst/>
          </a:prstGeom>
        </p:spPr>
        <p:txBody>
          <a:bodyPr anchorCtr="0" anchor="t" bIns="121875" lIns="0" spcFirstLastPara="1" rIns="121900" wrap="square" tIns="0">
            <a:noAutofit/>
          </a:bodyPr>
          <a:lstStyle/>
          <a:p>
            <a:pPr indent="0" lvl="0" marL="0" rtl="0" algn="l">
              <a:spcBef>
                <a:spcPts val="1000"/>
              </a:spcBef>
              <a:spcAft>
                <a:spcPts val="0"/>
              </a:spcAft>
              <a:buNone/>
            </a:pPr>
            <a:r>
              <a:t/>
            </a:r>
            <a:endParaRPr/>
          </a:p>
        </p:txBody>
      </p:sp>
      <p:sp>
        <p:nvSpPr>
          <p:cNvPr id="370" name="Google Shape;370;p60"/>
          <p:cNvSpPr txBox="1"/>
          <p:nvPr>
            <p:ph idx="2" type="body"/>
          </p:nvPr>
        </p:nvSpPr>
        <p:spPr>
          <a:xfrm>
            <a:off x="13364800" y="3174800"/>
            <a:ext cx="9516000" cy="8939700"/>
          </a:xfrm>
          <a:prstGeom prst="rect">
            <a:avLst/>
          </a:prstGeom>
        </p:spPr>
        <p:txBody>
          <a:bodyPr anchorCtr="0" anchor="t" bIns="121875" lIns="0" spcFirstLastPara="1" rIns="121900" wrap="square" tIns="0">
            <a:noAutofit/>
          </a:bodyPr>
          <a:lstStyle/>
          <a:p>
            <a:pPr indent="457200" lvl="0" marL="0" rtl="0" algn="l">
              <a:lnSpc>
                <a:spcPct val="150000"/>
              </a:lnSpc>
              <a:spcBef>
                <a:spcPts val="0"/>
              </a:spcBef>
              <a:spcAft>
                <a:spcPts val="0"/>
              </a:spcAft>
              <a:buNone/>
            </a:pPr>
            <a:r>
              <a:rPr b="1" lang="en-US"/>
              <a:t>1</a:t>
            </a:r>
            <a:r>
              <a:rPr lang="en-US"/>
              <a:t>		Thinking in Events</a:t>
            </a:r>
            <a:endParaRPr/>
          </a:p>
          <a:p>
            <a:pPr indent="457200" lvl="0" marL="0" rtl="0" algn="l">
              <a:lnSpc>
                <a:spcPct val="150000"/>
              </a:lnSpc>
              <a:spcBef>
                <a:spcPts val="0"/>
              </a:spcBef>
              <a:spcAft>
                <a:spcPts val="0"/>
              </a:spcAft>
              <a:buNone/>
            </a:pPr>
            <a:r>
              <a:rPr b="1" lang="en-US"/>
              <a:t>2</a:t>
            </a:r>
            <a:r>
              <a:rPr lang="en-US"/>
              <a:t>		Storing Data as Events</a:t>
            </a:r>
            <a:endParaRPr/>
          </a:p>
          <a:p>
            <a:pPr indent="0" lvl="0" marL="457200" rtl="0" algn="l">
              <a:lnSpc>
                <a:spcPct val="150000"/>
              </a:lnSpc>
              <a:spcBef>
                <a:spcPts val="0"/>
              </a:spcBef>
              <a:spcAft>
                <a:spcPts val="0"/>
              </a:spcAft>
              <a:buNone/>
            </a:pPr>
            <a:r>
              <a:rPr b="1" lang="en-US"/>
              <a:t>3</a:t>
            </a:r>
            <a:r>
              <a:rPr lang="en-US"/>
              <a:t>		Why Store Events?</a:t>
            </a:r>
            <a:endParaRPr/>
          </a:p>
          <a:p>
            <a:pPr indent="457200" lvl="0" marL="0" rtl="0" algn="l">
              <a:lnSpc>
                <a:spcPct val="150000"/>
              </a:lnSpc>
              <a:spcBef>
                <a:spcPts val="0"/>
              </a:spcBef>
              <a:spcAft>
                <a:spcPts val="0"/>
              </a:spcAft>
              <a:buNone/>
            </a:pPr>
            <a:r>
              <a:rPr b="1" lang="en-US"/>
              <a:t>4</a:t>
            </a:r>
            <a:r>
              <a:rPr lang="en-US"/>
              <a:t>		Command Query Responsibility </a:t>
            </a:r>
            <a:endParaRPr/>
          </a:p>
          <a:p>
            <a:pPr indent="457200" lvl="0" marL="914400" rtl="0" algn="l">
              <a:lnSpc>
                <a:spcPct val="150000"/>
              </a:lnSpc>
              <a:spcBef>
                <a:spcPts val="0"/>
              </a:spcBef>
              <a:spcAft>
                <a:spcPts val="0"/>
              </a:spcAft>
              <a:buNone/>
            </a:pPr>
            <a:r>
              <a:rPr lang="en-US"/>
              <a:t>Segregation (CQRS)</a:t>
            </a:r>
            <a:endParaRPr/>
          </a:p>
          <a:p>
            <a:pPr indent="457200" lvl="0" marL="0" rtl="0" algn="l">
              <a:lnSpc>
                <a:spcPct val="150000"/>
              </a:lnSpc>
              <a:spcBef>
                <a:spcPts val="0"/>
              </a:spcBef>
              <a:spcAft>
                <a:spcPts val="0"/>
              </a:spcAft>
              <a:buNone/>
            </a:pPr>
            <a:r>
              <a:rPr b="1" lang="en-US"/>
              <a:t>5</a:t>
            </a:r>
            <a:r>
              <a:rPr lang="en-US"/>
              <a:t>		Hands On: Trying Out Event Sourcing </a:t>
            </a:r>
            <a:endParaRPr/>
          </a:p>
          <a:p>
            <a:pPr indent="457200" lvl="0" marL="914400" rtl="0" algn="l">
              <a:lnSpc>
                <a:spcPct val="150000"/>
              </a:lnSpc>
              <a:spcBef>
                <a:spcPts val="0"/>
              </a:spcBef>
              <a:spcAft>
                <a:spcPts val="0"/>
              </a:spcAft>
              <a:buNone/>
            </a:pPr>
            <a:r>
              <a:rPr lang="en-US"/>
              <a:t>with Confluent Cloud</a:t>
            </a:r>
            <a:endParaRPr/>
          </a:p>
          <a:p>
            <a:pPr indent="457200" lvl="0" marL="0" rtl="0" algn="l">
              <a:lnSpc>
                <a:spcPct val="150000"/>
              </a:lnSpc>
              <a:spcBef>
                <a:spcPts val="0"/>
              </a:spcBef>
              <a:spcAft>
                <a:spcPts val="0"/>
              </a:spcAft>
              <a:buNone/>
            </a:pPr>
            <a:r>
              <a:rPr b="1" lang="en-US"/>
              <a:t>6</a:t>
            </a:r>
            <a:r>
              <a:rPr lang="en-US"/>
              <a:t>		Incorporating Event Storage into Your </a:t>
            </a:r>
            <a:endParaRPr/>
          </a:p>
          <a:p>
            <a:pPr indent="457200" lvl="0" marL="914400" rtl="0" algn="l">
              <a:lnSpc>
                <a:spcPct val="150000"/>
              </a:lnSpc>
              <a:spcBef>
                <a:spcPts val="0"/>
              </a:spcBef>
              <a:spcAft>
                <a:spcPts val="0"/>
              </a:spcAft>
              <a:buNone/>
            </a:pPr>
            <a:r>
              <a:rPr lang="en-US"/>
              <a:t>System</a:t>
            </a:r>
            <a:endParaRPr/>
          </a:p>
          <a:p>
            <a:pPr indent="457200" lvl="0" marL="0" rtl="0" algn="l">
              <a:lnSpc>
                <a:spcPct val="150000"/>
              </a:lnSpc>
              <a:spcBef>
                <a:spcPts val="0"/>
              </a:spcBef>
              <a:spcAft>
                <a:spcPts val="0"/>
              </a:spcAft>
              <a:buNone/>
            </a:pPr>
            <a:r>
              <a:rPr b="1" lang="en-US"/>
              <a:t>7</a:t>
            </a:r>
            <a:r>
              <a:rPr lang="en-US"/>
              <a:t>		Event Sourcing vs. Event Streaming</a:t>
            </a:r>
            <a:endParaRPr/>
          </a:p>
          <a:p>
            <a:pPr indent="457200" lvl="0" marL="914400" rtl="0" algn="l">
              <a:lnSpc>
                <a:spcPct val="150000"/>
              </a:lnSpc>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sp>
        <p:nvSpPr>
          <p:cNvPr id="810" name="Google Shape;810;p78"/>
          <p:cNvSpPr txBox="1"/>
          <p:nvPr>
            <p:ph type="ctrTitle"/>
          </p:nvPr>
        </p:nvSpPr>
        <p:spPr>
          <a:xfrm>
            <a:off x="1521343" y="4701067"/>
            <a:ext cx="20381700" cy="3012900"/>
          </a:xfrm>
          <a:prstGeom prst="rect">
            <a:avLst/>
          </a:prstGeom>
        </p:spPr>
        <p:txBody>
          <a:bodyPr anchorCtr="0" anchor="b" bIns="121875" lIns="0" spcFirstLastPara="1" rIns="243800" wrap="square" tIns="121875">
            <a:noAutofit/>
          </a:bodyPr>
          <a:lstStyle/>
          <a:p>
            <a:pPr indent="0" lvl="0" marL="0" rtl="0" algn="l">
              <a:spcBef>
                <a:spcPts val="0"/>
              </a:spcBef>
              <a:spcAft>
                <a:spcPts val="0"/>
              </a:spcAft>
              <a:buNone/>
            </a:pPr>
            <a:r>
              <a:rPr lang="en-US"/>
              <a:t>Why Store Events</a:t>
            </a:r>
            <a:endParaRPr/>
          </a:p>
        </p:txBody>
      </p:sp>
      <p:sp>
        <p:nvSpPr>
          <p:cNvPr id="811" name="Google Shape;811;p78"/>
          <p:cNvSpPr txBox="1"/>
          <p:nvPr>
            <p:ph idx="1" type="subTitle"/>
          </p:nvPr>
        </p:nvSpPr>
        <p:spPr>
          <a:xfrm>
            <a:off x="1521333" y="8562333"/>
            <a:ext cx="10223100" cy="1460100"/>
          </a:xfrm>
          <a:prstGeom prst="rect">
            <a:avLst/>
          </a:prstGeom>
        </p:spPr>
        <p:txBody>
          <a:bodyPr anchorCtr="0" anchor="t" bIns="121875" lIns="0" spcFirstLastPara="1" rIns="24380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p79"/>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Evidentiary</a:t>
            </a:r>
            <a:endParaRPr/>
          </a:p>
        </p:txBody>
      </p:sp>
      <p:pic>
        <p:nvPicPr>
          <p:cNvPr id="818" name="Google Shape;818;p79"/>
          <p:cNvPicPr preferRelativeResize="0"/>
          <p:nvPr/>
        </p:nvPicPr>
        <p:blipFill rotWithShape="1">
          <a:blip r:embed="rId3">
            <a:alphaModFix/>
          </a:blip>
          <a:srcRect b="0" l="24891" r="0" t="0"/>
          <a:stretch/>
        </p:blipFill>
        <p:spPr>
          <a:xfrm>
            <a:off x="7419786" y="2525977"/>
            <a:ext cx="8336482" cy="7408800"/>
          </a:xfrm>
          <a:prstGeom prst="rect">
            <a:avLst/>
          </a:prstGeom>
          <a:noFill/>
          <a:ln>
            <a:noFill/>
          </a:ln>
        </p:spPr>
      </p:pic>
      <p:sp>
        <p:nvSpPr>
          <p:cNvPr id="819" name="Google Shape;819;p79"/>
          <p:cNvSpPr txBox="1"/>
          <p:nvPr/>
        </p:nvSpPr>
        <p:spPr>
          <a:xfrm>
            <a:off x="4879275" y="10083175"/>
            <a:ext cx="13417500" cy="918900"/>
          </a:xfrm>
          <a:prstGeom prst="rect">
            <a:avLst/>
          </a:prstGeom>
          <a:noFill/>
          <a:ln>
            <a:noFill/>
          </a:ln>
        </p:spPr>
        <p:txBody>
          <a:bodyPr anchorCtr="0" anchor="ctr" bIns="0" lIns="0" spcFirstLastPara="1" rIns="0" wrap="square" tIns="0">
            <a:noAutofit/>
          </a:bodyPr>
          <a:lstStyle/>
          <a:p>
            <a:pPr indent="0" lvl="1" marL="0" rtl="0" algn="ctr">
              <a:lnSpc>
                <a:spcPct val="90000"/>
              </a:lnSpc>
              <a:spcBef>
                <a:spcPts val="0"/>
              </a:spcBef>
              <a:spcAft>
                <a:spcPts val="0"/>
              </a:spcAft>
              <a:buNone/>
            </a:pPr>
            <a:r>
              <a:rPr lang="en-US" sz="3200">
                <a:solidFill>
                  <a:schemeClr val="dk1"/>
                </a:solidFill>
                <a:latin typeface="Montserrat"/>
                <a:ea typeface="Montserrat"/>
                <a:cs typeface="Montserrat"/>
                <a:sym typeface="Montserrat"/>
              </a:rPr>
              <a:t>Accountants don’t use erasers (e.g. audit, ledger, git)</a:t>
            </a:r>
            <a:endParaRPr sz="32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p80"/>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Recoverable</a:t>
            </a:r>
            <a:endParaRPr/>
          </a:p>
        </p:txBody>
      </p:sp>
      <p:sp>
        <p:nvSpPr>
          <p:cNvPr id="826" name="Google Shape;826;p80"/>
          <p:cNvSpPr txBox="1"/>
          <p:nvPr/>
        </p:nvSpPr>
        <p:spPr>
          <a:xfrm>
            <a:off x="4879275" y="10083175"/>
            <a:ext cx="13417500" cy="9189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2100"/>
              </a:spcBef>
              <a:spcAft>
                <a:spcPts val="0"/>
              </a:spcAft>
              <a:buNone/>
            </a:pPr>
            <a:r>
              <a:rPr lang="en-US" sz="3200">
                <a:solidFill>
                  <a:schemeClr val="dk1"/>
                </a:solidFill>
                <a:latin typeface="Montserrat"/>
                <a:ea typeface="Montserrat"/>
                <a:cs typeface="Montserrat"/>
                <a:sym typeface="Montserrat"/>
              </a:rPr>
              <a:t>Recover corrupted data after a programmatic bug</a:t>
            </a:r>
            <a:endParaRPr sz="3200">
              <a:solidFill>
                <a:schemeClr val="dk1"/>
              </a:solidFill>
              <a:latin typeface="Montserrat"/>
              <a:ea typeface="Montserrat"/>
              <a:cs typeface="Montserrat"/>
              <a:sym typeface="Montserrat"/>
            </a:endParaRPr>
          </a:p>
        </p:txBody>
      </p:sp>
      <p:pic>
        <p:nvPicPr>
          <p:cNvPr id="827" name="Google Shape;827;p80"/>
          <p:cNvPicPr preferRelativeResize="0"/>
          <p:nvPr/>
        </p:nvPicPr>
        <p:blipFill rotWithShape="1">
          <a:blip r:embed="rId3">
            <a:alphaModFix/>
          </a:blip>
          <a:srcRect b="0" l="0" r="0" t="0"/>
          <a:stretch/>
        </p:blipFill>
        <p:spPr>
          <a:xfrm>
            <a:off x="7876600" y="4595151"/>
            <a:ext cx="7422850" cy="32846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sp>
        <p:nvSpPr>
          <p:cNvPr id="833" name="Google Shape;833;p81"/>
          <p:cNvSpPr/>
          <p:nvPr/>
        </p:nvSpPr>
        <p:spPr>
          <a:xfrm>
            <a:off x="3855825" y="2713500"/>
            <a:ext cx="15464400" cy="6753000"/>
          </a:xfrm>
          <a:prstGeom prst="roundRect">
            <a:avLst>
              <a:gd fmla="val 1918" name="adj"/>
            </a:avLst>
          </a:prstGeom>
          <a:solidFill>
            <a:srgbClr val="FFFFFF"/>
          </a:solidFill>
          <a:ln>
            <a:noFill/>
          </a:ln>
          <a:effectLst>
            <a:outerShdw blurRad="614363" rotWithShape="0" algn="bl" dir="4080000" dist="209550">
              <a:srgbClr val="000000">
                <a:alpha val="8000"/>
              </a:srgbClr>
            </a:outerShdw>
          </a:effectLst>
        </p:spPr>
        <p:txBody>
          <a:bodyPr anchorCtr="0" anchor="t" bIns="182875" lIns="457200" spcFirstLastPara="1" rIns="457200" wrap="square" tIns="182875">
            <a:noAutofit/>
          </a:bodyPr>
          <a:lstStyle/>
          <a:p>
            <a:pPr indent="0" lvl="0" marL="0" rtl="0" algn="l">
              <a:lnSpc>
                <a:spcPct val="115000"/>
              </a:lnSpc>
              <a:spcBef>
                <a:spcPts val="2700"/>
              </a:spcBef>
              <a:spcAft>
                <a:spcPts val="0"/>
              </a:spcAft>
              <a:buClr>
                <a:srgbClr val="231F20"/>
              </a:buClr>
              <a:buSzPts val="2900"/>
              <a:buFont typeface="Arial"/>
              <a:buNone/>
            </a:pPr>
            <a:r>
              <a:t/>
            </a:r>
            <a:endParaRPr sz="3200">
              <a:solidFill>
                <a:schemeClr val="dk1"/>
              </a:solidFill>
              <a:latin typeface="Montserrat"/>
              <a:ea typeface="Montserrat"/>
              <a:cs typeface="Montserrat"/>
              <a:sym typeface="Montserrat"/>
            </a:endParaRPr>
          </a:p>
        </p:txBody>
      </p:sp>
      <p:sp>
        <p:nvSpPr>
          <p:cNvPr id="834" name="Google Shape;834;p81"/>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Insightful</a:t>
            </a:r>
            <a:endParaRPr/>
          </a:p>
        </p:txBody>
      </p:sp>
      <p:sp>
        <p:nvSpPr>
          <p:cNvPr id="835" name="Google Shape;835;p81"/>
          <p:cNvSpPr txBox="1"/>
          <p:nvPr/>
        </p:nvSpPr>
        <p:spPr>
          <a:xfrm>
            <a:off x="5002788" y="10083175"/>
            <a:ext cx="13417500" cy="9189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2100"/>
              </a:spcBef>
              <a:spcAft>
                <a:spcPts val="0"/>
              </a:spcAft>
              <a:buNone/>
            </a:pPr>
            <a:r>
              <a:rPr lang="en-US" sz="3200">
                <a:solidFill>
                  <a:schemeClr val="dk2"/>
                </a:solidFill>
                <a:latin typeface="Montserrat"/>
                <a:ea typeface="Montserrat"/>
                <a:cs typeface="Montserrat"/>
                <a:sym typeface="Montserrat"/>
              </a:rPr>
              <a:t>Retain the original intent i.e. non-lossy (e.g. insight, metrics, ML)</a:t>
            </a:r>
            <a:endParaRPr sz="3200">
              <a:solidFill>
                <a:schemeClr val="dk1"/>
              </a:solidFill>
              <a:latin typeface="Montserrat"/>
              <a:ea typeface="Montserrat"/>
              <a:cs typeface="Montserrat"/>
              <a:sym typeface="Montserrat"/>
            </a:endParaRPr>
          </a:p>
        </p:txBody>
      </p:sp>
      <p:pic>
        <p:nvPicPr>
          <p:cNvPr id="836" name="Google Shape;836;p81"/>
          <p:cNvPicPr preferRelativeResize="0"/>
          <p:nvPr/>
        </p:nvPicPr>
        <p:blipFill rotWithShape="1">
          <a:blip r:embed="rId3">
            <a:alphaModFix/>
          </a:blip>
          <a:srcRect b="0" l="0" r="0" t="0"/>
          <a:stretch/>
        </p:blipFill>
        <p:spPr>
          <a:xfrm>
            <a:off x="4398675" y="3094776"/>
            <a:ext cx="14625725" cy="599654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sp>
        <p:nvSpPr>
          <p:cNvPr id="842" name="Google Shape;842;p82"/>
          <p:cNvSpPr txBox="1"/>
          <p:nvPr>
            <p:ph type="ctrTitle"/>
          </p:nvPr>
        </p:nvSpPr>
        <p:spPr>
          <a:xfrm>
            <a:off x="1521343" y="4701067"/>
            <a:ext cx="20381700" cy="3012900"/>
          </a:xfrm>
          <a:prstGeom prst="rect">
            <a:avLst/>
          </a:prstGeom>
        </p:spPr>
        <p:txBody>
          <a:bodyPr anchorCtr="0" anchor="b" bIns="121875" lIns="0" spcFirstLastPara="1" rIns="243800" wrap="square" tIns="121875">
            <a:noAutofit/>
          </a:bodyPr>
          <a:lstStyle/>
          <a:p>
            <a:pPr indent="0" lvl="0" marL="0" rtl="0" algn="l">
              <a:spcBef>
                <a:spcPts val="0"/>
              </a:spcBef>
              <a:spcAft>
                <a:spcPts val="0"/>
              </a:spcAft>
              <a:buNone/>
            </a:pPr>
            <a:r>
              <a:rPr lang="en-US"/>
              <a:t>Command Query Responsibility Segregation</a:t>
            </a:r>
            <a:endParaRPr/>
          </a:p>
        </p:txBody>
      </p:sp>
      <p:sp>
        <p:nvSpPr>
          <p:cNvPr id="843" name="Google Shape;843;p82"/>
          <p:cNvSpPr txBox="1"/>
          <p:nvPr>
            <p:ph idx="1" type="subTitle"/>
          </p:nvPr>
        </p:nvSpPr>
        <p:spPr>
          <a:xfrm>
            <a:off x="1521333" y="8562333"/>
            <a:ext cx="10223100" cy="1460100"/>
          </a:xfrm>
          <a:prstGeom prst="rect">
            <a:avLst/>
          </a:prstGeom>
        </p:spPr>
        <p:txBody>
          <a:bodyPr anchorCtr="0" anchor="t" bIns="121875" lIns="0" spcFirstLastPara="1" rIns="24380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8" name="Shape 848"/>
        <p:cNvGrpSpPr/>
        <p:nvPr/>
      </p:nvGrpSpPr>
      <p:grpSpPr>
        <a:xfrm>
          <a:off x="0" y="0"/>
          <a:ext cx="0" cy="0"/>
          <a:chOff x="0" y="0"/>
          <a:chExt cx="0" cy="0"/>
        </a:xfrm>
      </p:grpSpPr>
      <p:sp>
        <p:nvSpPr>
          <p:cNvPr id="849" name="Google Shape;849;p83"/>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Event Sourcing</a:t>
            </a:r>
            <a:endParaRPr/>
          </a:p>
        </p:txBody>
      </p:sp>
      <p:graphicFrame>
        <p:nvGraphicFramePr>
          <p:cNvPr id="850" name="Google Shape;850;p83"/>
          <p:cNvGraphicFramePr/>
          <p:nvPr/>
        </p:nvGraphicFramePr>
        <p:xfrm>
          <a:off x="3563717" y="2907625"/>
          <a:ext cx="3000000" cy="3000000"/>
        </p:xfrm>
        <a:graphic>
          <a:graphicData uri="http://schemas.openxmlformats.org/drawingml/2006/table">
            <a:tbl>
              <a:tblPr>
                <a:noFill/>
                <a:tableStyleId>{7344BA62-BCC8-4619-9E83-1A777FA3CFD2}</a:tableStyleId>
              </a:tblPr>
              <a:tblGrid>
                <a:gridCol w="2955925"/>
                <a:gridCol w="2654025"/>
                <a:gridCol w="1671525"/>
              </a:tblGrid>
              <a:tr h="776125">
                <a:tc>
                  <a:txBody>
                    <a:bodyPr/>
                    <a:lstStyle/>
                    <a:p>
                      <a:pPr indent="0" lvl="0" marL="0" rtl="0" algn="ctr">
                        <a:spcBef>
                          <a:spcPts val="0"/>
                        </a:spcBef>
                        <a:spcAft>
                          <a:spcPts val="0"/>
                        </a:spcAft>
                        <a:buNone/>
                      </a:pPr>
                      <a:r>
                        <a:rPr b="1" lang="en-US" sz="2900">
                          <a:solidFill>
                            <a:schemeClr val="lt1"/>
                          </a:solidFill>
                          <a:latin typeface="Montserrat"/>
                          <a:ea typeface="Montserrat"/>
                          <a:cs typeface="Montserrat"/>
                          <a:sym typeface="Montserrat"/>
                        </a:rPr>
                        <a:t>Customer</a:t>
                      </a:r>
                      <a:endParaRPr b="1" sz="2900">
                        <a:solidFill>
                          <a:schemeClr val="lt1"/>
                        </a:solidFill>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US" sz="2900">
                          <a:solidFill>
                            <a:schemeClr val="lt1"/>
                          </a:solidFill>
                          <a:latin typeface="Montserrat"/>
                          <a:ea typeface="Montserrat"/>
                          <a:cs typeface="Montserrat"/>
                          <a:sym typeface="Montserrat"/>
                        </a:rPr>
                        <a:t>Product</a:t>
                      </a:r>
                      <a:endParaRPr b="1" sz="2900">
                        <a:solidFill>
                          <a:schemeClr val="lt1"/>
                        </a:solidFill>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US" sz="2900">
                          <a:solidFill>
                            <a:schemeClr val="lt1"/>
                          </a:solidFill>
                          <a:latin typeface="Montserrat"/>
                          <a:ea typeface="Montserrat"/>
                          <a:cs typeface="Montserrat"/>
                          <a:sym typeface="Montserrat"/>
                        </a:rPr>
                        <a:t>#</a:t>
                      </a:r>
                      <a:endParaRPr b="1" sz="2900">
                        <a:solidFill>
                          <a:schemeClr val="lt1"/>
                        </a:solidFill>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chemeClr val="dk1"/>
                    </a:solidFill>
                  </a:tcPr>
                </a:tc>
              </a:tr>
              <a:tr h="685700">
                <a:tc>
                  <a:txBody>
                    <a:bodyPr/>
                    <a:lstStyle/>
                    <a:p>
                      <a:pPr indent="0" lvl="0" marL="0" rtl="0" algn="ctr">
                        <a:spcBef>
                          <a:spcPts val="0"/>
                        </a:spcBef>
                        <a:spcAft>
                          <a:spcPts val="0"/>
                        </a:spcAft>
                        <a:buNone/>
                      </a:pPr>
                      <a:r>
                        <a:rPr lang="en-US" sz="2900">
                          <a:latin typeface="Montserrat"/>
                          <a:ea typeface="Montserrat"/>
                          <a:cs typeface="Montserrat"/>
                          <a:sym typeface="Montserrat"/>
                        </a:rPr>
                        <a:t>Sanjana</a:t>
                      </a:r>
                      <a:endParaRPr sz="29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2900">
                          <a:latin typeface="Montserrat"/>
                          <a:ea typeface="Montserrat"/>
                          <a:cs typeface="Montserrat"/>
                          <a:sym typeface="Montserrat"/>
                        </a:rPr>
                        <a:t>Pants</a:t>
                      </a:r>
                      <a:endParaRPr sz="29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2900">
                          <a:latin typeface="Montserrat"/>
                          <a:ea typeface="Montserrat"/>
                          <a:cs typeface="Montserrat"/>
                          <a:sym typeface="Montserrat"/>
                        </a:rPr>
                        <a:t>1</a:t>
                      </a:r>
                      <a:endParaRPr sz="29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FFFFFF"/>
                    </a:solidFill>
                  </a:tcPr>
                </a:tc>
              </a:tr>
              <a:tr h="685700">
                <a:tc>
                  <a:txBody>
                    <a:bodyPr/>
                    <a:lstStyle/>
                    <a:p>
                      <a:pPr indent="0" lvl="0" marL="0" rtl="0" algn="ctr">
                        <a:spcBef>
                          <a:spcPts val="0"/>
                        </a:spcBef>
                        <a:spcAft>
                          <a:spcPts val="0"/>
                        </a:spcAft>
                        <a:buNone/>
                      </a:pPr>
                      <a:r>
                        <a:rPr lang="en-US" sz="2900">
                          <a:latin typeface="Montserrat"/>
                          <a:ea typeface="Montserrat"/>
                          <a:cs typeface="Montserrat"/>
                          <a:sym typeface="Montserrat"/>
                        </a:rPr>
                        <a:t>Sanjana</a:t>
                      </a:r>
                      <a:endParaRPr sz="29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38CCED">
                        <a:alpha val="29409"/>
                      </a:srgbClr>
                    </a:solidFill>
                  </a:tcPr>
                </a:tc>
                <a:tc>
                  <a:txBody>
                    <a:bodyPr/>
                    <a:lstStyle/>
                    <a:p>
                      <a:pPr indent="0" lvl="0" marL="0" rtl="0" algn="ctr">
                        <a:spcBef>
                          <a:spcPts val="0"/>
                        </a:spcBef>
                        <a:spcAft>
                          <a:spcPts val="0"/>
                        </a:spcAft>
                        <a:buNone/>
                      </a:pPr>
                      <a:r>
                        <a:rPr lang="en-US" sz="2900">
                          <a:latin typeface="Montserrat"/>
                          <a:ea typeface="Montserrat"/>
                          <a:cs typeface="Montserrat"/>
                          <a:sym typeface="Montserrat"/>
                        </a:rPr>
                        <a:t>T-Shirts</a:t>
                      </a:r>
                      <a:endParaRPr sz="29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38CCED">
                        <a:alpha val="29409"/>
                      </a:srgbClr>
                    </a:solidFill>
                  </a:tcPr>
                </a:tc>
                <a:tc>
                  <a:txBody>
                    <a:bodyPr/>
                    <a:lstStyle/>
                    <a:p>
                      <a:pPr indent="0" lvl="0" marL="0" rtl="0" algn="ctr">
                        <a:spcBef>
                          <a:spcPts val="0"/>
                        </a:spcBef>
                        <a:spcAft>
                          <a:spcPts val="0"/>
                        </a:spcAft>
                        <a:buNone/>
                      </a:pPr>
                      <a:r>
                        <a:rPr lang="en-US" sz="2900">
                          <a:latin typeface="Montserrat"/>
                          <a:ea typeface="Montserrat"/>
                          <a:cs typeface="Montserrat"/>
                          <a:sym typeface="Montserrat"/>
                        </a:rPr>
                        <a:t>1</a:t>
                      </a:r>
                      <a:endParaRPr sz="29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38CCED">
                        <a:alpha val="29409"/>
                      </a:srgbClr>
                    </a:solidFill>
                  </a:tcPr>
                </a:tc>
              </a:tr>
              <a:tr h="685700">
                <a:tc>
                  <a:txBody>
                    <a:bodyPr/>
                    <a:lstStyle/>
                    <a:p>
                      <a:pPr indent="0" lvl="0" marL="0" rtl="0" algn="ctr">
                        <a:spcBef>
                          <a:spcPts val="0"/>
                        </a:spcBef>
                        <a:spcAft>
                          <a:spcPts val="0"/>
                        </a:spcAft>
                        <a:buNone/>
                      </a:pPr>
                      <a:r>
                        <a:rPr lang="en-US" sz="2900">
                          <a:latin typeface="Montserrat"/>
                          <a:ea typeface="Montserrat"/>
                          <a:cs typeface="Montserrat"/>
                          <a:sym typeface="Montserrat"/>
                        </a:rPr>
                        <a:t>Sanjana</a:t>
                      </a:r>
                      <a:endParaRPr sz="29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2900">
                          <a:latin typeface="Montserrat"/>
                          <a:ea typeface="Montserrat"/>
                          <a:cs typeface="Montserrat"/>
                          <a:sym typeface="Montserrat"/>
                        </a:rPr>
                        <a:t>Hats</a:t>
                      </a:r>
                      <a:endParaRPr sz="29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2900">
                          <a:latin typeface="Montserrat"/>
                          <a:ea typeface="Montserrat"/>
                          <a:cs typeface="Montserrat"/>
                          <a:sym typeface="Montserrat"/>
                        </a:rPr>
                        <a:t>1</a:t>
                      </a:r>
                      <a:endParaRPr sz="29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FFFFFF"/>
                    </a:solidFill>
                  </a:tcPr>
                </a:tc>
              </a:tr>
            </a:tbl>
          </a:graphicData>
        </a:graphic>
      </p:graphicFrame>
      <p:grpSp>
        <p:nvGrpSpPr>
          <p:cNvPr id="851" name="Google Shape;851;p83"/>
          <p:cNvGrpSpPr/>
          <p:nvPr/>
        </p:nvGrpSpPr>
        <p:grpSpPr>
          <a:xfrm>
            <a:off x="11992225" y="3344299"/>
            <a:ext cx="1618564" cy="1609069"/>
            <a:chOff x="7093632" y="10286245"/>
            <a:chExt cx="794153" cy="789456"/>
          </a:xfrm>
        </p:grpSpPr>
        <p:sp>
          <p:nvSpPr>
            <p:cNvPr id="852" name="Google Shape;852;p83"/>
            <p:cNvSpPr/>
            <p:nvPr/>
          </p:nvSpPr>
          <p:spPr>
            <a:xfrm>
              <a:off x="7455036" y="10650300"/>
              <a:ext cx="432749" cy="425401"/>
            </a:xfrm>
            <a:custGeom>
              <a:rect b="b" l="l" r="r" t="t"/>
              <a:pathLst>
                <a:path extrusionOk="0" h="2663" w="2709">
                  <a:moveTo>
                    <a:pt x="2709" y="2662"/>
                  </a:moveTo>
                  <a:lnTo>
                    <a:pt x="1" y="2662"/>
                  </a:lnTo>
                  <a:lnTo>
                    <a:pt x="1" y="2195"/>
                  </a:lnTo>
                  <a:lnTo>
                    <a:pt x="2242" y="2195"/>
                  </a:lnTo>
                  <a:lnTo>
                    <a:pt x="2242" y="1"/>
                  </a:lnTo>
                  <a:lnTo>
                    <a:pt x="2709" y="1"/>
                  </a:lnTo>
                  <a:close/>
                </a:path>
              </a:pathLst>
            </a:custGeom>
            <a:solidFill>
              <a:srgbClr val="73DB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83"/>
            <p:cNvSpPr/>
            <p:nvPr/>
          </p:nvSpPr>
          <p:spPr>
            <a:xfrm>
              <a:off x="7093632" y="10286245"/>
              <a:ext cx="657154" cy="657144"/>
            </a:xfrm>
            <a:custGeom>
              <a:rect b="b" l="l" r="r" t="t"/>
              <a:pathLst>
                <a:path extrusionOk="0" h="3970" w="3970">
                  <a:moveTo>
                    <a:pt x="3614" y="346"/>
                  </a:moveTo>
                  <a:lnTo>
                    <a:pt x="3614" y="3615"/>
                  </a:lnTo>
                  <a:lnTo>
                    <a:pt x="346" y="3615"/>
                  </a:lnTo>
                  <a:lnTo>
                    <a:pt x="346" y="346"/>
                  </a:lnTo>
                  <a:close/>
                  <a:moveTo>
                    <a:pt x="234" y="1"/>
                  </a:moveTo>
                  <a:cubicBezTo>
                    <a:pt x="103" y="1"/>
                    <a:pt x="0" y="103"/>
                    <a:pt x="0" y="234"/>
                  </a:cubicBezTo>
                  <a:lnTo>
                    <a:pt x="0" y="3736"/>
                  </a:lnTo>
                  <a:cubicBezTo>
                    <a:pt x="0" y="3867"/>
                    <a:pt x="103" y="3969"/>
                    <a:pt x="234" y="3969"/>
                  </a:cubicBezTo>
                  <a:lnTo>
                    <a:pt x="3736" y="3969"/>
                  </a:lnTo>
                  <a:cubicBezTo>
                    <a:pt x="3857" y="3969"/>
                    <a:pt x="3969" y="3867"/>
                    <a:pt x="3969" y="3736"/>
                  </a:cubicBezTo>
                  <a:lnTo>
                    <a:pt x="3969" y="234"/>
                  </a:lnTo>
                  <a:cubicBezTo>
                    <a:pt x="3969" y="103"/>
                    <a:pt x="3857" y="1"/>
                    <a:pt x="37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4" name="Google Shape;854;p83"/>
          <p:cNvSpPr txBox="1"/>
          <p:nvPr/>
        </p:nvSpPr>
        <p:spPr>
          <a:xfrm>
            <a:off x="11742100" y="5067163"/>
            <a:ext cx="1868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US" sz="2800">
                <a:latin typeface="Montserrat"/>
                <a:ea typeface="Montserrat"/>
                <a:cs typeface="Montserrat"/>
                <a:sym typeface="Montserrat"/>
              </a:rPr>
              <a:t>App</a:t>
            </a:r>
            <a:endParaRPr i="1" sz="2800">
              <a:latin typeface="Montserrat"/>
              <a:ea typeface="Montserrat"/>
              <a:cs typeface="Montserrat"/>
              <a:sym typeface="Montserrat"/>
            </a:endParaRPr>
          </a:p>
        </p:txBody>
      </p:sp>
      <p:grpSp>
        <p:nvGrpSpPr>
          <p:cNvPr id="855" name="Google Shape;855;p83"/>
          <p:cNvGrpSpPr/>
          <p:nvPr/>
        </p:nvGrpSpPr>
        <p:grpSpPr>
          <a:xfrm>
            <a:off x="18065535" y="2042164"/>
            <a:ext cx="2754746" cy="2231792"/>
            <a:chOff x="3714575" y="2571750"/>
            <a:chExt cx="1472575" cy="1193025"/>
          </a:xfrm>
        </p:grpSpPr>
        <p:sp>
          <p:nvSpPr>
            <p:cNvPr id="856" name="Google Shape;856;p83"/>
            <p:cNvSpPr/>
            <p:nvPr/>
          </p:nvSpPr>
          <p:spPr>
            <a:xfrm rot="10800000">
              <a:off x="3714575" y="2769375"/>
              <a:ext cx="1471800" cy="995400"/>
            </a:xfrm>
            <a:prstGeom prst="rect">
              <a:avLst/>
            </a:prstGeom>
            <a:gradFill>
              <a:gsLst>
                <a:gs pos="0">
                  <a:srgbClr val="FFFFFF">
                    <a:alpha val="0"/>
                  </a:srgbClr>
                </a:gs>
                <a:gs pos="100000">
                  <a:schemeClr val="accent5"/>
                </a:gs>
              </a:gsLst>
              <a:lin ang="5400012" scaled="0"/>
            </a:gra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sz="1900"/>
            </a:p>
          </p:txBody>
        </p:sp>
        <p:sp>
          <p:nvSpPr>
            <p:cNvPr id="857" name="Google Shape;857;p83"/>
            <p:cNvSpPr/>
            <p:nvPr/>
          </p:nvSpPr>
          <p:spPr>
            <a:xfrm>
              <a:off x="3714750" y="2571750"/>
              <a:ext cx="1472400" cy="414300"/>
            </a:xfrm>
            <a:prstGeom prst="ellipse">
              <a:avLst/>
            </a:prstGeom>
            <a:solidFill>
              <a:schemeClr val="accent5"/>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sz="1900"/>
            </a:p>
          </p:txBody>
        </p:sp>
      </p:grpSp>
      <p:graphicFrame>
        <p:nvGraphicFramePr>
          <p:cNvPr id="858" name="Google Shape;858;p83"/>
          <p:cNvGraphicFramePr/>
          <p:nvPr/>
        </p:nvGraphicFramePr>
        <p:xfrm>
          <a:off x="18065550" y="3549438"/>
          <a:ext cx="3000000" cy="3000000"/>
        </p:xfrm>
        <a:graphic>
          <a:graphicData uri="http://schemas.openxmlformats.org/drawingml/2006/table">
            <a:tbl>
              <a:tblPr>
                <a:noFill/>
                <a:tableStyleId>{0ADA2E3A-221D-4D2E-A11A-FFFA7ADA25A2}</a:tableStyleId>
              </a:tblPr>
              <a:tblGrid>
                <a:gridCol w="1046000"/>
                <a:gridCol w="1261575"/>
                <a:gridCol w="447150"/>
              </a:tblGrid>
              <a:tr h="661575">
                <a:tc gridSpan="3">
                  <a:txBody>
                    <a:bodyPr/>
                    <a:lstStyle/>
                    <a:p>
                      <a:pPr indent="0" lvl="0" marL="0" rtl="0" algn="ctr">
                        <a:lnSpc>
                          <a:spcPct val="150000"/>
                        </a:lnSpc>
                        <a:spcBef>
                          <a:spcPts val="0"/>
                        </a:spcBef>
                        <a:spcAft>
                          <a:spcPts val="0"/>
                        </a:spcAft>
                        <a:buNone/>
                      </a:pPr>
                      <a:r>
                        <a:rPr lang="en-US" sz="1500">
                          <a:solidFill>
                            <a:schemeClr val="dk1"/>
                          </a:solidFill>
                          <a:latin typeface="Montserrat"/>
                          <a:ea typeface="Montserrat"/>
                          <a:cs typeface="Montserrat"/>
                          <a:sym typeface="Montserrat"/>
                        </a:rPr>
                        <a:t>2 Pants added to cart</a:t>
                      </a:r>
                      <a:endParaRPr sz="15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alpha val="0"/>
                        </a:srgbClr>
                      </a:solidFill>
                      <a:prstDash val="solid"/>
                      <a:round/>
                      <a:headEnd len="sm" w="sm" type="none"/>
                      <a:tailEnd len="sm" w="sm" type="none"/>
                    </a:lnT>
                    <a:lnB cap="flat" cmpd="sng" w="19050">
                      <a:solidFill>
                        <a:srgbClr val="D9D9D9"/>
                      </a:solidFill>
                      <a:prstDash val="solid"/>
                      <a:round/>
                      <a:headEnd len="sm" w="sm" type="none"/>
                      <a:tailEnd len="sm" w="sm" type="none"/>
                    </a:lnB>
                  </a:tcPr>
                </a:tc>
                <a:tc hMerge="1"/>
                <a:tc hMerge="1"/>
              </a:tr>
              <a:tr h="661575">
                <a:tc gridSpan="3">
                  <a:txBody>
                    <a:bodyPr/>
                    <a:lstStyle/>
                    <a:p>
                      <a:pPr indent="0" lvl="0" marL="0" rtl="0" algn="ctr">
                        <a:lnSpc>
                          <a:spcPct val="150000"/>
                        </a:lnSpc>
                        <a:spcBef>
                          <a:spcPts val="0"/>
                        </a:spcBef>
                        <a:spcAft>
                          <a:spcPts val="0"/>
                        </a:spcAft>
                        <a:buNone/>
                      </a:pPr>
                      <a:r>
                        <a:rPr lang="en-US" sz="1500">
                          <a:solidFill>
                            <a:schemeClr val="dk1"/>
                          </a:solidFill>
                          <a:latin typeface="Montserrat"/>
                          <a:ea typeface="Montserrat"/>
                          <a:cs typeface="Montserrat"/>
                          <a:sym typeface="Montserrat"/>
                        </a:rPr>
                        <a:t>1 T-Shirts added to cart</a:t>
                      </a:r>
                      <a:endParaRPr sz="15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38CCED">
                        <a:alpha val="29409"/>
                      </a:srgbClr>
                    </a:solidFill>
                  </a:tcPr>
                </a:tc>
                <a:tc hMerge="1"/>
                <a:tc hMerge="1"/>
              </a:tr>
              <a:tr h="661575">
                <a:tc gridSpan="3">
                  <a:txBody>
                    <a:bodyPr/>
                    <a:lstStyle/>
                    <a:p>
                      <a:pPr indent="0" lvl="0" marL="0" rtl="0" algn="ctr">
                        <a:lnSpc>
                          <a:spcPct val="150000"/>
                        </a:lnSpc>
                        <a:spcBef>
                          <a:spcPts val="0"/>
                        </a:spcBef>
                        <a:spcAft>
                          <a:spcPts val="0"/>
                        </a:spcAft>
                        <a:buNone/>
                      </a:pPr>
                      <a:r>
                        <a:rPr lang="en-US" sz="1500">
                          <a:solidFill>
                            <a:schemeClr val="dk1"/>
                          </a:solidFill>
                          <a:latin typeface="Montserrat"/>
                          <a:ea typeface="Montserrat"/>
                          <a:cs typeface="Montserrat"/>
                          <a:sym typeface="Montserrat"/>
                        </a:rPr>
                        <a:t>1 Pants removed to cart</a:t>
                      </a:r>
                      <a:endParaRPr sz="15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hMerge="1"/>
                <a:tc hMerge="1"/>
              </a:tr>
              <a:tr h="796625">
                <a:tc gridSpan="3">
                  <a:txBody>
                    <a:bodyPr/>
                    <a:lstStyle/>
                    <a:p>
                      <a:pPr indent="0" lvl="0" marL="0" rtl="0" algn="ctr">
                        <a:lnSpc>
                          <a:spcPct val="150000"/>
                        </a:lnSpc>
                        <a:spcBef>
                          <a:spcPts val="0"/>
                        </a:spcBef>
                        <a:spcAft>
                          <a:spcPts val="0"/>
                        </a:spcAft>
                        <a:buNone/>
                      </a:pPr>
                      <a:r>
                        <a:rPr lang="en-US" sz="1500">
                          <a:solidFill>
                            <a:schemeClr val="dk1"/>
                          </a:solidFill>
                          <a:latin typeface="Montserrat"/>
                          <a:ea typeface="Montserrat"/>
                          <a:cs typeface="Montserrat"/>
                          <a:sym typeface="Montserrat"/>
                        </a:rPr>
                        <a:t>1 Hat added to cart</a:t>
                      </a:r>
                      <a:endParaRPr sz="15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chemeClr val="accent5"/>
                    </a:solidFill>
                  </a:tcPr>
                </a:tc>
                <a:tc hMerge="1"/>
                <a:tc hMerge="1"/>
              </a:tr>
              <a:tr h="851775">
                <a:tc gridSpan="3">
                  <a:txBody>
                    <a:bodyPr/>
                    <a:lstStyle/>
                    <a:p>
                      <a:pPr indent="0" lvl="0" marL="0" rtl="0" algn="ctr">
                        <a:lnSpc>
                          <a:spcPct val="150000"/>
                        </a:lnSpc>
                        <a:spcBef>
                          <a:spcPts val="0"/>
                        </a:spcBef>
                        <a:spcAft>
                          <a:spcPts val="0"/>
                        </a:spcAft>
                        <a:buNone/>
                      </a:pPr>
                      <a:r>
                        <a:rPr lang="en-US" sz="1500">
                          <a:solidFill>
                            <a:schemeClr val="dk1"/>
                          </a:solidFill>
                          <a:latin typeface="Montserrat"/>
                          <a:ea typeface="Montserrat"/>
                          <a:cs typeface="Montserrat"/>
                          <a:sym typeface="Montserrat"/>
                        </a:rPr>
                        <a:t>User Checked Out</a:t>
                      </a:r>
                      <a:endParaRPr sz="15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hMerge="1"/>
                <a:tc hMerge="1"/>
              </a:tr>
            </a:tbl>
          </a:graphicData>
        </a:graphic>
      </p:graphicFrame>
      <p:cxnSp>
        <p:nvCxnSpPr>
          <p:cNvPr id="859" name="Google Shape;859;p83"/>
          <p:cNvCxnSpPr/>
          <p:nvPr/>
        </p:nvCxnSpPr>
        <p:spPr>
          <a:xfrm>
            <a:off x="14331900" y="4073775"/>
            <a:ext cx="3018600" cy="0"/>
          </a:xfrm>
          <a:prstGeom prst="straightConnector1">
            <a:avLst/>
          </a:prstGeom>
          <a:noFill/>
          <a:ln cap="flat" cmpd="sng" w="28575">
            <a:solidFill>
              <a:schemeClr val="dk1"/>
            </a:solidFill>
            <a:prstDash val="solid"/>
            <a:round/>
            <a:headEnd len="med" w="med" type="none"/>
            <a:tailEnd len="med" w="med" type="triangle"/>
          </a:ln>
        </p:spPr>
      </p:cxnSp>
      <p:cxnSp>
        <p:nvCxnSpPr>
          <p:cNvPr id="860" name="Google Shape;860;p83"/>
          <p:cNvCxnSpPr/>
          <p:nvPr/>
        </p:nvCxnSpPr>
        <p:spPr>
          <a:xfrm>
            <a:off x="14302575" y="4402175"/>
            <a:ext cx="3013800" cy="0"/>
          </a:xfrm>
          <a:prstGeom prst="straightConnector1">
            <a:avLst/>
          </a:prstGeom>
          <a:noFill/>
          <a:ln cap="flat" cmpd="sng" w="28575">
            <a:solidFill>
              <a:schemeClr val="dk1"/>
            </a:solidFill>
            <a:prstDash val="solid"/>
            <a:round/>
            <a:headEnd len="med" w="med" type="triangle"/>
            <a:tailEnd len="med" w="med" type="none"/>
          </a:ln>
        </p:spPr>
      </p:cxnSp>
      <p:sp>
        <p:nvSpPr>
          <p:cNvPr id="861" name="Google Shape;861;p83"/>
          <p:cNvSpPr/>
          <p:nvPr/>
        </p:nvSpPr>
        <p:spPr>
          <a:xfrm>
            <a:off x="4987550" y="6125299"/>
            <a:ext cx="5006793" cy="1322266"/>
          </a:xfrm>
          <a:custGeom>
            <a:rect b="b" l="l" r="r" t="t"/>
            <a:pathLst>
              <a:path extrusionOk="0" h="19787" w="20695">
                <a:moveTo>
                  <a:pt x="0" y="0"/>
                </a:moveTo>
                <a:lnTo>
                  <a:pt x="0" y="19787"/>
                </a:lnTo>
                <a:lnTo>
                  <a:pt x="20695" y="19787"/>
                </a:lnTo>
              </a:path>
            </a:pathLst>
          </a:custGeom>
          <a:noFill/>
          <a:ln cap="flat" cmpd="sng" w="28575">
            <a:solidFill>
              <a:schemeClr val="dk1"/>
            </a:solidFill>
            <a:prstDash val="solid"/>
            <a:round/>
            <a:headEnd len="med" w="med" type="triangle"/>
            <a:tailEnd len="med" w="med" type="none"/>
          </a:ln>
        </p:spPr>
      </p:sp>
      <p:sp>
        <p:nvSpPr>
          <p:cNvPr id="862" name="Google Shape;862;p83"/>
          <p:cNvSpPr/>
          <p:nvPr/>
        </p:nvSpPr>
        <p:spPr>
          <a:xfrm>
            <a:off x="6958349" y="7832032"/>
            <a:ext cx="3036000" cy="940800"/>
          </a:xfrm>
          <a:prstGeom prst="roundRect">
            <a:avLst>
              <a:gd fmla="val 4202" name="adj"/>
            </a:avLst>
          </a:prstGeom>
          <a:solidFill>
            <a:srgbClr val="A7DEEB"/>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rPr b="1" lang="en-US" sz="2000">
                <a:solidFill>
                  <a:schemeClr val="dk1"/>
                </a:solidFill>
                <a:latin typeface="Montserrat"/>
                <a:ea typeface="Montserrat"/>
                <a:cs typeface="Montserrat"/>
                <a:sym typeface="Montserrat"/>
              </a:rPr>
              <a:t>3. Summarize</a:t>
            </a:r>
            <a:endParaRPr b="1" sz="2000">
              <a:solidFill>
                <a:schemeClr val="dk1"/>
              </a:solidFill>
              <a:latin typeface="Montserrat"/>
              <a:ea typeface="Montserrat"/>
              <a:cs typeface="Montserrat"/>
              <a:sym typeface="Montserrat"/>
            </a:endParaRPr>
          </a:p>
        </p:txBody>
      </p:sp>
      <p:sp>
        <p:nvSpPr>
          <p:cNvPr id="863" name="Google Shape;863;p83"/>
          <p:cNvSpPr/>
          <p:nvPr/>
        </p:nvSpPr>
        <p:spPr>
          <a:xfrm>
            <a:off x="14280362" y="2804582"/>
            <a:ext cx="3036000" cy="940800"/>
          </a:xfrm>
          <a:prstGeom prst="roundRect">
            <a:avLst>
              <a:gd fmla="val 4202" name="adj"/>
            </a:avLst>
          </a:prstGeom>
          <a:solidFill>
            <a:srgbClr val="A7DEEB"/>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rPr b="1" lang="en-US" sz="2000">
                <a:solidFill>
                  <a:schemeClr val="dk1"/>
                </a:solidFill>
                <a:latin typeface="Montserrat"/>
                <a:ea typeface="Montserrat"/>
                <a:cs typeface="Montserrat"/>
                <a:sym typeface="Montserrat"/>
              </a:rPr>
              <a:t>1. Query Events</a:t>
            </a:r>
            <a:endParaRPr b="1" sz="2000">
              <a:solidFill>
                <a:schemeClr val="dk1"/>
              </a:solidFill>
              <a:latin typeface="Montserrat"/>
              <a:ea typeface="Montserrat"/>
              <a:cs typeface="Montserrat"/>
              <a:sym typeface="Montserrat"/>
            </a:endParaRPr>
          </a:p>
        </p:txBody>
      </p:sp>
      <p:sp>
        <p:nvSpPr>
          <p:cNvPr id="864" name="Google Shape;864;p83"/>
          <p:cNvSpPr/>
          <p:nvPr/>
        </p:nvSpPr>
        <p:spPr>
          <a:xfrm>
            <a:off x="6981874" y="10377857"/>
            <a:ext cx="3036000" cy="940800"/>
          </a:xfrm>
          <a:prstGeom prst="roundRect">
            <a:avLst>
              <a:gd fmla="val 4202" name="adj"/>
            </a:avLst>
          </a:prstGeom>
          <a:solidFill>
            <a:srgbClr val="A7DEEB"/>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rPr b="1" lang="en-US" sz="2000">
                <a:solidFill>
                  <a:schemeClr val="dk1"/>
                </a:solidFill>
                <a:latin typeface="Montserrat"/>
                <a:ea typeface="Montserrat"/>
                <a:cs typeface="Montserrat"/>
                <a:sym typeface="Montserrat"/>
              </a:rPr>
              <a:t>2. Events Returned</a:t>
            </a:r>
            <a:endParaRPr b="1" sz="2000">
              <a:solidFill>
                <a:schemeClr val="dk1"/>
              </a:solidFill>
              <a:latin typeface="Montserrat"/>
              <a:ea typeface="Montserrat"/>
              <a:cs typeface="Montserrat"/>
              <a:sym typeface="Montserrat"/>
            </a:endParaRPr>
          </a:p>
        </p:txBody>
      </p:sp>
      <p:graphicFrame>
        <p:nvGraphicFramePr>
          <p:cNvPr id="865" name="Google Shape;865;p83"/>
          <p:cNvGraphicFramePr/>
          <p:nvPr/>
        </p:nvGraphicFramePr>
        <p:xfrm>
          <a:off x="10439950" y="6582838"/>
          <a:ext cx="3000000" cy="3000000"/>
        </p:xfrm>
        <a:graphic>
          <a:graphicData uri="http://schemas.openxmlformats.org/drawingml/2006/table">
            <a:tbl>
              <a:tblPr>
                <a:noFill/>
                <a:tableStyleId>{0ADA2E3A-221D-4D2E-A11A-FFFA7ADA25A2}</a:tableStyleId>
              </a:tblPr>
              <a:tblGrid>
                <a:gridCol w="2019075"/>
                <a:gridCol w="2435200"/>
                <a:gridCol w="863125"/>
              </a:tblGrid>
              <a:tr h="1188800">
                <a:tc gridSpan="3">
                  <a:txBody>
                    <a:bodyPr/>
                    <a:lstStyle/>
                    <a:p>
                      <a:pPr indent="0" lvl="0" marL="0" rtl="0" algn="ctr">
                        <a:lnSpc>
                          <a:spcPct val="150000"/>
                        </a:lnSpc>
                        <a:spcBef>
                          <a:spcPts val="0"/>
                        </a:spcBef>
                        <a:spcAft>
                          <a:spcPts val="0"/>
                        </a:spcAft>
                        <a:buNone/>
                      </a:pPr>
                      <a:r>
                        <a:rPr lang="en-US" sz="3200">
                          <a:solidFill>
                            <a:schemeClr val="dk1"/>
                          </a:solidFill>
                          <a:latin typeface="Montserrat"/>
                          <a:ea typeface="Montserrat"/>
                          <a:cs typeface="Montserrat"/>
                          <a:sym typeface="Montserrat"/>
                        </a:rPr>
                        <a:t>2 Pants added to cart</a:t>
                      </a:r>
                      <a:endParaRPr sz="32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hMerge="1"/>
                <a:tc hMerge="1"/>
              </a:tr>
              <a:tr h="1188800">
                <a:tc gridSpan="3">
                  <a:txBody>
                    <a:bodyPr/>
                    <a:lstStyle/>
                    <a:p>
                      <a:pPr indent="0" lvl="0" marL="0" rtl="0" algn="ctr">
                        <a:lnSpc>
                          <a:spcPct val="150000"/>
                        </a:lnSpc>
                        <a:spcBef>
                          <a:spcPts val="0"/>
                        </a:spcBef>
                        <a:spcAft>
                          <a:spcPts val="0"/>
                        </a:spcAft>
                        <a:buNone/>
                      </a:pPr>
                      <a:r>
                        <a:rPr lang="en-US" sz="3200">
                          <a:solidFill>
                            <a:schemeClr val="dk1"/>
                          </a:solidFill>
                          <a:latin typeface="Montserrat"/>
                          <a:ea typeface="Montserrat"/>
                          <a:cs typeface="Montserrat"/>
                          <a:sym typeface="Montserrat"/>
                        </a:rPr>
                        <a:t>1 T-Shirts added to cart</a:t>
                      </a:r>
                      <a:endParaRPr sz="32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38CCED">
                        <a:alpha val="29409"/>
                      </a:srgbClr>
                    </a:solidFill>
                  </a:tcPr>
                </a:tc>
                <a:tc hMerge="1"/>
                <a:tc hMerge="1"/>
              </a:tr>
              <a:tr h="1188800">
                <a:tc gridSpan="3">
                  <a:txBody>
                    <a:bodyPr/>
                    <a:lstStyle/>
                    <a:p>
                      <a:pPr indent="0" lvl="0" marL="0" rtl="0" algn="ctr">
                        <a:lnSpc>
                          <a:spcPct val="150000"/>
                        </a:lnSpc>
                        <a:spcBef>
                          <a:spcPts val="0"/>
                        </a:spcBef>
                        <a:spcAft>
                          <a:spcPts val="0"/>
                        </a:spcAft>
                        <a:buNone/>
                      </a:pPr>
                      <a:r>
                        <a:rPr lang="en-US" sz="3200">
                          <a:solidFill>
                            <a:schemeClr val="dk1"/>
                          </a:solidFill>
                          <a:latin typeface="Montserrat"/>
                          <a:ea typeface="Montserrat"/>
                          <a:cs typeface="Montserrat"/>
                          <a:sym typeface="Montserrat"/>
                        </a:rPr>
                        <a:t>1 Pants removed to cart</a:t>
                      </a:r>
                      <a:endParaRPr sz="32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hMerge="1"/>
                <a:tc hMerge="1"/>
              </a:tr>
              <a:tr h="1188800">
                <a:tc gridSpan="3">
                  <a:txBody>
                    <a:bodyPr/>
                    <a:lstStyle/>
                    <a:p>
                      <a:pPr indent="0" lvl="0" marL="0" rtl="0" algn="ctr">
                        <a:lnSpc>
                          <a:spcPct val="150000"/>
                        </a:lnSpc>
                        <a:spcBef>
                          <a:spcPts val="0"/>
                        </a:spcBef>
                        <a:spcAft>
                          <a:spcPts val="0"/>
                        </a:spcAft>
                        <a:buNone/>
                      </a:pPr>
                      <a:r>
                        <a:rPr lang="en-US" sz="3200">
                          <a:solidFill>
                            <a:schemeClr val="dk1"/>
                          </a:solidFill>
                          <a:latin typeface="Montserrat"/>
                          <a:ea typeface="Montserrat"/>
                          <a:cs typeface="Montserrat"/>
                          <a:sym typeface="Montserrat"/>
                        </a:rPr>
                        <a:t>1 Hat added to cart</a:t>
                      </a:r>
                      <a:endParaRPr sz="32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chemeClr val="accent5"/>
                    </a:solidFill>
                  </a:tcPr>
                </a:tc>
                <a:tc hMerge="1"/>
                <a:tc hMerge="1"/>
              </a:tr>
              <a:tr h="1188800">
                <a:tc gridSpan="3">
                  <a:txBody>
                    <a:bodyPr/>
                    <a:lstStyle/>
                    <a:p>
                      <a:pPr indent="0" lvl="0" marL="0" rtl="0" algn="ctr">
                        <a:lnSpc>
                          <a:spcPct val="150000"/>
                        </a:lnSpc>
                        <a:spcBef>
                          <a:spcPts val="0"/>
                        </a:spcBef>
                        <a:spcAft>
                          <a:spcPts val="0"/>
                        </a:spcAft>
                        <a:buNone/>
                      </a:pPr>
                      <a:r>
                        <a:rPr lang="en-US" sz="3200">
                          <a:solidFill>
                            <a:schemeClr val="dk1"/>
                          </a:solidFill>
                          <a:latin typeface="Montserrat"/>
                          <a:ea typeface="Montserrat"/>
                          <a:cs typeface="Montserrat"/>
                          <a:sym typeface="Montserrat"/>
                        </a:rPr>
                        <a:t>User Checked Out</a:t>
                      </a:r>
                      <a:endParaRPr sz="32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hMerge="1"/>
                <a:tc hMerge="1"/>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cxnSp>
        <p:nvCxnSpPr>
          <p:cNvPr id="871" name="Google Shape;871;p84"/>
          <p:cNvCxnSpPr/>
          <p:nvPr/>
        </p:nvCxnSpPr>
        <p:spPr>
          <a:xfrm>
            <a:off x="7909141" y="8500646"/>
            <a:ext cx="4171500" cy="0"/>
          </a:xfrm>
          <a:prstGeom prst="straightConnector1">
            <a:avLst/>
          </a:prstGeom>
          <a:noFill/>
          <a:ln cap="flat" cmpd="sng" w="28575">
            <a:solidFill>
              <a:srgbClr val="9E9E9E"/>
            </a:solidFill>
            <a:prstDash val="solid"/>
            <a:round/>
            <a:headEnd len="med" w="med" type="none"/>
            <a:tailEnd len="med" w="med" type="triangle"/>
          </a:ln>
        </p:spPr>
      </p:cxnSp>
      <p:sp>
        <p:nvSpPr>
          <p:cNvPr id="872" name="Google Shape;872;p84"/>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CQRS is a Pragmatic Alternative</a:t>
            </a:r>
            <a:endParaRPr/>
          </a:p>
        </p:txBody>
      </p:sp>
      <p:graphicFrame>
        <p:nvGraphicFramePr>
          <p:cNvPr id="873" name="Google Shape;873;p84"/>
          <p:cNvGraphicFramePr/>
          <p:nvPr/>
        </p:nvGraphicFramePr>
        <p:xfrm>
          <a:off x="12989542" y="4779725"/>
          <a:ext cx="3000000" cy="3000000"/>
        </p:xfrm>
        <a:graphic>
          <a:graphicData uri="http://schemas.openxmlformats.org/drawingml/2006/table">
            <a:tbl>
              <a:tblPr>
                <a:noFill/>
                <a:tableStyleId>{7344BA62-BCC8-4619-9E83-1A777FA3CFD2}</a:tableStyleId>
              </a:tblPr>
              <a:tblGrid>
                <a:gridCol w="1359700"/>
                <a:gridCol w="1220825"/>
                <a:gridCol w="762175"/>
              </a:tblGrid>
              <a:tr h="481625">
                <a:tc>
                  <a:txBody>
                    <a:bodyPr/>
                    <a:lstStyle/>
                    <a:p>
                      <a:pPr indent="0" lvl="0" marL="0" rtl="0" algn="ctr">
                        <a:spcBef>
                          <a:spcPts val="0"/>
                        </a:spcBef>
                        <a:spcAft>
                          <a:spcPts val="0"/>
                        </a:spcAft>
                        <a:buNone/>
                      </a:pPr>
                      <a:r>
                        <a:rPr b="1" lang="en-US" sz="1200">
                          <a:solidFill>
                            <a:schemeClr val="lt1"/>
                          </a:solidFill>
                          <a:latin typeface="Montserrat"/>
                          <a:ea typeface="Montserrat"/>
                          <a:cs typeface="Montserrat"/>
                          <a:sym typeface="Montserrat"/>
                        </a:rPr>
                        <a:t>Customer</a:t>
                      </a:r>
                      <a:endParaRPr b="1" sz="1200">
                        <a:solidFill>
                          <a:schemeClr val="lt1"/>
                        </a:solidFill>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US" sz="1200">
                          <a:solidFill>
                            <a:schemeClr val="lt1"/>
                          </a:solidFill>
                          <a:latin typeface="Montserrat"/>
                          <a:ea typeface="Montserrat"/>
                          <a:cs typeface="Montserrat"/>
                          <a:sym typeface="Montserrat"/>
                        </a:rPr>
                        <a:t>Product</a:t>
                      </a:r>
                      <a:endParaRPr b="1" sz="1200">
                        <a:solidFill>
                          <a:schemeClr val="lt1"/>
                        </a:solidFill>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US" sz="1200">
                          <a:solidFill>
                            <a:schemeClr val="lt1"/>
                          </a:solidFill>
                          <a:latin typeface="Montserrat"/>
                          <a:ea typeface="Montserrat"/>
                          <a:cs typeface="Montserrat"/>
                          <a:sym typeface="Montserrat"/>
                        </a:rPr>
                        <a:t>#</a:t>
                      </a:r>
                      <a:endParaRPr b="1" sz="1200">
                        <a:solidFill>
                          <a:schemeClr val="lt1"/>
                        </a:solidFill>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chemeClr val="dk1"/>
                    </a:solidFill>
                  </a:tcPr>
                </a:tc>
              </a:tr>
              <a:tr h="425500">
                <a:tc>
                  <a:txBody>
                    <a:bodyPr/>
                    <a:lstStyle/>
                    <a:p>
                      <a:pPr indent="0" lvl="0" marL="0" rtl="0" algn="ctr">
                        <a:spcBef>
                          <a:spcPts val="0"/>
                        </a:spcBef>
                        <a:spcAft>
                          <a:spcPts val="0"/>
                        </a:spcAft>
                        <a:buNone/>
                      </a:pPr>
                      <a:r>
                        <a:rPr lang="en-US" sz="1200">
                          <a:latin typeface="Montserrat"/>
                          <a:ea typeface="Montserrat"/>
                          <a:cs typeface="Montserrat"/>
                          <a:sym typeface="Montserrat"/>
                        </a:rPr>
                        <a:t>Sanjana</a:t>
                      </a:r>
                      <a:endParaRPr sz="12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Montserrat"/>
                          <a:ea typeface="Montserrat"/>
                          <a:cs typeface="Montserrat"/>
                          <a:sym typeface="Montserrat"/>
                        </a:rPr>
                        <a:t>Pants</a:t>
                      </a:r>
                      <a:endParaRPr sz="12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Montserrat"/>
                          <a:ea typeface="Montserrat"/>
                          <a:cs typeface="Montserrat"/>
                          <a:sym typeface="Montserrat"/>
                        </a:rPr>
                        <a:t>1</a:t>
                      </a:r>
                      <a:endParaRPr sz="12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FFFFFF"/>
                    </a:solidFill>
                  </a:tcPr>
                </a:tc>
              </a:tr>
              <a:tr h="425500">
                <a:tc>
                  <a:txBody>
                    <a:bodyPr/>
                    <a:lstStyle/>
                    <a:p>
                      <a:pPr indent="0" lvl="0" marL="0" rtl="0" algn="ctr">
                        <a:spcBef>
                          <a:spcPts val="0"/>
                        </a:spcBef>
                        <a:spcAft>
                          <a:spcPts val="0"/>
                        </a:spcAft>
                        <a:buNone/>
                      </a:pPr>
                      <a:r>
                        <a:rPr lang="en-US" sz="1200">
                          <a:latin typeface="Montserrat"/>
                          <a:ea typeface="Montserrat"/>
                          <a:cs typeface="Montserrat"/>
                          <a:sym typeface="Montserrat"/>
                        </a:rPr>
                        <a:t>Sanjana</a:t>
                      </a:r>
                      <a:endParaRPr sz="12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38CCED">
                        <a:alpha val="29409"/>
                      </a:srgbClr>
                    </a:solidFill>
                  </a:tcPr>
                </a:tc>
                <a:tc>
                  <a:txBody>
                    <a:bodyPr/>
                    <a:lstStyle/>
                    <a:p>
                      <a:pPr indent="0" lvl="0" marL="0" rtl="0" algn="ctr">
                        <a:spcBef>
                          <a:spcPts val="0"/>
                        </a:spcBef>
                        <a:spcAft>
                          <a:spcPts val="0"/>
                        </a:spcAft>
                        <a:buNone/>
                      </a:pPr>
                      <a:r>
                        <a:rPr lang="en-US" sz="1200">
                          <a:latin typeface="Montserrat"/>
                          <a:ea typeface="Montserrat"/>
                          <a:cs typeface="Montserrat"/>
                          <a:sym typeface="Montserrat"/>
                        </a:rPr>
                        <a:t>T-Shirts</a:t>
                      </a:r>
                      <a:endParaRPr sz="12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38CCED">
                        <a:alpha val="29409"/>
                      </a:srgbClr>
                    </a:solidFill>
                  </a:tcPr>
                </a:tc>
                <a:tc>
                  <a:txBody>
                    <a:bodyPr/>
                    <a:lstStyle/>
                    <a:p>
                      <a:pPr indent="0" lvl="0" marL="0" rtl="0" algn="ctr">
                        <a:spcBef>
                          <a:spcPts val="0"/>
                        </a:spcBef>
                        <a:spcAft>
                          <a:spcPts val="0"/>
                        </a:spcAft>
                        <a:buNone/>
                      </a:pPr>
                      <a:r>
                        <a:rPr lang="en-US" sz="1200">
                          <a:latin typeface="Montserrat"/>
                          <a:ea typeface="Montserrat"/>
                          <a:cs typeface="Montserrat"/>
                          <a:sym typeface="Montserrat"/>
                        </a:rPr>
                        <a:t>1</a:t>
                      </a:r>
                      <a:endParaRPr sz="12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38CCED">
                        <a:alpha val="29409"/>
                      </a:srgbClr>
                    </a:solidFill>
                  </a:tcPr>
                </a:tc>
              </a:tr>
              <a:tr h="425500">
                <a:tc>
                  <a:txBody>
                    <a:bodyPr/>
                    <a:lstStyle/>
                    <a:p>
                      <a:pPr indent="0" lvl="0" marL="0" rtl="0" algn="ctr">
                        <a:spcBef>
                          <a:spcPts val="0"/>
                        </a:spcBef>
                        <a:spcAft>
                          <a:spcPts val="0"/>
                        </a:spcAft>
                        <a:buNone/>
                      </a:pPr>
                      <a:r>
                        <a:rPr lang="en-US" sz="1200">
                          <a:latin typeface="Montserrat"/>
                          <a:ea typeface="Montserrat"/>
                          <a:cs typeface="Montserrat"/>
                          <a:sym typeface="Montserrat"/>
                        </a:rPr>
                        <a:t>Sanjana</a:t>
                      </a:r>
                      <a:endParaRPr sz="12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Montserrat"/>
                          <a:ea typeface="Montserrat"/>
                          <a:cs typeface="Montserrat"/>
                          <a:sym typeface="Montserrat"/>
                        </a:rPr>
                        <a:t>Hats</a:t>
                      </a:r>
                      <a:endParaRPr sz="12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Montserrat"/>
                          <a:ea typeface="Montserrat"/>
                          <a:cs typeface="Montserrat"/>
                          <a:sym typeface="Montserrat"/>
                        </a:rPr>
                        <a:t>1</a:t>
                      </a:r>
                      <a:endParaRPr sz="12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FFFFFF"/>
                    </a:solidFill>
                  </a:tcPr>
                </a:tc>
              </a:tr>
            </a:tbl>
          </a:graphicData>
        </a:graphic>
      </p:graphicFrame>
      <p:grpSp>
        <p:nvGrpSpPr>
          <p:cNvPr id="874" name="Google Shape;874;p84"/>
          <p:cNvGrpSpPr/>
          <p:nvPr/>
        </p:nvGrpSpPr>
        <p:grpSpPr>
          <a:xfrm>
            <a:off x="5722950" y="2338862"/>
            <a:ext cx="1618564" cy="1609069"/>
            <a:chOff x="7093632" y="10286245"/>
            <a:chExt cx="794153" cy="789456"/>
          </a:xfrm>
        </p:grpSpPr>
        <p:sp>
          <p:nvSpPr>
            <p:cNvPr id="875" name="Google Shape;875;p84"/>
            <p:cNvSpPr/>
            <p:nvPr/>
          </p:nvSpPr>
          <p:spPr>
            <a:xfrm>
              <a:off x="7455036" y="10650300"/>
              <a:ext cx="432749" cy="425401"/>
            </a:xfrm>
            <a:custGeom>
              <a:rect b="b" l="l" r="r" t="t"/>
              <a:pathLst>
                <a:path extrusionOk="0" h="2663" w="2709">
                  <a:moveTo>
                    <a:pt x="2709" y="2662"/>
                  </a:moveTo>
                  <a:lnTo>
                    <a:pt x="1" y="2662"/>
                  </a:lnTo>
                  <a:lnTo>
                    <a:pt x="1" y="2195"/>
                  </a:lnTo>
                  <a:lnTo>
                    <a:pt x="2242" y="2195"/>
                  </a:lnTo>
                  <a:lnTo>
                    <a:pt x="2242" y="1"/>
                  </a:lnTo>
                  <a:lnTo>
                    <a:pt x="2709" y="1"/>
                  </a:lnTo>
                  <a:close/>
                </a:path>
              </a:pathLst>
            </a:custGeom>
            <a:solidFill>
              <a:srgbClr val="73DB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84"/>
            <p:cNvSpPr/>
            <p:nvPr/>
          </p:nvSpPr>
          <p:spPr>
            <a:xfrm>
              <a:off x="7093632" y="10286245"/>
              <a:ext cx="657154" cy="657144"/>
            </a:xfrm>
            <a:custGeom>
              <a:rect b="b" l="l" r="r" t="t"/>
              <a:pathLst>
                <a:path extrusionOk="0" h="3970" w="3970">
                  <a:moveTo>
                    <a:pt x="3614" y="346"/>
                  </a:moveTo>
                  <a:lnTo>
                    <a:pt x="3614" y="3615"/>
                  </a:lnTo>
                  <a:lnTo>
                    <a:pt x="346" y="3615"/>
                  </a:lnTo>
                  <a:lnTo>
                    <a:pt x="346" y="346"/>
                  </a:lnTo>
                  <a:close/>
                  <a:moveTo>
                    <a:pt x="234" y="1"/>
                  </a:moveTo>
                  <a:cubicBezTo>
                    <a:pt x="103" y="1"/>
                    <a:pt x="0" y="103"/>
                    <a:pt x="0" y="234"/>
                  </a:cubicBezTo>
                  <a:lnTo>
                    <a:pt x="0" y="3736"/>
                  </a:lnTo>
                  <a:cubicBezTo>
                    <a:pt x="0" y="3867"/>
                    <a:pt x="103" y="3969"/>
                    <a:pt x="234" y="3969"/>
                  </a:cubicBezTo>
                  <a:lnTo>
                    <a:pt x="3736" y="3969"/>
                  </a:lnTo>
                  <a:cubicBezTo>
                    <a:pt x="3857" y="3969"/>
                    <a:pt x="3969" y="3867"/>
                    <a:pt x="3969" y="3736"/>
                  </a:cubicBezTo>
                  <a:lnTo>
                    <a:pt x="3969" y="234"/>
                  </a:lnTo>
                  <a:cubicBezTo>
                    <a:pt x="3969" y="103"/>
                    <a:pt x="3857" y="1"/>
                    <a:pt x="37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7" name="Google Shape;877;p84"/>
          <p:cNvSpPr txBox="1"/>
          <p:nvPr/>
        </p:nvSpPr>
        <p:spPr>
          <a:xfrm>
            <a:off x="5472825" y="3985525"/>
            <a:ext cx="1868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US" sz="2800">
                <a:latin typeface="Montserrat"/>
                <a:ea typeface="Montserrat"/>
                <a:cs typeface="Montserrat"/>
                <a:sym typeface="Montserrat"/>
              </a:rPr>
              <a:t>App</a:t>
            </a:r>
            <a:endParaRPr i="1" sz="2800">
              <a:latin typeface="Montserrat"/>
              <a:ea typeface="Montserrat"/>
              <a:cs typeface="Montserrat"/>
              <a:sym typeface="Montserrat"/>
            </a:endParaRPr>
          </a:p>
        </p:txBody>
      </p:sp>
      <p:graphicFrame>
        <p:nvGraphicFramePr>
          <p:cNvPr id="878" name="Google Shape;878;p84"/>
          <p:cNvGraphicFramePr/>
          <p:nvPr/>
        </p:nvGraphicFramePr>
        <p:xfrm>
          <a:off x="13283538" y="6830788"/>
          <a:ext cx="3000000" cy="3000000"/>
        </p:xfrm>
        <a:graphic>
          <a:graphicData uri="http://schemas.openxmlformats.org/drawingml/2006/table">
            <a:tbl>
              <a:tblPr>
                <a:noFill/>
                <a:tableStyleId>{0ADA2E3A-221D-4D2E-A11A-FFFA7ADA25A2}</a:tableStyleId>
              </a:tblPr>
              <a:tblGrid>
                <a:gridCol w="1046000"/>
                <a:gridCol w="1261575"/>
                <a:gridCol w="447150"/>
              </a:tblGrid>
              <a:tr h="661575">
                <a:tc gridSpan="3">
                  <a:txBody>
                    <a:bodyPr/>
                    <a:lstStyle/>
                    <a:p>
                      <a:pPr indent="0" lvl="0" marL="0" rtl="0" algn="ctr">
                        <a:lnSpc>
                          <a:spcPct val="150000"/>
                        </a:lnSpc>
                        <a:spcBef>
                          <a:spcPts val="0"/>
                        </a:spcBef>
                        <a:spcAft>
                          <a:spcPts val="0"/>
                        </a:spcAft>
                        <a:buNone/>
                      </a:pPr>
                      <a:r>
                        <a:rPr lang="en-US" sz="1500">
                          <a:solidFill>
                            <a:schemeClr val="dk1"/>
                          </a:solidFill>
                          <a:latin typeface="Montserrat"/>
                          <a:ea typeface="Montserrat"/>
                          <a:cs typeface="Montserrat"/>
                          <a:sym typeface="Montserrat"/>
                        </a:rPr>
                        <a:t>2 Pants added to cart</a:t>
                      </a:r>
                      <a:endParaRPr sz="15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hMerge="1"/>
                <a:tc hMerge="1"/>
              </a:tr>
              <a:tr h="661575">
                <a:tc gridSpan="3">
                  <a:txBody>
                    <a:bodyPr/>
                    <a:lstStyle/>
                    <a:p>
                      <a:pPr indent="0" lvl="0" marL="0" rtl="0" algn="ctr">
                        <a:lnSpc>
                          <a:spcPct val="150000"/>
                        </a:lnSpc>
                        <a:spcBef>
                          <a:spcPts val="0"/>
                        </a:spcBef>
                        <a:spcAft>
                          <a:spcPts val="0"/>
                        </a:spcAft>
                        <a:buNone/>
                      </a:pPr>
                      <a:r>
                        <a:rPr lang="en-US" sz="1500">
                          <a:solidFill>
                            <a:schemeClr val="dk1"/>
                          </a:solidFill>
                          <a:latin typeface="Montserrat"/>
                          <a:ea typeface="Montserrat"/>
                          <a:cs typeface="Montserrat"/>
                          <a:sym typeface="Montserrat"/>
                        </a:rPr>
                        <a:t>1 T-Shirts added to cart</a:t>
                      </a:r>
                      <a:endParaRPr sz="15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A7DEEB"/>
                    </a:solidFill>
                  </a:tcPr>
                </a:tc>
                <a:tc hMerge="1"/>
                <a:tc hMerge="1"/>
              </a:tr>
              <a:tr h="661575">
                <a:tc gridSpan="3">
                  <a:txBody>
                    <a:bodyPr/>
                    <a:lstStyle/>
                    <a:p>
                      <a:pPr indent="0" lvl="0" marL="0" rtl="0" algn="ctr">
                        <a:lnSpc>
                          <a:spcPct val="150000"/>
                        </a:lnSpc>
                        <a:spcBef>
                          <a:spcPts val="0"/>
                        </a:spcBef>
                        <a:spcAft>
                          <a:spcPts val="0"/>
                        </a:spcAft>
                        <a:buNone/>
                      </a:pPr>
                      <a:r>
                        <a:rPr lang="en-US" sz="1500">
                          <a:solidFill>
                            <a:schemeClr val="dk1"/>
                          </a:solidFill>
                          <a:latin typeface="Montserrat"/>
                          <a:ea typeface="Montserrat"/>
                          <a:cs typeface="Montserrat"/>
                          <a:sym typeface="Montserrat"/>
                        </a:rPr>
                        <a:t>1 Pants removed to cart</a:t>
                      </a:r>
                      <a:endParaRPr sz="15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hMerge="1"/>
                <a:tc hMerge="1"/>
              </a:tr>
              <a:tr h="796625">
                <a:tc gridSpan="3">
                  <a:txBody>
                    <a:bodyPr/>
                    <a:lstStyle/>
                    <a:p>
                      <a:pPr indent="0" lvl="0" marL="0" rtl="0" algn="ctr">
                        <a:lnSpc>
                          <a:spcPct val="150000"/>
                        </a:lnSpc>
                        <a:spcBef>
                          <a:spcPts val="0"/>
                        </a:spcBef>
                        <a:spcAft>
                          <a:spcPts val="0"/>
                        </a:spcAft>
                        <a:buNone/>
                      </a:pPr>
                      <a:r>
                        <a:rPr lang="en-US" sz="1500">
                          <a:solidFill>
                            <a:schemeClr val="dk1"/>
                          </a:solidFill>
                          <a:latin typeface="Montserrat"/>
                          <a:ea typeface="Montserrat"/>
                          <a:cs typeface="Montserrat"/>
                          <a:sym typeface="Montserrat"/>
                        </a:rPr>
                        <a:t>1 Hat added to cart</a:t>
                      </a:r>
                      <a:endParaRPr sz="15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chemeClr val="accent5"/>
                    </a:solidFill>
                  </a:tcPr>
                </a:tc>
                <a:tc hMerge="1"/>
                <a:tc hMerge="1"/>
              </a:tr>
              <a:tr h="851775">
                <a:tc gridSpan="3">
                  <a:txBody>
                    <a:bodyPr/>
                    <a:lstStyle/>
                    <a:p>
                      <a:pPr indent="0" lvl="0" marL="0" rtl="0" algn="ctr">
                        <a:lnSpc>
                          <a:spcPct val="150000"/>
                        </a:lnSpc>
                        <a:spcBef>
                          <a:spcPts val="0"/>
                        </a:spcBef>
                        <a:spcAft>
                          <a:spcPts val="0"/>
                        </a:spcAft>
                        <a:buNone/>
                      </a:pPr>
                      <a:r>
                        <a:rPr lang="en-US" sz="1500">
                          <a:solidFill>
                            <a:schemeClr val="dk1"/>
                          </a:solidFill>
                          <a:latin typeface="Montserrat"/>
                          <a:ea typeface="Montserrat"/>
                          <a:cs typeface="Montserrat"/>
                          <a:sym typeface="Montserrat"/>
                        </a:rPr>
                        <a:t>User Checked Out</a:t>
                      </a:r>
                      <a:endParaRPr sz="15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hMerge="1"/>
                <a:tc hMerge="1"/>
              </a:tr>
            </a:tbl>
          </a:graphicData>
        </a:graphic>
      </p:graphicFrame>
      <p:cxnSp>
        <p:nvCxnSpPr>
          <p:cNvPr id="879" name="Google Shape;879;p84"/>
          <p:cNvCxnSpPr/>
          <p:nvPr/>
        </p:nvCxnSpPr>
        <p:spPr>
          <a:xfrm rot="10800000">
            <a:off x="17530500" y="5105425"/>
            <a:ext cx="0" cy="1776000"/>
          </a:xfrm>
          <a:prstGeom prst="straightConnector1">
            <a:avLst/>
          </a:prstGeom>
          <a:noFill/>
          <a:ln cap="flat" cmpd="sng" w="28575">
            <a:solidFill>
              <a:schemeClr val="dk1"/>
            </a:solidFill>
            <a:prstDash val="solid"/>
            <a:round/>
            <a:headEnd len="med" w="med" type="none"/>
            <a:tailEnd len="med" w="med" type="triangle"/>
          </a:ln>
        </p:spPr>
      </p:cxnSp>
      <p:cxnSp>
        <p:nvCxnSpPr>
          <p:cNvPr id="880" name="Google Shape;880;p84"/>
          <p:cNvCxnSpPr/>
          <p:nvPr/>
        </p:nvCxnSpPr>
        <p:spPr>
          <a:xfrm rot="10800000">
            <a:off x="17819763" y="5152225"/>
            <a:ext cx="0" cy="1761600"/>
          </a:xfrm>
          <a:prstGeom prst="straightConnector1">
            <a:avLst/>
          </a:prstGeom>
          <a:noFill/>
          <a:ln cap="flat" cmpd="sng" w="28575">
            <a:solidFill>
              <a:schemeClr val="dk1"/>
            </a:solidFill>
            <a:prstDash val="solid"/>
            <a:round/>
            <a:headEnd len="med" w="med" type="triangle"/>
            <a:tailEnd len="med" w="med" type="none"/>
          </a:ln>
        </p:spPr>
      </p:cxnSp>
      <p:sp>
        <p:nvSpPr>
          <p:cNvPr id="881" name="Google Shape;881;p84"/>
          <p:cNvSpPr/>
          <p:nvPr/>
        </p:nvSpPr>
        <p:spPr>
          <a:xfrm>
            <a:off x="18171862" y="5445357"/>
            <a:ext cx="3036000" cy="940800"/>
          </a:xfrm>
          <a:prstGeom prst="roundRect">
            <a:avLst>
              <a:gd fmla="val 4202" name="adj"/>
            </a:avLst>
          </a:prstGeom>
          <a:solidFill>
            <a:srgbClr val="D8365D"/>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rPr b="1" lang="en-US" sz="2000">
                <a:solidFill>
                  <a:schemeClr val="lt1"/>
                </a:solidFill>
                <a:latin typeface="Montserrat"/>
                <a:ea typeface="Montserrat"/>
                <a:cs typeface="Montserrat"/>
                <a:sym typeface="Montserrat"/>
              </a:rPr>
              <a:t>Query Shopping Cart</a:t>
            </a:r>
            <a:endParaRPr b="1" sz="2000">
              <a:solidFill>
                <a:schemeClr val="lt1"/>
              </a:solidFill>
              <a:latin typeface="Montserrat"/>
              <a:ea typeface="Montserrat"/>
              <a:cs typeface="Montserrat"/>
              <a:sym typeface="Montserrat"/>
            </a:endParaRPr>
          </a:p>
        </p:txBody>
      </p:sp>
      <p:grpSp>
        <p:nvGrpSpPr>
          <p:cNvPr id="882" name="Google Shape;882;p84"/>
          <p:cNvGrpSpPr/>
          <p:nvPr/>
        </p:nvGrpSpPr>
        <p:grpSpPr>
          <a:xfrm>
            <a:off x="17089562" y="7467488"/>
            <a:ext cx="1210280" cy="1609089"/>
            <a:chOff x="1901750" y="5452538"/>
            <a:chExt cx="575228" cy="764776"/>
          </a:xfrm>
        </p:grpSpPr>
        <p:sp>
          <p:nvSpPr>
            <p:cNvPr id="883" name="Google Shape;883;p84"/>
            <p:cNvSpPr/>
            <p:nvPr/>
          </p:nvSpPr>
          <p:spPr>
            <a:xfrm>
              <a:off x="1901750" y="5452538"/>
              <a:ext cx="575228" cy="764776"/>
            </a:xfrm>
            <a:custGeom>
              <a:rect b="b" l="l" r="r" t="t"/>
              <a:pathLst>
                <a:path extrusionOk="0" h="5576" w="4194">
                  <a:moveTo>
                    <a:pt x="327" y="785"/>
                  </a:moveTo>
                  <a:cubicBezTo>
                    <a:pt x="327" y="767"/>
                    <a:pt x="327" y="729"/>
                    <a:pt x="411" y="673"/>
                  </a:cubicBezTo>
                  <a:cubicBezTo>
                    <a:pt x="486" y="617"/>
                    <a:pt x="607" y="561"/>
                    <a:pt x="775" y="496"/>
                  </a:cubicBezTo>
                  <a:cubicBezTo>
                    <a:pt x="1102" y="393"/>
                    <a:pt x="1569" y="328"/>
                    <a:pt x="2083" y="328"/>
                  </a:cubicBezTo>
                  <a:cubicBezTo>
                    <a:pt x="2596" y="328"/>
                    <a:pt x="3063" y="393"/>
                    <a:pt x="3390" y="496"/>
                  </a:cubicBezTo>
                  <a:cubicBezTo>
                    <a:pt x="3549" y="561"/>
                    <a:pt x="3680" y="617"/>
                    <a:pt x="3754" y="673"/>
                  </a:cubicBezTo>
                  <a:cubicBezTo>
                    <a:pt x="3829" y="729"/>
                    <a:pt x="3829" y="767"/>
                    <a:pt x="3829" y="785"/>
                  </a:cubicBezTo>
                  <a:lnTo>
                    <a:pt x="3829" y="4969"/>
                  </a:lnTo>
                  <a:lnTo>
                    <a:pt x="3820" y="4988"/>
                  </a:lnTo>
                  <a:cubicBezTo>
                    <a:pt x="3801" y="5006"/>
                    <a:pt x="3736" y="5034"/>
                    <a:pt x="3661" y="5053"/>
                  </a:cubicBezTo>
                  <a:cubicBezTo>
                    <a:pt x="3493" y="5100"/>
                    <a:pt x="3269" y="5137"/>
                    <a:pt x="3035" y="5156"/>
                  </a:cubicBezTo>
                  <a:cubicBezTo>
                    <a:pt x="2802" y="5184"/>
                    <a:pt x="2568" y="5193"/>
                    <a:pt x="2400" y="5202"/>
                  </a:cubicBezTo>
                  <a:lnTo>
                    <a:pt x="2186" y="5202"/>
                  </a:lnTo>
                  <a:lnTo>
                    <a:pt x="2130" y="5202"/>
                  </a:lnTo>
                  <a:lnTo>
                    <a:pt x="2120" y="5202"/>
                  </a:lnTo>
                  <a:lnTo>
                    <a:pt x="2120" y="5202"/>
                  </a:lnTo>
                  <a:lnTo>
                    <a:pt x="2120" y="5202"/>
                  </a:lnTo>
                  <a:lnTo>
                    <a:pt x="2120" y="5202"/>
                  </a:lnTo>
                  <a:lnTo>
                    <a:pt x="2120" y="5202"/>
                  </a:lnTo>
                  <a:lnTo>
                    <a:pt x="2120" y="5202"/>
                  </a:lnTo>
                  <a:lnTo>
                    <a:pt x="2120" y="5202"/>
                  </a:lnTo>
                  <a:lnTo>
                    <a:pt x="2120" y="5202"/>
                  </a:lnTo>
                  <a:lnTo>
                    <a:pt x="2120" y="5202"/>
                  </a:lnTo>
                  <a:lnTo>
                    <a:pt x="2120" y="5202"/>
                  </a:lnTo>
                  <a:lnTo>
                    <a:pt x="2101" y="5202"/>
                  </a:lnTo>
                  <a:lnTo>
                    <a:pt x="2045" y="5202"/>
                  </a:lnTo>
                  <a:cubicBezTo>
                    <a:pt x="1989" y="5202"/>
                    <a:pt x="1915" y="5202"/>
                    <a:pt x="1821" y="5193"/>
                  </a:cubicBezTo>
                  <a:cubicBezTo>
                    <a:pt x="1635" y="5193"/>
                    <a:pt x="1401" y="5174"/>
                    <a:pt x="1158" y="5146"/>
                  </a:cubicBezTo>
                  <a:cubicBezTo>
                    <a:pt x="916" y="5128"/>
                    <a:pt x="682" y="5090"/>
                    <a:pt x="514" y="5044"/>
                  </a:cubicBezTo>
                  <a:cubicBezTo>
                    <a:pt x="439" y="5016"/>
                    <a:pt x="374" y="4997"/>
                    <a:pt x="346" y="4969"/>
                  </a:cubicBezTo>
                  <a:cubicBezTo>
                    <a:pt x="346" y="4969"/>
                    <a:pt x="327" y="4969"/>
                    <a:pt x="327" y="4960"/>
                  </a:cubicBezTo>
                  <a:lnTo>
                    <a:pt x="327" y="785"/>
                  </a:lnTo>
                  <a:close/>
                  <a:moveTo>
                    <a:pt x="4193" y="785"/>
                  </a:moveTo>
                  <a:lnTo>
                    <a:pt x="4193" y="4997"/>
                  </a:lnTo>
                  <a:cubicBezTo>
                    <a:pt x="4193" y="5118"/>
                    <a:pt x="4109" y="5221"/>
                    <a:pt x="4044" y="5258"/>
                  </a:cubicBezTo>
                  <a:cubicBezTo>
                    <a:pt x="3969" y="5324"/>
                    <a:pt x="3876" y="5352"/>
                    <a:pt x="3773" y="5389"/>
                  </a:cubicBezTo>
                  <a:cubicBezTo>
                    <a:pt x="3577" y="5445"/>
                    <a:pt x="3334" y="5483"/>
                    <a:pt x="3101" y="5520"/>
                  </a:cubicBezTo>
                  <a:cubicBezTo>
                    <a:pt x="2849" y="5539"/>
                    <a:pt x="2615" y="5557"/>
                    <a:pt x="2428" y="5567"/>
                  </a:cubicBezTo>
                  <a:cubicBezTo>
                    <a:pt x="2335" y="5567"/>
                    <a:pt x="2270" y="5576"/>
                    <a:pt x="2214" y="5576"/>
                  </a:cubicBezTo>
                  <a:lnTo>
                    <a:pt x="2148" y="5576"/>
                  </a:lnTo>
                  <a:lnTo>
                    <a:pt x="2139" y="5576"/>
                  </a:lnTo>
                  <a:lnTo>
                    <a:pt x="2139" y="5576"/>
                  </a:lnTo>
                  <a:lnTo>
                    <a:pt x="2139" y="5576"/>
                  </a:lnTo>
                  <a:lnTo>
                    <a:pt x="2139" y="5576"/>
                  </a:lnTo>
                  <a:lnTo>
                    <a:pt x="2139" y="5576"/>
                  </a:lnTo>
                  <a:lnTo>
                    <a:pt x="2139" y="5398"/>
                  </a:lnTo>
                  <a:lnTo>
                    <a:pt x="2139" y="5576"/>
                  </a:lnTo>
                  <a:lnTo>
                    <a:pt x="2139" y="5576"/>
                  </a:lnTo>
                  <a:lnTo>
                    <a:pt x="2139" y="5576"/>
                  </a:lnTo>
                  <a:lnTo>
                    <a:pt x="2139" y="5576"/>
                  </a:lnTo>
                  <a:lnTo>
                    <a:pt x="2139" y="5576"/>
                  </a:lnTo>
                  <a:lnTo>
                    <a:pt x="2130" y="5576"/>
                  </a:lnTo>
                  <a:lnTo>
                    <a:pt x="2055" y="5576"/>
                  </a:lnTo>
                  <a:cubicBezTo>
                    <a:pt x="1999" y="5576"/>
                    <a:pt x="1933" y="5576"/>
                    <a:pt x="1840" y="5567"/>
                  </a:cubicBezTo>
                  <a:cubicBezTo>
                    <a:pt x="1653" y="5567"/>
                    <a:pt x="1392" y="5539"/>
                    <a:pt x="1149" y="5520"/>
                  </a:cubicBezTo>
                  <a:cubicBezTo>
                    <a:pt x="906" y="5492"/>
                    <a:pt x="635" y="5464"/>
                    <a:pt x="439" y="5389"/>
                  </a:cubicBezTo>
                  <a:cubicBezTo>
                    <a:pt x="327" y="5370"/>
                    <a:pt x="234" y="5324"/>
                    <a:pt x="168" y="5277"/>
                  </a:cubicBezTo>
                  <a:cubicBezTo>
                    <a:pt x="84" y="5230"/>
                    <a:pt x="0" y="5137"/>
                    <a:pt x="0" y="5006"/>
                  </a:cubicBezTo>
                  <a:lnTo>
                    <a:pt x="0" y="795"/>
                  </a:lnTo>
                  <a:cubicBezTo>
                    <a:pt x="0" y="627"/>
                    <a:pt x="112" y="496"/>
                    <a:pt x="225" y="403"/>
                  </a:cubicBezTo>
                  <a:cubicBezTo>
                    <a:pt x="346" y="318"/>
                    <a:pt x="505" y="244"/>
                    <a:pt x="691" y="188"/>
                  </a:cubicBezTo>
                  <a:cubicBezTo>
                    <a:pt x="1065" y="66"/>
                    <a:pt x="1569" y="1"/>
                    <a:pt x="2120" y="1"/>
                  </a:cubicBezTo>
                  <a:cubicBezTo>
                    <a:pt x="2662" y="1"/>
                    <a:pt x="3166" y="66"/>
                    <a:pt x="3540" y="188"/>
                  </a:cubicBezTo>
                  <a:cubicBezTo>
                    <a:pt x="3726" y="244"/>
                    <a:pt x="3894" y="328"/>
                    <a:pt x="4006" y="403"/>
                  </a:cubicBezTo>
                  <a:cubicBezTo>
                    <a:pt x="4091" y="487"/>
                    <a:pt x="4193" y="617"/>
                    <a:pt x="4193" y="785"/>
                  </a:cubicBezTo>
                  <a:close/>
                  <a:moveTo>
                    <a:pt x="2130" y="5389"/>
                  </a:moveTo>
                  <a:lnTo>
                    <a:pt x="2130" y="5567"/>
                  </a:lnTo>
                  <a:lnTo>
                    <a:pt x="2130" y="5567"/>
                  </a:lnTo>
                  <a:close/>
                  <a:moveTo>
                    <a:pt x="3857" y="4969"/>
                  </a:moveTo>
                  <a:lnTo>
                    <a:pt x="3857" y="4969"/>
                  </a:lnTo>
                  <a:lnTo>
                    <a:pt x="3857" y="4969"/>
                  </a:lnTo>
                  <a:close/>
                  <a:moveTo>
                    <a:pt x="327" y="4960"/>
                  </a:moveTo>
                  <a:lnTo>
                    <a:pt x="327" y="496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84"/>
            <p:cNvSpPr/>
            <p:nvPr/>
          </p:nvSpPr>
          <p:spPr>
            <a:xfrm>
              <a:off x="2020800" y="5683094"/>
              <a:ext cx="338361" cy="486900"/>
            </a:xfrm>
            <a:custGeom>
              <a:rect b="b" l="l" r="r" t="t"/>
              <a:pathLst>
                <a:path extrusionOk="0" h="3550" w="2467">
                  <a:moveTo>
                    <a:pt x="1233" y="1"/>
                  </a:moveTo>
                  <a:cubicBezTo>
                    <a:pt x="1056" y="1"/>
                    <a:pt x="907" y="85"/>
                    <a:pt x="804" y="225"/>
                  </a:cubicBezTo>
                  <a:lnTo>
                    <a:pt x="757" y="281"/>
                  </a:lnTo>
                  <a:cubicBezTo>
                    <a:pt x="253" y="972"/>
                    <a:pt x="1" y="1784"/>
                    <a:pt x="1" y="2625"/>
                  </a:cubicBezTo>
                  <a:lnTo>
                    <a:pt x="1" y="3540"/>
                  </a:lnTo>
                  <a:lnTo>
                    <a:pt x="346" y="3540"/>
                  </a:lnTo>
                  <a:lnTo>
                    <a:pt x="346" y="2625"/>
                  </a:lnTo>
                  <a:cubicBezTo>
                    <a:pt x="346" y="1859"/>
                    <a:pt x="580" y="1121"/>
                    <a:pt x="1037" y="486"/>
                  </a:cubicBezTo>
                  <a:lnTo>
                    <a:pt x="1084" y="430"/>
                  </a:lnTo>
                  <a:cubicBezTo>
                    <a:pt x="1121" y="384"/>
                    <a:pt x="1168" y="365"/>
                    <a:pt x="1224" y="365"/>
                  </a:cubicBezTo>
                  <a:cubicBezTo>
                    <a:pt x="1280" y="365"/>
                    <a:pt x="1327" y="384"/>
                    <a:pt x="1364" y="430"/>
                  </a:cubicBezTo>
                  <a:lnTo>
                    <a:pt x="1411" y="505"/>
                  </a:lnTo>
                  <a:cubicBezTo>
                    <a:pt x="1868" y="1121"/>
                    <a:pt x="2102" y="1869"/>
                    <a:pt x="2102" y="2634"/>
                  </a:cubicBezTo>
                  <a:lnTo>
                    <a:pt x="2102" y="3549"/>
                  </a:lnTo>
                  <a:lnTo>
                    <a:pt x="2466" y="3549"/>
                  </a:lnTo>
                  <a:lnTo>
                    <a:pt x="2466" y="2634"/>
                  </a:lnTo>
                  <a:cubicBezTo>
                    <a:pt x="2466" y="1784"/>
                    <a:pt x="2205" y="981"/>
                    <a:pt x="1719" y="290"/>
                  </a:cubicBezTo>
                  <a:lnTo>
                    <a:pt x="1663" y="225"/>
                  </a:lnTo>
                  <a:cubicBezTo>
                    <a:pt x="1560" y="85"/>
                    <a:pt x="1411" y="1"/>
                    <a:pt x="12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84"/>
            <p:cNvSpPr/>
            <p:nvPr/>
          </p:nvSpPr>
          <p:spPr>
            <a:xfrm>
              <a:off x="2124626" y="5945744"/>
              <a:ext cx="128240" cy="128240"/>
            </a:xfrm>
            <a:custGeom>
              <a:rect b="b" l="l" r="r" t="t"/>
              <a:pathLst>
                <a:path extrusionOk="0" h="935" w="935">
                  <a:moveTo>
                    <a:pt x="0" y="0"/>
                  </a:moveTo>
                  <a:lnTo>
                    <a:pt x="934" y="0"/>
                  </a:lnTo>
                  <a:lnTo>
                    <a:pt x="934" y="934"/>
                  </a:lnTo>
                  <a:lnTo>
                    <a:pt x="0" y="934"/>
                  </a:lnTo>
                  <a:close/>
                </a:path>
              </a:pathLst>
            </a:custGeom>
            <a:gradFill>
              <a:gsLst>
                <a:gs pos="0">
                  <a:srgbClr val="38CCED">
                    <a:alpha val="35294"/>
                  </a:srgbClr>
                </a:gs>
                <a:gs pos="100000">
                  <a:srgbClr val="38CCED"/>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6" name="Google Shape;886;p84"/>
          <p:cNvGrpSpPr/>
          <p:nvPr/>
        </p:nvGrpSpPr>
        <p:grpSpPr>
          <a:xfrm>
            <a:off x="17010475" y="2338849"/>
            <a:ext cx="1618564" cy="1609069"/>
            <a:chOff x="7093632" y="10286245"/>
            <a:chExt cx="794153" cy="789456"/>
          </a:xfrm>
        </p:grpSpPr>
        <p:sp>
          <p:nvSpPr>
            <p:cNvPr id="887" name="Google Shape;887;p84"/>
            <p:cNvSpPr/>
            <p:nvPr/>
          </p:nvSpPr>
          <p:spPr>
            <a:xfrm>
              <a:off x="7455036" y="10650300"/>
              <a:ext cx="432749" cy="425401"/>
            </a:xfrm>
            <a:custGeom>
              <a:rect b="b" l="l" r="r" t="t"/>
              <a:pathLst>
                <a:path extrusionOk="0" h="2663" w="2709">
                  <a:moveTo>
                    <a:pt x="2709" y="2662"/>
                  </a:moveTo>
                  <a:lnTo>
                    <a:pt x="1" y="2662"/>
                  </a:lnTo>
                  <a:lnTo>
                    <a:pt x="1" y="2195"/>
                  </a:lnTo>
                  <a:lnTo>
                    <a:pt x="2242" y="2195"/>
                  </a:lnTo>
                  <a:lnTo>
                    <a:pt x="2242" y="1"/>
                  </a:lnTo>
                  <a:lnTo>
                    <a:pt x="2709" y="1"/>
                  </a:lnTo>
                  <a:close/>
                </a:path>
              </a:pathLst>
            </a:custGeom>
            <a:solidFill>
              <a:srgbClr val="73DB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84"/>
            <p:cNvSpPr/>
            <p:nvPr/>
          </p:nvSpPr>
          <p:spPr>
            <a:xfrm>
              <a:off x="7093632" y="10286245"/>
              <a:ext cx="657154" cy="657144"/>
            </a:xfrm>
            <a:custGeom>
              <a:rect b="b" l="l" r="r" t="t"/>
              <a:pathLst>
                <a:path extrusionOk="0" h="3970" w="3970">
                  <a:moveTo>
                    <a:pt x="3614" y="346"/>
                  </a:moveTo>
                  <a:lnTo>
                    <a:pt x="3614" y="3615"/>
                  </a:lnTo>
                  <a:lnTo>
                    <a:pt x="346" y="3615"/>
                  </a:lnTo>
                  <a:lnTo>
                    <a:pt x="346" y="346"/>
                  </a:lnTo>
                  <a:close/>
                  <a:moveTo>
                    <a:pt x="234" y="1"/>
                  </a:moveTo>
                  <a:cubicBezTo>
                    <a:pt x="103" y="1"/>
                    <a:pt x="0" y="103"/>
                    <a:pt x="0" y="234"/>
                  </a:cubicBezTo>
                  <a:lnTo>
                    <a:pt x="0" y="3736"/>
                  </a:lnTo>
                  <a:cubicBezTo>
                    <a:pt x="0" y="3867"/>
                    <a:pt x="103" y="3969"/>
                    <a:pt x="234" y="3969"/>
                  </a:cubicBezTo>
                  <a:lnTo>
                    <a:pt x="3736" y="3969"/>
                  </a:lnTo>
                  <a:cubicBezTo>
                    <a:pt x="3857" y="3969"/>
                    <a:pt x="3969" y="3867"/>
                    <a:pt x="3969" y="3736"/>
                  </a:cubicBezTo>
                  <a:lnTo>
                    <a:pt x="3969" y="234"/>
                  </a:lnTo>
                  <a:cubicBezTo>
                    <a:pt x="3969" y="103"/>
                    <a:pt x="3857" y="1"/>
                    <a:pt x="37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9" name="Google Shape;889;p84"/>
          <p:cNvSpPr txBox="1"/>
          <p:nvPr/>
        </p:nvSpPr>
        <p:spPr>
          <a:xfrm>
            <a:off x="16760350" y="3985513"/>
            <a:ext cx="1868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US" sz="2800">
                <a:latin typeface="Montserrat"/>
                <a:ea typeface="Montserrat"/>
                <a:cs typeface="Montserrat"/>
                <a:sym typeface="Montserrat"/>
              </a:rPr>
              <a:t>App</a:t>
            </a:r>
            <a:endParaRPr i="1" sz="2800">
              <a:latin typeface="Montserrat"/>
              <a:ea typeface="Montserrat"/>
              <a:cs typeface="Montserrat"/>
              <a:sym typeface="Montserrat"/>
            </a:endParaRPr>
          </a:p>
        </p:txBody>
      </p:sp>
      <p:sp>
        <p:nvSpPr>
          <p:cNvPr id="890" name="Google Shape;890;p84"/>
          <p:cNvSpPr txBox="1"/>
          <p:nvPr/>
        </p:nvSpPr>
        <p:spPr>
          <a:xfrm>
            <a:off x="16760350" y="9401763"/>
            <a:ext cx="1868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US" sz="2800">
                <a:latin typeface="Montserrat"/>
                <a:ea typeface="Montserrat"/>
                <a:cs typeface="Montserrat"/>
                <a:sym typeface="Montserrat"/>
              </a:rPr>
              <a:t>ksqlDB</a:t>
            </a:r>
            <a:endParaRPr i="1" sz="2800">
              <a:latin typeface="Montserrat"/>
              <a:ea typeface="Montserrat"/>
              <a:cs typeface="Montserrat"/>
              <a:sym typeface="Montserrat"/>
            </a:endParaRPr>
          </a:p>
        </p:txBody>
      </p:sp>
      <p:sp>
        <p:nvSpPr>
          <p:cNvPr id="891" name="Google Shape;891;p84"/>
          <p:cNvSpPr/>
          <p:nvPr/>
        </p:nvSpPr>
        <p:spPr>
          <a:xfrm rot="5400000">
            <a:off x="10889806" y="7375276"/>
            <a:ext cx="3337620" cy="415617"/>
          </a:xfrm>
          <a:custGeom>
            <a:rect b="b" l="l" r="r" t="t"/>
            <a:pathLst>
              <a:path extrusionOk="0" h="9692" w="58350">
                <a:moveTo>
                  <a:pt x="0" y="0"/>
                </a:moveTo>
                <a:lnTo>
                  <a:pt x="0" y="9692"/>
                </a:lnTo>
                <a:lnTo>
                  <a:pt x="58350" y="9692"/>
                </a:lnTo>
                <a:lnTo>
                  <a:pt x="58350" y="0"/>
                </a:lnTo>
              </a:path>
            </a:pathLst>
          </a:custGeom>
          <a:noFill/>
          <a:ln cap="flat" cmpd="sng" w="28575">
            <a:solidFill>
              <a:schemeClr val="dk1"/>
            </a:solidFill>
            <a:prstDash val="solid"/>
            <a:round/>
            <a:headEnd len="med" w="med" type="triangle"/>
            <a:tailEnd len="med" w="med" type="none"/>
          </a:ln>
        </p:spPr>
      </p:sp>
      <p:sp>
        <p:nvSpPr>
          <p:cNvPr id="892" name="Google Shape;892;p84"/>
          <p:cNvSpPr/>
          <p:nvPr/>
        </p:nvSpPr>
        <p:spPr>
          <a:xfrm>
            <a:off x="13142912" y="10898257"/>
            <a:ext cx="3036000" cy="940800"/>
          </a:xfrm>
          <a:prstGeom prst="roundRect">
            <a:avLst>
              <a:gd fmla="val 4202" name="adj"/>
            </a:avLst>
          </a:prstGeom>
          <a:solidFill>
            <a:srgbClr val="D8365D"/>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rPr b="1" lang="en-US" sz="2000">
                <a:solidFill>
                  <a:schemeClr val="lt1"/>
                </a:solidFill>
                <a:latin typeface="Montserrat"/>
                <a:ea typeface="Montserrat"/>
                <a:cs typeface="Montserrat"/>
                <a:sym typeface="Montserrat"/>
              </a:rPr>
              <a:t>Summarize Events</a:t>
            </a:r>
            <a:endParaRPr b="1" sz="2000">
              <a:solidFill>
                <a:schemeClr val="lt1"/>
              </a:solidFill>
              <a:latin typeface="Montserrat"/>
              <a:ea typeface="Montserrat"/>
              <a:cs typeface="Montserrat"/>
              <a:sym typeface="Montserrat"/>
            </a:endParaRPr>
          </a:p>
        </p:txBody>
      </p:sp>
      <p:graphicFrame>
        <p:nvGraphicFramePr>
          <p:cNvPr id="893" name="Google Shape;893;p84"/>
          <p:cNvGraphicFramePr/>
          <p:nvPr/>
        </p:nvGraphicFramePr>
        <p:xfrm>
          <a:off x="7963513" y="3083500"/>
          <a:ext cx="3000000" cy="3000000"/>
        </p:xfrm>
        <a:graphic>
          <a:graphicData uri="http://schemas.openxmlformats.org/drawingml/2006/table">
            <a:tbl>
              <a:tblPr>
                <a:noFill/>
                <a:tableStyleId>{0ADA2E3A-221D-4D2E-A11A-FFFA7ADA25A2}</a:tableStyleId>
              </a:tblPr>
              <a:tblGrid>
                <a:gridCol w="1046000"/>
                <a:gridCol w="1261575"/>
                <a:gridCol w="447150"/>
              </a:tblGrid>
              <a:tr h="661575">
                <a:tc gridSpan="3">
                  <a:txBody>
                    <a:bodyPr/>
                    <a:lstStyle/>
                    <a:p>
                      <a:pPr indent="0" lvl="0" marL="0" rtl="0" algn="ctr">
                        <a:lnSpc>
                          <a:spcPct val="150000"/>
                        </a:lnSpc>
                        <a:spcBef>
                          <a:spcPts val="0"/>
                        </a:spcBef>
                        <a:spcAft>
                          <a:spcPts val="0"/>
                        </a:spcAft>
                        <a:buNone/>
                      </a:pPr>
                      <a:r>
                        <a:rPr lang="en-US" sz="1500">
                          <a:solidFill>
                            <a:schemeClr val="dk1"/>
                          </a:solidFill>
                          <a:latin typeface="Montserrat"/>
                          <a:ea typeface="Montserrat"/>
                          <a:cs typeface="Montserrat"/>
                          <a:sym typeface="Montserrat"/>
                        </a:rPr>
                        <a:t>2 Pants added to cart</a:t>
                      </a:r>
                      <a:endParaRPr sz="15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hMerge="1"/>
                <a:tc hMerge="1"/>
              </a:tr>
              <a:tr h="661575">
                <a:tc gridSpan="3">
                  <a:txBody>
                    <a:bodyPr/>
                    <a:lstStyle/>
                    <a:p>
                      <a:pPr indent="0" lvl="0" marL="0" rtl="0" algn="ctr">
                        <a:lnSpc>
                          <a:spcPct val="150000"/>
                        </a:lnSpc>
                        <a:spcBef>
                          <a:spcPts val="0"/>
                        </a:spcBef>
                        <a:spcAft>
                          <a:spcPts val="0"/>
                        </a:spcAft>
                        <a:buNone/>
                      </a:pPr>
                      <a:r>
                        <a:rPr lang="en-US" sz="1500">
                          <a:solidFill>
                            <a:schemeClr val="dk1"/>
                          </a:solidFill>
                          <a:latin typeface="Montserrat"/>
                          <a:ea typeface="Montserrat"/>
                          <a:cs typeface="Montserrat"/>
                          <a:sym typeface="Montserrat"/>
                        </a:rPr>
                        <a:t>1 T-Shirts added to cart</a:t>
                      </a:r>
                      <a:endParaRPr sz="15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A7DEEB"/>
                    </a:solidFill>
                  </a:tcPr>
                </a:tc>
                <a:tc hMerge="1"/>
                <a:tc hMerge="1"/>
              </a:tr>
              <a:tr h="661575">
                <a:tc gridSpan="3">
                  <a:txBody>
                    <a:bodyPr/>
                    <a:lstStyle/>
                    <a:p>
                      <a:pPr indent="0" lvl="0" marL="0" rtl="0" algn="ctr">
                        <a:lnSpc>
                          <a:spcPct val="150000"/>
                        </a:lnSpc>
                        <a:spcBef>
                          <a:spcPts val="0"/>
                        </a:spcBef>
                        <a:spcAft>
                          <a:spcPts val="0"/>
                        </a:spcAft>
                        <a:buNone/>
                      </a:pPr>
                      <a:r>
                        <a:rPr lang="en-US" sz="1500">
                          <a:solidFill>
                            <a:schemeClr val="dk1"/>
                          </a:solidFill>
                          <a:latin typeface="Montserrat"/>
                          <a:ea typeface="Montserrat"/>
                          <a:cs typeface="Montserrat"/>
                          <a:sym typeface="Montserrat"/>
                        </a:rPr>
                        <a:t>1 Pants removed to cart</a:t>
                      </a:r>
                      <a:endParaRPr sz="15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hMerge="1"/>
                <a:tc hMerge="1"/>
              </a:tr>
              <a:tr h="796625">
                <a:tc gridSpan="3">
                  <a:txBody>
                    <a:bodyPr/>
                    <a:lstStyle/>
                    <a:p>
                      <a:pPr indent="0" lvl="0" marL="0" rtl="0" algn="ctr">
                        <a:lnSpc>
                          <a:spcPct val="150000"/>
                        </a:lnSpc>
                        <a:spcBef>
                          <a:spcPts val="0"/>
                        </a:spcBef>
                        <a:spcAft>
                          <a:spcPts val="0"/>
                        </a:spcAft>
                        <a:buNone/>
                      </a:pPr>
                      <a:r>
                        <a:rPr lang="en-US" sz="1500">
                          <a:solidFill>
                            <a:schemeClr val="dk1"/>
                          </a:solidFill>
                          <a:latin typeface="Montserrat"/>
                          <a:ea typeface="Montserrat"/>
                          <a:cs typeface="Montserrat"/>
                          <a:sym typeface="Montserrat"/>
                        </a:rPr>
                        <a:t>1 Hat added to cart</a:t>
                      </a:r>
                      <a:endParaRPr sz="15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chemeClr val="accent5"/>
                    </a:solidFill>
                  </a:tcPr>
                </a:tc>
                <a:tc hMerge="1"/>
                <a:tc hMerge="1"/>
              </a:tr>
              <a:tr h="851775">
                <a:tc gridSpan="3">
                  <a:txBody>
                    <a:bodyPr/>
                    <a:lstStyle/>
                    <a:p>
                      <a:pPr indent="0" lvl="0" marL="0" rtl="0" algn="ctr">
                        <a:lnSpc>
                          <a:spcPct val="150000"/>
                        </a:lnSpc>
                        <a:spcBef>
                          <a:spcPts val="0"/>
                        </a:spcBef>
                        <a:spcAft>
                          <a:spcPts val="0"/>
                        </a:spcAft>
                        <a:buNone/>
                      </a:pPr>
                      <a:r>
                        <a:rPr lang="en-US" sz="1500">
                          <a:solidFill>
                            <a:schemeClr val="dk1"/>
                          </a:solidFill>
                          <a:latin typeface="Montserrat"/>
                          <a:ea typeface="Montserrat"/>
                          <a:cs typeface="Montserrat"/>
                          <a:sym typeface="Montserrat"/>
                        </a:rPr>
                        <a:t>User Checked Out</a:t>
                      </a:r>
                      <a:endParaRPr sz="15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hMerge="1"/>
                <a:tc hMerge="1"/>
              </a:tr>
            </a:tbl>
          </a:graphicData>
        </a:graphic>
      </p:graphicFrame>
      <p:graphicFrame>
        <p:nvGraphicFramePr>
          <p:cNvPr id="894" name="Google Shape;894;p84"/>
          <p:cNvGraphicFramePr/>
          <p:nvPr/>
        </p:nvGraphicFramePr>
        <p:xfrm>
          <a:off x="8621925" y="8302533"/>
          <a:ext cx="3000000" cy="3000000"/>
        </p:xfrm>
        <a:graphic>
          <a:graphicData uri="http://schemas.openxmlformats.org/drawingml/2006/table">
            <a:tbl>
              <a:tblPr>
                <a:noFill/>
                <a:tableStyleId>{7344BA62-BCC8-4619-9E83-1A777FA3CFD2}</a:tableStyleId>
              </a:tblPr>
              <a:tblGrid>
                <a:gridCol w="522250"/>
                <a:gridCol w="522250"/>
                <a:gridCol w="522250"/>
                <a:gridCol w="522250"/>
                <a:gridCol w="522250"/>
              </a:tblGrid>
              <a:tr h="0">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A7DEEB"/>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2"/>
                    </a:solidFill>
                  </a:tcPr>
                </a:tc>
              </a:tr>
            </a:tbl>
          </a:graphicData>
        </a:graphic>
      </p:graphicFrame>
      <p:cxnSp>
        <p:nvCxnSpPr>
          <p:cNvPr id="895" name="Google Shape;895;p84"/>
          <p:cNvCxnSpPr>
            <a:stCxn id="877" idx="2"/>
            <a:endCxn id="896" idx="0"/>
          </p:cNvCxnSpPr>
          <p:nvPr/>
        </p:nvCxnSpPr>
        <p:spPr>
          <a:xfrm flipH="1">
            <a:off x="6391275" y="4601125"/>
            <a:ext cx="15900" cy="3429000"/>
          </a:xfrm>
          <a:prstGeom prst="straightConnector1">
            <a:avLst/>
          </a:prstGeom>
          <a:noFill/>
          <a:ln cap="flat" cmpd="sng" w="28575">
            <a:solidFill>
              <a:srgbClr val="9E9E9E"/>
            </a:solidFill>
            <a:prstDash val="solid"/>
            <a:round/>
            <a:headEnd len="med" w="med" type="none"/>
            <a:tailEnd len="med" w="med" type="triangle"/>
          </a:ln>
        </p:spPr>
      </p:cxnSp>
      <p:sp>
        <p:nvSpPr>
          <p:cNvPr id="897" name="Google Shape;897;p84"/>
          <p:cNvSpPr/>
          <p:nvPr/>
        </p:nvSpPr>
        <p:spPr>
          <a:xfrm>
            <a:off x="2808637" y="5720595"/>
            <a:ext cx="3036000" cy="940800"/>
          </a:xfrm>
          <a:prstGeom prst="roundRect">
            <a:avLst>
              <a:gd fmla="val 4202" name="adj"/>
            </a:avLst>
          </a:prstGeom>
          <a:solidFill>
            <a:srgbClr val="D8365D"/>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rPr b="1" lang="en-US" sz="2000">
                <a:solidFill>
                  <a:schemeClr val="lt1"/>
                </a:solidFill>
                <a:latin typeface="Montserrat"/>
                <a:ea typeface="Montserrat"/>
                <a:cs typeface="Montserrat"/>
                <a:sym typeface="Montserrat"/>
              </a:rPr>
              <a:t>Record User Events</a:t>
            </a:r>
            <a:endParaRPr b="1" sz="2000">
              <a:solidFill>
                <a:schemeClr val="lt1"/>
              </a:solidFill>
              <a:latin typeface="Montserrat"/>
              <a:ea typeface="Montserrat"/>
              <a:cs typeface="Montserrat"/>
              <a:sym typeface="Montserrat"/>
            </a:endParaRPr>
          </a:p>
        </p:txBody>
      </p:sp>
      <p:graphicFrame>
        <p:nvGraphicFramePr>
          <p:cNvPr id="898" name="Google Shape;898;p84"/>
          <p:cNvGraphicFramePr/>
          <p:nvPr/>
        </p:nvGraphicFramePr>
        <p:xfrm>
          <a:off x="6149300" y="5065250"/>
          <a:ext cx="3000000" cy="3000000"/>
        </p:xfrm>
        <a:graphic>
          <a:graphicData uri="http://schemas.openxmlformats.org/drawingml/2006/table">
            <a:tbl>
              <a:tblPr>
                <a:noFill/>
                <a:tableStyleId>{7344BA62-BCC8-4619-9E83-1A777FA3CFD2}</a:tableStyleId>
              </a:tblPr>
              <a:tblGrid>
                <a:gridCol w="515750"/>
              </a:tblGrid>
              <a:tr h="443775">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2"/>
                    </a:solidFill>
                  </a:tcPr>
                </a:tc>
              </a:tr>
              <a:tr h="443775">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A7DEEB"/>
                    </a:solidFill>
                  </a:tcPr>
                </a:tc>
              </a:tr>
              <a:tr h="443775">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2"/>
                    </a:solidFill>
                  </a:tcPr>
                </a:tc>
              </a:tr>
              <a:tr h="443775">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5"/>
                    </a:solidFill>
                  </a:tcPr>
                </a:tc>
              </a:tr>
              <a:tr h="443775">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2"/>
                    </a:solidFill>
                  </a:tcPr>
                </a:tc>
              </a:tr>
            </a:tbl>
          </a:graphicData>
        </a:graphic>
      </p:graphicFrame>
      <p:sp>
        <p:nvSpPr>
          <p:cNvPr id="899" name="Google Shape;899;p84"/>
          <p:cNvSpPr/>
          <p:nvPr/>
        </p:nvSpPr>
        <p:spPr>
          <a:xfrm>
            <a:off x="4889174" y="9325582"/>
            <a:ext cx="3036000" cy="940800"/>
          </a:xfrm>
          <a:prstGeom prst="roundRect">
            <a:avLst>
              <a:gd fmla="val 4202" name="adj"/>
            </a:avLst>
          </a:prstGeom>
          <a:solidFill>
            <a:srgbClr val="D8365D"/>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rPr b="1" lang="en-US" sz="2000">
                <a:solidFill>
                  <a:schemeClr val="lt1"/>
                </a:solidFill>
                <a:latin typeface="Montserrat"/>
                <a:ea typeface="Montserrat"/>
                <a:cs typeface="Montserrat"/>
                <a:sym typeface="Montserrat"/>
              </a:rPr>
              <a:t>Events are the Storage Model</a:t>
            </a:r>
            <a:endParaRPr b="1" sz="2000">
              <a:solidFill>
                <a:schemeClr val="lt1"/>
              </a:solidFill>
              <a:latin typeface="Montserrat"/>
              <a:ea typeface="Montserrat"/>
              <a:cs typeface="Montserrat"/>
              <a:sym typeface="Montserrat"/>
            </a:endParaRPr>
          </a:p>
        </p:txBody>
      </p:sp>
      <p:sp>
        <p:nvSpPr>
          <p:cNvPr id="900" name="Google Shape;900;p84"/>
          <p:cNvSpPr/>
          <p:nvPr/>
        </p:nvSpPr>
        <p:spPr>
          <a:xfrm>
            <a:off x="16760350" y="10485450"/>
            <a:ext cx="4651808" cy="396233"/>
          </a:xfrm>
          <a:custGeom>
            <a:rect b="b" l="l" r="r" t="t"/>
            <a:pathLst>
              <a:path extrusionOk="0" h="9692" w="58350">
                <a:moveTo>
                  <a:pt x="0" y="0"/>
                </a:moveTo>
                <a:lnTo>
                  <a:pt x="0" y="9692"/>
                </a:lnTo>
                <a:lnTo>
                  <a:pt x="58350" y="9692"/>
                </a:lnTo>
                <a:lnTo>
                  <a:pt x="58350" y="0"/>
                </a:lnTo>
              </a:path>
            </a:pathLst>
          </a:custGeom>
          <a:noFill/>
          <a:ln cap="flat" cmpd="sng" w="19050">
            <a:solidFill>
              <a:schemeClr val="dk1"/>
            </a:solidFill>
            <a:prstDash val="dash"/>
            <a:round/>
            <a:headEnd len="med" w="med" type="none"/>
            <a:tailEnd len="med" w="med" type="none"/>
          </a:ln>
        </p:spPr>
      </p:sp>
      <p:sp>
        <p:nvSpPr>
          <p:cNvPr id="901" name="Google Shape;901;p84"/>
          <p:cNvSpPr/>
          <p:nvPr/>
        </p:nvSpPr>
        <p:spPr>
          <a:xfrm>
            <a:off x="2596650" y="11979600"/>
            <a:ext cx="13950464" cy="396233"/>
          </a:xfrm>
          <a:custGeom>
            <a:rect b="b" l="l" r="r" t="t"/>
            <a:pathLst>
              <a:path extrusionOk="0" h="9692" w="58350">
                <a:moveTo>
                  <a:pt x="0" y="0"/>
                </a:moveTo>
                <a:lnTo>
                  <a:pt x="0" y="9692"/>
                </a:lnTo>
                <a:lnTo>
                  <a:pt x="58350" y="9692"/>
                </a:lnTo>
                <a:lnTo>
                  <a:pt x="58350" y="0"/>
                </a:lnTo>
              </a:path>
            </a:pathLst>
          </a:custGeom>
          <a:noFill/>
          <a:ln cap="flat" cmpd="sng" w="19050">
            <a:solidFill>
              <a:schemeClr val="dk1"/>
            </a:solidFill>
            <a:prstDash val="dash"/>
            <a:round/>
            <a:headEnd len="med" w="med" type="none"/>
            <a:tailEnd len="med" w="med" type="none"/>
          </a:ln>
        </p:spPr>
      </p:sp>
      <p:sp>
        <p:nvSpPr>
          <p:cNvPr id="902" name="Google Shape;902;p84"/>
          <p:cNvSpPr/>
          <p:nvPr/>
        </p:nvSpPr>
        <p:spPr>
          <a:xfrm>
            <a:off x="8050250" y="12032500"/>
            <a:ext cx="2219400" cy="615600"/>
          </a:xfrm>
          <a:prstGeom prst="roundRect">
            <a:avLst>
              <a:gd fmla="val 4202" name="adj"/>
            </a:avLst>
          </a:prstGeom>
          <a:solidFill>
            <a:schemeClr val="lt1"/>
          </a:solidFill>
          <a:ln cap="flat" cmpd="sng" w="19050">
            <a:solidFill>
              <a:schemeClr val="dk1"/>
            </a:solidFill>
            <a:prstDash val="solid"/>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rPr lang="en-US" sz="1800">
                <a:solidFill>
                  <a:schemeClr val="dk1"/>
                </a:solidFill>
                <a:latin typeface="Montserrat SemiBold"/>
                <a:ea typeface="Montserrat SemiBold"/>
                <a:cs typeface="Montserrat SemiBold"/>
                <a:sym typeface="Montserrat SemiBold"/>
              </a:rPr>
              <a:t>Write Time</a:t>
            </a:r>
            <a:endParaRPr sz="1800">
              <a:solidFill>
                <a:schemeClr val="dk1"/>
              </a:solidFill>
              <a:latin typeface="Montserrat SemiBold"/>
              <a:ea typeface="Montserrat SemiBold"/>
              <a:cs typeface="Montserrat SemiBold"/>
              <a:sym typeface="Montserrat SemiBold"/>
            </a:endParaRPr>
          </a:p>
        </p:txBody>
      </p:sp>
      <p:sp>
        <p:nvSpPr>
          <p:cNvPr id="903" name="Google Shape;903;p84"/>
          <p:cNvSpPr/>
          <p:nvPr/>
        </p:nvSpPr>
        <p:spPr>
          <a:xfrm>
            <a:off x="18128050" y="10605300"/>
            <a:ext cx="2219400" cy="615600"/>
          </a:xfrm>
          <a:prstGeom prst="roundRect">
            <a:avLst>
              <a:gd fmla="val 4202" name="adj"/>
            </a:avLst>
          </a:prstGeom>
          <a:solidFill>
            <a:schemeClr val="lt1"/>
          </a:solidFill>
          <a:ln cap="flat" cmpd="sng" w="19050">
            <a:solidFill>
              <a:schemeClr val="dk1"/>
            </a:solidFill>
            <a:prstDash val="solid"/>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rPr lang="en-US" sz="1800">
                <a:solidFill>
                  <a:schemeClr val="dk1"/>
                </a:solidFill>
                <a:latin typeface="Montserrat SemiBold"/>
                <a:ea typeface="Montserrat SemiBold"/>
                <a:cs typeface="Montserrat SemiBold"/>
                <a:sym typeface="Montserrat SemiBold"/>
              </a:rPr>
              <a:t>Read</a:t>
            </a:r>
            <a:r>
              <a:rPr lang="en-US" sz="1800">
                <a:solidFill>
                  <a:schemeClr val="dk1"/>
                </a:solidFill>
                <a:latin typeface="Montserrat SemiBold"/>
                <a:ea typeface="Montserrat SemiBold"/>
                <a:cs typeface="Montserrat SemiBold"/>
                <a:sym typeface="Montserrat SemiBold"/>
              </a:rPr>
              <a:t> Time</a:t>
            </a:r>
            <a:endParaRPr sz="1800">
              <a:solidFill>
                <a:schemeClr val="dk1"/>
              </a:solidFill>
              <a:latin typeface="Montserrat SemiBold"/>
              <a:ea typeface="Montserrat SemiBold"/>
              <a:cs typeface="Montserrat SemiBold"/>
              <a:sym typeface="Montserrat SemiBold"/>
            </a:endParaRPr>
          </a:p>
        </p:txBody>
      </p:sp>
      <p:sp>
        <p:nvSpPr>
          <p:cNvPr id="904" name="Google Shape;904;p84"/>
          <p:cNvSpPr/>
          <p:nvPr/>
        </p:nvSpPr>
        <p:spPr>
          <a:xfrm>
            <a:off x="4881237" y="8030232"/>
            <a:ext cx="3036000" cy="940800"/>
          </a:xfrm>
          <a:prstGeom prst="roundRect">
            <a:avLst>
              <a:gd fmla="val 4202" name="adj"/>
            </a:avLst>
          </a:prstGeom>
          <a:solidFill>
            <a:srgbClr val="A7DEEB"/>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rPr b="1" lang="en-US" sz="2200">
                <a:solidFill>
                  <a:schemeClr val="dk1"/>
                </a:solidFill>
                <a:latin typeface="Montserrat"/>
                <a:ea typeface="Montserrat"/>
                <a:cs typeface="Montserrat"/>
                <a:sym typeface="Montserrat"/>
              </a:rPr>
              <a:t>KAFKA TOPIC</a:t>
            </a:r>
            <a:endParaRPr b="1" sz="2200">
              <a:solidFill>
                <a:schemeClr val="dk1"/>
              </a:solidFill>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9" name="Shape 909"/>
        <p:cNvGrpSpPr/>
        <p:nvPr/>
      </p:nvGrpSpPr>
      <p:grpSpPr>
        <a:xfrm>
          <a:off x="0" y="0"/>
          <a:ext cx="0" cy="0"/>
          <a:chOff x="0" y="0"/>
          <a:chExt cx="0" cy="0"/>
        </a:xfrm>
      </p:grpSpPr>
      <p:sp>
        <p:nvSpPr>
          <p:cNvPr id="910" name="Google Shape;910;p85"/>
          <p:cNvSpPr txBox="1"/>
          <p:nvPr>
            <p:ph type="ctrTitle"/>
          </p:nvPr>
        </p:nvSpPr>
        <p:spPr>
          <a:xfrm>
            <a:off x="1521343" y="4701067"/>
            <a:ext cx="20381700" cy="3012900"/>
          </a:xfrm>
          <a:prstGeom prst="rect">
            <a:avLst/>
          </a:prstGeom>
        </p:spPr>
        <p:txBody>
          <a:bodyPr anchorCtr="0" anchor="b" bIns="121875" lIns="0" spcFirstLastPara="1" rIns="243800" wrap="square" tIns="121875">
            <a:noAutofit/>
          </a:bodyPr>
          <a:lstStyle/>
          <a:p>
            <a:pPr indent="0" lvl="0" marL="0" rtl="0" algn="l">
              <a:spcBef>
                <a:spcPts val="0"/>
              </a:spcBef>
              <a:spcAft>
                <a:spcPts val="0"/>
              </a:spcAft>
              <a:buNone/>
            </a:pPr>
            <a:r>
              <a:rPr lang="en-US"/>
              <a:t>Hands On: Trying Out Event Sourcing with Confluent Cloud</a:t>
            </a:r>
            <a:endParaRPr/>
          </a:p>
        </p:txBody>
      </p:sp>
      <p:sp>
        <p:nvSpPr>
          <p:cNvPr id="911" name="Google Shape;911;p85"/>
          <p:cNvSpPr txBox="1"/>
          <p:nvPr>
            <p:ph idx="1" type="subTitle"/>
          </p:nvPr>
        </p:nvSpPr>
        <p:spPr>
          <a:xfrm>
            <a:off x="1521333" y="8562333"/>
            <a:ext cx="10223100" cy="1460100"/>
          </a:xfrm>
          <a:prstGeom prst="rect">
            <a:avLst/>
          </a:prstGeom>
        </p:spPr>
        <p:txBody>
          <a:bodyPr anchorCtr="0" anchor="t" bIns="121875" lIns="0" spcFirstLastPara="1" rIns="24380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sp>
        <p:nvSpPr>
          <p:cNvPr id="917" name="Google Shape;917;p86"/>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Hands On: </a:t>
            </a:r>
            <a:r>
              <a:rPr lang="en-US"/>
              <a:t>Trying Out Event Sourcing with Confluent Cloud</a:t>
            </a:r>
            <a:endParaRPr>
              <a:highlight>
                <a:srgbClr val="FFFFFF"/>
              </a:highlight>
            </a:endParaRPr>
          </a:p>
          <a:p>
            <a:pPr indent="0" lvl="0" marL="0" rtl="0" algn="l">
              <a:spcBef>
                <a:spcPts val="0"/>
              </a:spcBef>
              <a:spcAft>
                <a:spcPts val="0"/>
              </a:spcAft>
              <a:buNone/>
            </a:pPr>
            <a:r>
              <a:t/>
            </a:r>
            <a:endParaRPr/>
          </a:p>
        </p:txBody>
      </p:sp>
      <p:pic>
        <p:nvPicPr>
          <p:cNvPr descr="https://cnfl.io/event-sourcing-101-exercise-4 | Complete a practical exercise using Confluent Cloud and ksqlDB to deepen your understanding of event sourcing. You'll create an event stream with mock events, then reduce them to a table. Finally, you'll query the table.&#10;&#10;Use the promo code EVENTS101 to get $101 of free Confluent Cloud usage: https://cnfl.io/try-cloud-with-event-sourcing-101-course&#10;Promo code details: https://cnfl.io/promo-code-disclaimer-event-sourcing-101-course&#10;&#10;LEARN MORE&#10;► Confluent Cloud ksqlDB Quick Start: https://docs.confluent.io/cloud/current/get-started/ksql.html?utm_source=youtube&amp;utm_medium=video&amp;utm_campaign=tm.devx_ch.cd-event-sourcing-and-event-storage-with-apache-kafka_content.frameworks&#10;► ksqlDB Quickstart: https://ksqldb.io/quickstart-cloud.html?utm_source=youtube&amp;utm_medium=video&amp;utm_campaign=tm.devx_ch.cd-event-sourcing-and-event-storage-with-apache-kafka_content.frameworks#quickstart-content&#10;► Quickstart to Apache Kafka Stream Processing with ksqlDB: https://thenewstack.io/quickstart-to-apache-kafka-stream-processing-with-ksqldb/&#10;&#10;CONNECT&#10;Subscribe: https://youtube.com/c/confluent?sub_confirmation=1&#10;Site: https://confluent.io &#10;GitHub: https://github.com/confluentinc&#10;Facebook: https://facebook.com/confluentinc &#10;Twitter: https://twitter.com/confluentinc &#10;LinkedIn: https://www.linkedin.com/company/confluent&#10;Instagram: https://www.instagram.com/confluent_inc&#10;&#10;ABOUT CONFLUENT&#10;Confluent is pioneering a fundamentally new category of data infrastructure focused on data in motion. Confluent’s cloud-native offering is the foundational platform for data in motion – designed to be the intelligent connective tissue enabling real-time data, from multiple sources, to constantly stream across the organization. With Confluent, organizations can meet the new business imperative of delivering rich, digital front-end customer experiences and transitioning to sophisticated, real-time, software-driven backend operations. To learn more, please visit www.confluent.io.&#10;&#10;#eventdrivenarchitecture #apachekafka #kafka #confluent" id="918" name="Google Shape;918;p86" title="Event Sourcing 101: Trying Out Event Sourcing with Confluent Cloud (Hands On)">
            <a:hlinkClick r:id="rId3"/>
          </p:cNvPr>
          <p:cNvPicPr preferRelativeResize="0"/>
          <p:nvPr/>
        </p:nvPicPr>
        <p:blipFill>
          <a:blip r:embed="rId4">
            <a:alphaModFix/>
          </a:blip>
          <a:stretch>
            <a:fillRect/>
          </a:stretch>
        </p:blipFill>
        <p:spPr>
          <a:xfrm>
            <a:off x="5679000" y="2440259"/>
            <a:ext cx="13026000" cy="9769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8"/>
                                        </p:tgtEl>
                                        <p:attrNameLst>
                                          <p:attrName>style.visibility</p:attrName>
                                        </p:attrNameLst>
                                      </p:cBhvr>
                                      <p:to>
                                        <p:strVal val="visible"/>
                                      </p:to>
                                    </p:set>
                                    <p:animEffect filter="fade" transition="in">
                                      <p:cBhvr>
                                        <p:cTn dur="1000"/>
                                        <p:tgtEl>
                                          <p:spTgt spid="9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3" name="Shape 923"/>
        <p:cNvGrpSpPr/>
        <p:nvPr/>
      </p:nvGrpSpPr>
      <p:grpSpPr>
        <a:xfrm>
          <a:off x="0" y="0"/>
          <a:ext cx="0" cy="0"/>
          <a:chOff x="0" y="0"/>
          <a:chExt cx="0" cy="0"/>
        </a:xfrm>
      </p:grpSpPr>
      <p:sp>
        <p:nvSpPr>
          <p:cNvPr id="924" name="Google Shape;924;p87"/>
          <p:cNvSpPr txBox="1"/>
          <p:nvPr>
            <p:ph type="ctrTitle"/>
          </p:nvPr>
        </p:nvSpPr>
        <p:spPr>
          <a:xfrm>
            <a:off x="1521343" y="4701067"/>
            <a:ext cx="20381700" cy="3012900"/>
          </a:xfrm>
          <a:prstGeom prst="rect">
            <a:avLst/>
          </a:prstGeom>
        </p:spPr>
        <p:txBody>
          <a:bodyPr anchorCtr="0" anchor="b" bIns="121875" lIns="0" spcFirstLastPara="1" rIns="243800" wrap="square" tIns="121875">
            <a:noAutofit/>
          </a:bodyPr>
          <a:lstStyle/>
          <a:p>
            <a:pPr indent="0" lvl="0" marL="0" rtl="0" algn="l">
              <a:spcBef>
                <a:spcPts val="0"/>
              </a:spcBef>
              <a:spcAft>
                <a:spcPts val="0"/>
              </a:spcAft>
              <a:buNone/>
            </a:pPr>
            <a:r>
              <a:rPr lang="en-US"/>
              <a:t>Incorporating Event Storage Into Your System</a:t>
            </a:r>
            <a:endParaRPr/>
          </a:p>
        </p:txBody>
      </p:sp>
      <p:sp>
        <p:nvSpPr>
          <p:cNvPr id="925" name="Google Shape;925;p87"/>
          <p:cNvSpPr txBox="1"/>
          <p:nvPr>
            <p:ph idx="1" type="subTitle"/>
          </p:nvPr>
        </p:nvSpPr>
        <p:spPr>
          <a:xfrm>
            <a:off x="1521333" y="8562333"/>
            <a:ext cx="10223100" cy="1460100"/>
          </a:xfrm>
          <a:prstGeom prst="rect">
            <a:avLst/>
          </a:prstGeom>
        </p:spPr>
        <p:txBody>
          <a:bodyPr anchorCtr="0" anchor="t" bIns="121875" lIns="0" spcFirstLastPara="1" rIns="24380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61"/>
          <p:cNvSpPr txBox="1"/>
          <p:nvPr>
            <p:ph type="ctrTitle"/>
          </p:nvPr>
        </p:nvSpPr>
        <p:spPr>
          <a:xfrm>
            <a:off x="1521343" y="4701067"/>
            <a:ext cx="20381700" cy="3012900"/>
          </a:xfrm>
          <a:prstGeom prst="rect">
            <a:avLst/>
          </a:prstGeom>
        </p:spPr>
        <p:txBody>
          <a:bodyPr anchorCtr="0" anchor="b" bIns="121875" lIns="0" spcFirstLastPara="1" rIns="243800" wrap="square" tIns="121875">
            <a:noAutofit/>
          </a:bodyPr>
          <a:lstStyle/>
          <a:p>
            <a:pPr indent="0" lvl="0" marL="0" rtl="0" algn="l">
              <a:spcBef>
                <a:spcPts val="0"/>
              </a:spcBef>
              <a:spcAft>
                <a:spcPts val="0"/>
              </a:spcAft>
              <a:buNone/>
            </a:pPr>
            <a:r>
              <a:rPr lang="en-US"/>
              <a:t>Thinking in Events</a:t>
            </a:r>
            <a:endParaRPr/>
          </a:p>
        </p:txBody>
      </p:sp>
      <p:sp>
        <p:nvSpPr>
          <p:cNvPr id="377" name="Google Shape;377;p61"/>
          <p:cNvSpPr txBox="1"/>
          <p:nvPr>
            <p:ph idx="1" type="subTitle"/>
          </p:nvPr>
        </p:nvSpPr>
        <p:spPr>
          <a:xfrm>
            <a:off x="1521333" y="8562333"/>
            <a:ext cx="10223100" cy="1460100"/>
          </a:xfrm>
          <a:prstGeom prst="rect">
            <a:avLst/>
          </a:prstGeom>
        </p:spPr>
        <p:txBody>
          <a:bodyPr anchorCtr="0" anchor="t" bIns="121875" lIns="0" spcFirstLastPara="1" rIns="24380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0" name="Shape 930"/>
        <p:cNvGrpSpPr/>
        <p:nvPr/>
      </p:nvGrpSpPr>
      <p:grpSpPr>
        <a:xfrm>
          <a:off x="0" y="0"/>
          <a:ext cx="0" cy="0"/>
          <a:chOff x="0" y="0"/>
          <a:chExt cx="0" cy="0"/>
        </a:xfrm>
      </p:grpSpPr>
      <p:cxnSp>
        <p:nvCxnSpPr>
          <p:cNvPr id="931" name="Google Shape;931;p88"/>
          <p:cNvCxnSpPr>
            <a:stCxn id="932" idx="2"/>
            <a:endCxn id="933" idx="1"/>
          </p:cNvCxnSpPr>
          <p:nvPr/>
        </p:nvCxnSpPr>
        <p:spPr>
          <a:xfrm flipH="1" rot="-5400000">
            <a:off x="11671025" y="8334863"/>
            <a:ext cx="5006700" cy="1284900"/>
          </a:xfrm>
          <a:prstGeom prst="bentConnector2">
            <a:avLst/>
          </a:prstGeom>
          <a:noFill/>
          <a:ln cap="flat" cmpd="sng" w="28575">
            <a:solidFill>
              <a:srgbClr val="9E9E9E"/>
            </a:solidFill>
            <a:prstDash val="solid"/>
            <a:round/>
            <a:headEnd len="med" w="med" type="none"/>
            <a:tailEnd len="med" w="med" type="triangle"/>
          </a:ln>
        </p:spPr>
      </p:cxnSp>
      <p:sp>
        <p:nvSpPr>
          <p:cNvPr id="934" name="Google Shape;934;p88"/>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Even with CQRS, Event Sourcing is Harder</a:t>
            </a:r>
            <a:endParaRPr/>
          </a:p>
        </p:txBody>
      </p:sp>
      <p:grpSp>
        <p:nvGrpSpPr>
          <p:cNvPr id="935" name="Google Shape;935;p88"/>
          <p:cNvGrpSpPr/>
          <p:nvPr/>
        </p:nvGrpSpPr>
        <p:grpSpPr>
          <a:xfrm>
            <a:off x="5159600" y="4211712"/>
            <a:ext cx="1618564" cy="1609069"/>
            <a:chOff x="7093632" y="10286245"/>
            <a:chExt cx="794153" cy="789456"/>
          </a:xfrm>
        </p:grpSpPr>
        <p:sp>
          <p:nvSpPr>
            <p:cNvPr id="936" name="Google Shape;936;p88"/>
            <p:cNvSpPr/>
            <p:nvPr/>
          </p:nvSpPr>
          <p:spPr>
            <a:xfrm>
              <a:off x="7455036" y="10650300"/>
              <a:ext cx="432749" cy="425401"/>
            </a:xfrm>
            <a:custGeom>
              <a:rect b="b" l="l" r="r" t="t"/>
              <a:pathLst>
                <a:path extrusionOk="0" h="2663" w="2709">
                  <a:moveTo>
                    <a:pt x="2709" y="2662"/>
                  </a:moveTo>
                  <a:lnTo>
                    <a:pt x="1" y="2662"/>
                  </a:lnTo>
                  <a:lnTo>
                    <a:pt x="1" y="2195"/>
                  </a:lnTo>
                  <a:lnTo>
                    <a:pt x="2242" y="2195"/>
                  </a:lnTo>
                  <a:lnTo>
                    <a:pt x="2242" y="1"/>
                  </a:lnTo>
                  <a:lnTo>
                    <a:pt x="2709" y="1"/>
                  </a:lnTo>
                  <a:close/>
                </a:path>
              </a:pathLst>
            </a:custGeom>
            <a:solidFill>
              <a:srgbClr val="73DB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88"/>
            <p:cNvSpPr/>
            <p:nvPr/>
          </p:nvSpPr>
          <p:spPr>
            <a:xfrm>
              <a:off x="7093632" y="10286245"/>
              <a:ext cx="657154" cy="657144"/>
            </a:xfrm>
            <a:custGeom>
              <a:rect b="b" l="l" r="r" t="t"/>
              <a:pathLst>
                <a:path extrusionOk="0" h="3970" w="3970">
                  <a:moveTo>
                    <a:pt x="3614" y="346"/>
                  </a:moveTo>
                  <a:lnTo>
                    <a:pt x="3614" y="3615"/>
                  </a:lnTo>
                  <a:lnTo>
                    <a:pt x="346" y="3615"/>
                  </a:lnTo>
                  <a:lnTo>
                    <a:pt x="346" y="346"/>
                  </a:lnTo>
                  <a:close/>
                  <a:moveTo>
                    <a:pt x="234" y="1"/>
                  </a:moveTo>
                  <a:cubicBezTo>
                    <a:pt x="103" y="1"/>
                    <a:pt x="0" y="103"/>
                    <a:pt x="0" y="234"/>
                  </a:cubicBezTo>
                  <a:lnTo>
                    <a:pt x="0" y="3736"/>
                  </a:lnTo>
                  <a:cubicBezTo>
                    <a:pt x="0" y="3867"/>
                    <a:pt x="103" y="3969"/>
                    <a:pt x="234" y="3969"/>
                  </a:cubicBezTo>
                  <a:lnTo>
                    <a:pt x="3736" y="3969"/>
                  </a:lnTo>
                  <a:cubicBezTo>
                    <a:pt x="3857" y="3969"/>
                    <a:pt x="3969" y="3867"/>
                    <a:pt x="3969" y="3736"/>
                  </a:cubicBezTo>
                  <a:lnTo>
                    <a:pt x="3969" y="234"/>
                  </a:lnTo>
                  <a:cubicBezTo>
                    <a:pt x="3969" y="103"/>
                    <a:pt x="3857" y="1"/>
                    <a:pt x="37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8" name="Google Shape;938;p88"/>
          <p:cNvSpPr txBox="1"/>
          <p:nvPr/>
        </p:nvSpPr>
        <p:spPr>
          <a:xfrm>
            <a:off x="4909475" y="5858375"/>
            <a:ext cx="1868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US" sz="2800">
                <a:latin typeface="Montserrat"/>
                <a:ea typeface="Montserrat"/>
                <a:cs typeface="Montserrat"/>
                <a:sym typeface="Montserrat"/>
              </a:rPr>
              <a:t>App</a:t>
            </a:r>
            <a:endParaRPr i="1" sz="2800">
              <a:latin typeface="Montserrat"/>
              <a:ea typeface="Montserrat"/>
              <a:cs typeface="Montserrat"/>
              <a:sym typeface="Montserrat"/>
            </a:endParaRPr>
          </a:p>
        </p:txBody>
      </p:sp>
      <p:grpSp>
        <p:nvGrpSpPr>
          <p:cNvPr id="939" name="Google Shape;939;p88"/>
          <p:cNvGrpSpPr/>
          <p:nvPr/>
        </p:nvGrpSpPr>
        <p:grpSpPr>
          <a:xfrm>
            <a:off x="12847700" y="4211699"/>
            <a:ext cx="1618564" cy="1609069"/>
            <a:chOff x="7093632" y="10286245"/>
            <a:chExt cx="794153" cy="789456"/>
          </a:xfrm>
        </p:grpSpPr>
        <p:sp>
          <p:nvSpPr>
            <p:cNvPr id="940" name="Google Shape;940;p88"/>
            <p:cNvSpPr/>
            <p:nvPr/>
          </p:nvSpPr>
          <p:spPr>
            <a:xfrm>
              <a:off x="7455036" y="10650300"/>
              <a:ext cx="432749" cy="425401"/>
            </a:xfrm>
            <a:custGeom>
              <a:rect b="b" l="l" r="r" t="t"/>
              <a:pathLst>
                <a:path extrusionOk="0" h="2663" w="2709">
                  <a:moveTo>
                    <a:pt x="2709" y="2662"/>
                  </a:moveTo>
                  <a:lnTo>
                    <a:pt x="1" y="2662"/>
                  </a:lnTo>
                  <a:lnTo>
                    <a:pt x="1" y="2195"/>
                  </a:lnTo>
                  <a:lnTo>
                    <a:pt x="2242" y="2195"/>
                  </a:lnTo>
                  <a:lnTo>
                    <a:pt x="2242" y="1"/>
                  </a:lnTo>
                  <a:lnTo>
                    <a:pt x="2709" y="1"/>
                  </a:lnTo>
                  <a:close/>
                </a:path>
              </a:pathLst>
            </a:custGeom>
            <a:solidFill>
              <a:srgbClr val="73DB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88"/>
            <p:cNvSpPr/>
            <p:nvPr/>
          </p:nvSpPr>
          <p:spPr>
            <a:xfrm>
              <a:off x="7093632" y="10286245"/>
              <a:ext cx="657154" cy="657144"/>
            </a:xfrm>
            <a:custGeom>
              <a:rect b="b" l="l" r="r" t="t"/>
              <a:pathLst>
                <a:path extrusionOk="0" h="3970" w="3970">
                  <a:moveTo>
                    <a:pt x="3614" y="346"/>
                  </a:moveTo>
                  <a:lnTo>
                    <a:pt x="3614" y="3615"/>
                  </a:lnTo>
                  <a:lnTo>
                    <a:pt x="346" y="3615"/>
                  </a:lnTo>
                  <a:lnTo>
                    <a:pt x="346" y="346"/>
                  </a:lnTo>
                  <a:close/>
                  <a:moveTo>
                    <a:pt x="234" y="1"/>
                  </a:moveTo>
                  <a:cubicBezTo>
                    <a:pt x="103" y="1"/>
                    <a:pt x="0" y="103"/>
                    <a:pt x="0" y="234"/>
                  </a:cubicBezTo>
                  <a:lnTo>
                    <a:pt x="0" y="3736"/>
                  </a:lnTo>
                  <a:cubicBezTo>
                    <a:pt x="0" y="3867"/>
                    <a:pt x="103" y="3969"/>
                    <a:pt x="234" y="3969"/>
                  </a:cubicBezTo>
                  <a:lnTo>
                    <a:pt x="3736" y="3969"/>
                  </a:lnTo>
                  <a:cubicBezTo>
                    <a:pt x="3857" y="3969"/>
                    <a:pt x="3969" y="3867"/>
                    <a:pt x="3969" y="3736"/>
                  </a:cubicBezTo>
                  <a:lnTo>
                    <a:pt x="3969" y="234"/>
                  </a:lnTo>
                  <a:cubicBezTo>
                    <a:pt x="3969" y="103"/>
                    <a:pt x="3857" y="1"/>
                    <a:pt x="37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2" name="Google Shape;932;p88"/>
          <p:cNvSpPr txBox="1"/>
          <p:nvPr/>
        </p:nvSpPr>
        <p:spPr>
          <a:xfrm>
            <a:off x="12597575" y="5858363"/>
            <a:ext cx="1868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US" sz="2800">
                <a:latin typeface="Montserrat"/>
                <a:ea typeface="Montserrat"/>
                <a:cs typeface="Montserrat"/>
                <a:sym typeface="Montserrat"/>
              </a:rPr>
              <a:t>App</a:t>
            </a:r>
            <a:endParaRPr i="1" sz="2800">
              <a:latin typeface="Montserrat"/>
              <a:ea typeface="Montserrat"/>
              <a:cs typeface="Montserrat"/>
              <a:sym typeface="Montserrat"/>
            </a:endParaRPr>
          </a:p>
        </p:txBody>
      </p:sp>
      <p:sp>
        <p:nvSpPr>
          <p:cNvPr id="933" name="Google Shape;933;p88"/>
          <p:cNvSpPr/>
          <p:nvPr/>
        </p:nvSpPr>
        <p:spPr>
          <a:xfrm>
            <a:off x="14816774" y="11010170"/>
            <a:ext cx="3036000" cy="940800"/>
          </a:xfrm>
          <a:prstGeom prst="roundRect">
            <a:avLst>
              <a:gd fmla="val 4202" name="adj"/>
            </a:avLst>
          </a:prstGeom>
          <a:solidFill>
            <a:srgbClr val="A7DEEB"/>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rPr b="1" lang="en-US" sz="2200">
                <a:solidFill>
                  <a:schemeClr val="dk1"/>
                </a:solidFill>
                <a:latin typeface="Montserrat"/>
                <a:ea typeface="Montserrat"/>
                <a:cs typeface="Montserrat"/>
                <a:sym typeface="Montserrat"/>
              </a:rPr>
              <a:t>KAFKA TOPIC</a:t>
            </a:r>
            <a:endParaRPr b="1" sz="2200">
              <a:solidFill>
                <a:schemeClr val="dk1"/>
              </a:solidFill>
              <a:latin typeface="Montserrat"/>
              <a:ea typeface="Montserrat"/>
              <a:cs typeface="Montserrat"/>
              <a:sym typeface="Montserrat"/>
            </a:endParaRPr>
          </a:p>
        </p:txBody>
      </p:sp>
      <p:sp>
        <p:nvSpPr>
          <p:cNvPr id="942" name="Google Shape;942;p88"/>
          <p:cNvSpPr/>
          <p:nvPr/>
        </p:nvSpPr>
        <p:spPr>
          <a:xfrm>
            <a:off x="4325824" y="2603034"/>
            <a:ext cx="3036000" cy="940800"/>
          </a:xfrm>
          <a:prstGeom prst="roundRect">
            <a:avLst>
              <a:gd fmla="val 4202" name="adj"/>
            </a:avLst>
          </a:prstGeom>
          <a:solidFill>
            <a:schemeClr val="lt1"/>
          </a:solidFill>
          <a:ln cap="flat" cmpd="sng" w="9525">
            <a:solidFill>
              <a:schemeClr val="accent1"/>
            </a:solidFill>
            <a:prstDash val="solid"/>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rPr lang="en-US" sz="2400">
                <a:solidFill>
                  <a:schemeClr val="dk1"/>
                </a:solidFill>
                <a:latin typeface="Montserrat SemiBold"/>
                <a:ea typeface="Montserrat SemiBold"/>
                <a:cs typeface="Montserrat SemiBold"/>
                <a:sym typeface="Montserrat SemiBold"/>
              </a:rPr>
              <a:t>CRUD System</a:t>
            </a:r>
            <a:endParaRPr sz="2400">
              <a:solidFill>
                <a:schemeClr val="dk1"/>
              </a:solidFill>
              <a:latin typeface="Montserrat SemiBold"/>
              <a:ea typeface="Montserrat SemiBold"/>
              <a:cs typeface="Montserrat SemiBold"/>
              <a:sym typeface="Montserrat SemiBold"/>
            </a:endParaRPr>
          </a:p>
        </p:txBody>
      </p:sp>
      <p:grpSp>
        <p:nvGrpSpPr>
          <p:cNvPr id="943" name="Google Shape;943;p88"/>
          <p:cNvGrpSpPr/>
          <p:nvPr/>
        </p:nvGrpSpPr>
        <p:grpSpPr>
          <a:xfrm>
            <a:off x="4909469" y="8282225"/>
            <a:ext cx="1868698" cy="1513949"/>
            <a:chOff x="3714575" y="2571750"/>
            <a:chExt cx="1472575" cy="1193025"/>
          </a:xfrm>
        </p:grpSpPr>
        <p:sp>
          <p:nvSpPr>
            <p:cNvPr id="944" name="Google Shape;944;p88"/>
            <p:cNvSpPr/>
            <p:nvPr/>
          </p:nvSpPr>
          <p:spPr>
            <a:xfrm rot="10800000">
              <a:off x="3714575" y="2769375"/>
              <a:ext cx="1471800" cy="995400"/>
            </a:xfrm>
            <a:prstGeom prst="rect">
              <a:avLst/>
            </a:prstGeom>
            <a:gradFill>
              <a:gsLst>
                <a:gs pos="0">
                  <a:srgbClr val="FFFFFF">
                    <a:alpha val="0"/>
                  </a:srgbClr>
                </a:gs>
                <a:gs pos="100000">
                  <a:schemeClr val="accent5"/>
                </a:gs>
              </a:gsLst>
              <a:lin ang="5400012" scaled="0"/>
            </a:gra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sz="1900"/>
            </a:p>
          </p:txBody>
        </p:sp>
        <p:sp>
          <p:nvSpPr>
            <p:cNvPr id="945" name="Google Shape;945;p88"/>
            <p:cNvSpPr/>
            <p:nvPr/>
          </p:nvSpPr>
          <p:spPr>
            <a:xfrm>
              <a:off x="3714750" y="2571750"/>
              <a:ext cx="1472400" cy="414300"/>
            </a:xfrm>
            <a:prstGeom prst="ellipse">
              <a:avLst/>
            </a:prstGeom>
            <a:solidFill>
              <a:schemeClr val="accent5"/>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sz="1900"/>
            </a:p>
          </p:txBody>
        </p:sp>
      </p:grpSp>
      <p:grpSp>
        <p:nvGrpSpPr>
          <p:cNvPr id="946" name="Google Shape;946;p88"/>
          <p:cNvGrpSpPr/>
          <p:nvPr/>
        </p:nvGrpSpPr>
        <p:grpSpPr>
          <a:xfrm>
            <a:off x="9452612" y="6151738"/>
            <a:ext cx="1115276" cy="896650"/>
            <a:chOff x="14954399" y="2781338"/>
            <a:chExt cx="1115276" cy="896650"/>
          </a:xfrm>
        </p:grpSpPr>
        <p:sp>
          <p:nvSpPr>
            <p:cNvPr id="947" name="Google Shape;947;p88"/>
            <p:cNvSpPr/>
            <p:nvPr/>
          </p:nvSpPr>
          <p:spPr>
            <a:xfrm rot="5400000">
              <a:off x="15379699" y="2988011"/>
              <a:ext cx="896650" cy="483302"/>
            </a:xfrm>
            <a:prstGeom prst="flowChartExtra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88"/>
            <p:cNvSpPr/>
            <p:nvPr/>
          </p:nvSpPr>
          <p:spPr>
            <a:xfrm rot="-5400000">
              <a:off x="14943865" y="2910351"/>
              <a:ext cx="659691" cy="638622"/>
            </a:xfrm>
            <a:prstGeom prst="flowChartProcess">
              <a:avLst/>
            </a:prstGeom>
            <a:gradFill>
              <a:gsLst>
                <a:gs pos="0">
                  <a:srgbClr val="FFFFFF">
                    <a:alpha val="0"/>
                  </a:srgbClr>
                </a:gs>
                <a:gs pos="100000">
                  <a:schemeClr val="accent5"/>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949" name="Google Shape;949;p88"/>
          <p:cNvCxnSpPr/>
          <p:nvPr/>
        </p:nvCxnSpPr>
        <p:spPr>
          <a:xfrm>
            <a:off x="5843829" y="6802100"/>
            <a:ext cx="0" cy="1228200"/>
          </a:xfrm>
          <a:prstGeom prst="straightConnector1">
            <a:avLst/>
          </a:prstGeom>
          <a:noFill/>
          <a:ln cap="flat" cmpd="sng" w="28575">
            <a:solidFill>
              <a:schemeClr val="dk2"/>
            </a:solidFill>
            <a:prstDash val="solid"/>
            <a:round/>
            <a:headEnd len="med" w="med" type="none"/>
            <a:tailEnd len="med" w="med" type="none"/>
          </a:ln>
        </p:spPr>
      </p:cxnSp>
      <p:sp>
        <p:nvSpPr>
          <p:cNvPr id="950" name="Google Shape;950;p88"/>
          <p:cNvSpPr/>
          <p:nvPr/>
        </p:nvSpPr>
        <p:spPr>
          <a:xfrm>
            <a:off x="14793324" y="2603034"/>
            <a:ext cx="3036000" cy="940800"/>
          </a:xfrm>
          <a:prstGeom prst="roundRect">
            <a:avLst>
              <a:gd fmla="val 4202" name="adj"/>
            </a:avLst>
          </a:prstGeom>
          <a:solidFill>
            <a:schemeClr val="lt1"/>
          </a:solidFill>
          <a:ln cap="flat" cmpd="sng" w="9525">
            <a:solidFill>
              <a:schemeClr val="accent1"/>
            </a:solidFill>
            <a:prstDash val="solid"/>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rPr lang="en-US" sz="2400">
                <a:solidFill>
                  <a:schemeClr val="dk1"/>
                </a:solidFill>
                <a:latin typeface="Montserrat SemiBold"/>
                <a:ea typeface="Montserrat SemiBold"/>
                <a:cs typeface="Montserrat SemiBold"/>
                <a:sym typeface="Montserrat SemiBold"/>
              </a:rPr>
              <a:t>CQRS</a:t>
            </a:r>
            <a:endParaRPr sz="2400">
              <a:solidFill>
                <a:schemeClr val="dk1"/>
              </a:solidFill>
              <a:latin typeface="Montserrat SemiBold"/>
              <a:ea typeface="Montserrat SemiBold"/>
              <a:cs typeface="Montserrat SemiBold"/>
              <a:sym typeface="Montserrat SemiBold"/>
            </a:endParaRPr>
          </a:p>
        </p:txBody>
      </p:sp>
      <p:cxnSp>
        <p:nvCxnSpPr>
          <p:cNvPr id="951" name="Google Shape;951;p88"/>
          <p:cNvCxnSpPr/>
          <p:nvPr/>
        </p:nvCxnSpPr>
        <p:spPr>
          <a:xfrm>
            <a:off x="13531929" y="2670400"/>
            <a:ext cx="0" cy="1228200"/>
          </a:xfrm>
          <a:prstGeom prst="straightConnector1">
            <a:avLst/>
          </a:prstGeom>
          <a:noFill/>
          <a:ln cap="flat" cmpd="sng" w="28575">
            <a:solidFill>
              <a:schemeClr val="dk1"/>
            </a:solidFill>
            <a:prstDash val="solid"/>
            <a:round/>
            <a:headEnd len="med" w="med" type="none"/>
            <a:tailEnd len="med" w="med" type="triangle"/>
          </a:ln>
        </p:spPr>
      </p:cxnSp>
      <p:graphicFrame>
        <p:nvGraphicFramePr>
          <p:cNvPr id="952" name="Google Shape;952;p88"/>
          <p:cNvGraphicFramePr/>
          <p:nvPr/>
        </p:nvGraphicFramePr>
        <p:xfrm>
          <a:off x="13274050" y="7048400"/>
          <a:ext cx="3000000" cy="3000000"/>
        </p:xfrm>
        <a:graphic>
          <a:graphicData uri="http://schemas.openxmlformats.org/drawingml/2006/table">
            <a:tbl>
              <a:tblPr>
                <a:noFill/>
                <a:tableStyleId>{7344BA62-BCC8-4619-9E83-1A777FA3CFD2}</a:tableStyleId>
              </a:tblPr>
              <a:tblGrid>
                <a:gridCol w="515750"/>
              </a:tblGrid>
              <a:tr h="394350">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2"/>
                    </a:solidFill>
                  </a:tcPr>
                </a:tc>
              </a:tr>
              <a:tr h="394350">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5"/>
                    </a:solidFill>
                  </a:tcPr>
                </a:tc>
              </a:tr>
              <a:tr h="394350">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2"/>
                    </a:solidFill>
                  </a:tcPr>
                </a:tc>
              </a:tr>
              <a:tr h="394350">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A7DEEB"/>
                    </a:solidFill>
                  </a:tcPr>
                </a:tc>
              </a:tr>
              <a:tr h="394350">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5"/>
                    </a:solidFill>
                  </a:tcPr>
                </a:tc>
              </a:tr>
              <a:tr h="394350">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2"/>
                    </a:solidFill>
                  </a:tcPr>
                </a:tc>
              </a:tr>
              <a:tr h="394350">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A7DEEB"/>
                    </a:solidFill>
                  </a:tcPr>
                </a:tc>
              </a:tr>
              <a:tr h="394350">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2"/>
                    </a:solidFill>
                  </a:tcPr>
                </a:tc>
              </a:tr>
              <a:tr h="394350">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5"/>
                    </a:solidFill>
                  </a:tcPr>
                </a:tc>
              </a:tr>
              <a:tr h="394350">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2"/>
                    </a:solidFill>
                  </a:tcPr>
                </a:tc>
              </a:tr>
            </a:tbl>
          </a:graphicData>
        </a:graphic>
      </p:graphicFrame>
      <p:cxnSp>
        <p:nvCxnSpPr>
          <p:cNvPr id="953" name="Google Shape;953;p88"/>
          <p:cNvCxnSpPr>
            <a:endCxn id="933" idx="3"/>
          </p:cNvCxnSpPr>
          <p:nvPr/>
        </p:nvCxnSpPr>
        <p:spPr>
          <a:xfrm rot="5400000">
            <a:off x="16815674" y="9155270"/>
            <a:ext cx="3362400" cy="1288200"/>
          </a:xfrm>
          <a:prstGeom prst="bentConnector2">
            <a:avLst/>
          </a:prstGeom>
          <a:noFill/>
          <a:ln cap="flat" cmpd="sng" w="28575">
            <a:solidFill>
              <a:srgbClr val="9E9E9E"/>
            </a:solidFill>
            <a:prstDash val="solid"/>
            <a:round/>
            <a:headEnd len="med" w="med" type="triangle"/>
            <a:tailEnd len="med" w="med" type="none"/>
          </a:ln>
        </p:spPr>
      </p:cxnSp>
      <p:graphicFrame>
        <p:nvGraphicFramePr>
          <p:cNvPr id="954" name="Google Shape;954;p88"/>
          <p:cNvGraphicFramePr/>
          <p:nvPr/>
        </p:nvGraphicFramePr>
        <p:xfrm>
          <a:off x="18879725" y="9029125"/>
          <a:ext cx="3000000" cy="3000000"/>
        </p:xfrm>
        <a:graphic>
          <a:graphicData uri="http://schemas.openxmlformats.org/drawingml/2006/table">
            <a:tbl>
              <a:tblPr>
                <a:noFill/>
                <a:tableStyleId>{7344BA62-BCC8-4619-9E83-1A777FA3CFD2}</a:tableStyleId>
              </a:tblPr>
              <a:tblGrid>
                <a:gridCol w="515750"/>
              </a:tblGrid>
              <a:tr h="394350">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2"/>
                    </a:solidFill>
                  </a:tcPr>
                </a:tc>
              </a:tr>
              <a:tr h="394350">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5"/>
                    </a:solidFill>
                  </a:tcPr>
                </a:tc>
              </a:tr>
              <a:tr h="394350">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2"/>
                    </a:solidFill>
                  </a:tcPr>
                </a:tc>
              </a:tr>
              <a:tr h="394350">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A7DEEB"/>
                    </a:solidFill>
                  </a:tcPr>
                </a:tc>
              </a:tr>
              <a:tr h="394350">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5"/>
                    </a:solidFill>
                  </a:tcPr>
                </a:tc>
              </a:tr>
            </a:tbl>
          </a:graphicData>
        </a:graphic>
      </p:graphicFrame>
      <p:grpSp>
        <p:nvGrpSpPr>
          <p:cNvPr id="955" name="Google Shape;955;p88"/>
          <p:cNvGrpSpPr/>
          <p:nvPr/>
        </p:nvGrpSpPr>
        <p:grpSpPr>
          <a:xfrm>
            <a:off x="18416310" y="6797086"/>
            <a:ext cx="1337081" cy="1008767"/>
            <a:chOff x="3561489" y="15281950"/>
            <a:chExt cx="856554" cy="646190"/>
          </a:xfrm>
        </p:grpSpPr>
        <p:sp>
          <p:nvSpPr>
            <p:cNvPr id="956" name="Google Shape;956;p88"/>
            <p:cNvSpPr/>
            <p:nvPr/>
          </p:nvSpPr>
          <p:spPr>
            <a:xfrm>
              <a:off x="3930416" y="15287870"/>
              <a:ext cx="487627" cy="640270"/>
            </a:xfrm>
            <a:custGeom>
              <a:rect b="b" l="l" r="r" t="t"/>
              <a:pathLst>
                <a:path extrusionOk="0" h="6489" w="4942">
                  <a:moveTo>
                    <a:pt x="1191" y="0"/>
                  </a:moveTo>
                  <a:cubicBezTo>
                    <a:pt x="1084" y="0"/>
                    <a:pt x="989" y="36"/>
                    <a:pt x="929" y="131"/>
                  </a:cubicBezTo>
                  <a:lnTo>
                    <a:pt x="96" y="1381"/>
                  </a:lnTo>
                  <a:cubicBezTo>
                    <a:pt x="1" y="1512"/>
                    <a:pt x="36" y="1703"/>
                    <a:pt x="179" y="1798"/>
                  </a:cubicBezTo>
                  <a:cubicBezTo>
                    <a:pt x="229" y="1839"/>
                    <a:pt x="287" y="1857"/>
                    <a:pt x="345" y="1857"/>
                  </a:cubicBezTo>
                  <a:cubicBezTo>
                    <a:pt x="441" y="1857"/>
                    <a:pt x="537" y="1808"/>
                    <a:pt x="596" y="1726"/>
                  </a:cubicBezTo>
                  <a:lnTo>
                    <a:pt x="1334" y="607"/>
                  </a:lnTo>
                  <a:lnTo>
                    <a:pt x="2810" y="607"/>
                  </a:lnTo>
                  <a:lnTo>
                    <a:pt x="4263" y="3072"/>
                  </a:lnTo>
                  <a:lnTo>
                    <a:pt x="2632" y="5894"/>
                  </a:lnTo>
                  <a:lnTo>
                    <a:pt x="1382" y="5894"/>
                  </a:lnTo>
                  <a:cubicBezTo>
                    <a:pt x="1215" y="5894"/>
                    <a:pt x="1084" y="6025"/>
                    <a:pt x="1084" y="6191"/>
                  </a:cubicBezTo>
                  <a:cubicBezTo>
                    <a:pt x="1084" y="6346"/>
                    <a:pt x="1215" y="6489"/>
                    <a:pt x="1382" y="6489"/>
                  </a:cubicBezTo>
                  <a:lnTo>
                    <a:pt x="2810" y="6489"/>
                  </a:lnTo>
                  <a:cubicBezTo>
                    <a:pt x="2918" y="6489"/>
                    <a:pt x="3013" y="6429"/>
                    <a:pt x="3060" y="6334"/>
                  </a:cubicBezTo>
                  <a:lnTo>
                    <a:pt x="4882" y="3215"/>
                  </a:lnTo>
                  <a:cubicBezTo>
                    <a:pt x="4942" y="3119"/>
                    <a:pt x="4942" y="3000"/>
                    <a:pt x="4882" y="2917"/>
                  </a:cubicBezTo>
                  <a:lnTo>
                    <a:pt x="3239" y="143"/>
                  </a:lnTo>
                  <a:cubicBezTo>
                    <a:pt x="3191" y="60"/>
                    <a:pt x="3096" y="0"/>
                    <a:pt x="2989" y="0"/>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88"/>
            <p:cNvSpPr/>
            <p:nvPr/>
          </p:nvSpPr>
          <p:spPr>
            <a:xfrm>
              <a:off x="3561489" y="15281950"/>
              <a:ext cx="493547" cy="638000"/>
            </a:xfrm>
            <a:custGeom>
              <a:rect b="b" l="l" r="r" t="t"/>
              <a:pathLst>
                <a:path extrusionOk="0" h="6466" w="5002">
                  <a:moveTo>
                    <a:pt x="2204" y="1"/>
                  </a:moveTo>
                  <a:cubicBezTo>
                    <a:pt x="2096" y="1"/>
                    <a:pt x="2001" y="60"/>
                    <a:pt x="1954" y="143"/>
                  </a:cubicBezTo>
                  <a:lnTo>
                    <a:pt x="61" y="3251"/>
                  </a:lnTo>
                  <a:cubicBezTo>
                    <a:pt x="1" y="3346"/>
                    <a:pt x="1" y="3477"/>
                    <a:pt x="61" y="3572"/>
                  </a:cubicBezTo>
                  <a:lnTo>
                    <a:pt x="1787" y="6335"/>
                  </a:lnTo>
                  <a:cubicBezTo>
                    <a:pt x="1846" y="6406"/>
                    <a:pt x="1930" y="6466"/>
                    <a:pt x="2037" y="6466"/>
                  </a:cubicBezTo>
                  <a:lnTo>
                    <a:pt x="3942" y="6466"/>
                  </a:lnTo>
                  <a:cubicBezTo>
                    <a:pt x="4049" y="6466"/>
                    <a:pt x="4132" y="6406"/>
                    <a:pt x="4168" y="6323"/>
                  </a:cubicBezTo>
                  <a:lnTo>
                    <a:pt x="4906" y="5073"/>
                  </a:lnTo>
                  <a:cubicBezTo>
                    <a:pt x="5002" y="4942"/>
                    <a:pt x="4954" y="4763"/>
                    <a:pt x="4811" y="4668"/>
                  </a:cubicBezTo>
                  <a:cubicBezTo>
                    <a:pt x="4761" y="4639"/>
                    <a:pt x="4707" y="4624"/>
                    <a:pt x="4654" y="4624"/>
                  </a:cubicBezTo>
                  <a:cubicBezTo>
                    <a:pt x="4555" y="4624"/>
                    <a:pt x="4460" y="4674"/>
                    <a:pt x="4406" y="4775"/>
                  </a:cubicBezTo>
                  <a:lnTo>
                    <a:pt x="3751" y="5870"/>
                  </a:lnTo>
                  <a:lnTo>
                    <a:pt x="2192" y="5870"/>
                  </a:lnTo>
                  <a:lnTo>
                    <a:pt x="656" y="3406"/>
                  </a:lnTo>
                  <a:lnTo>
                    <a:pt x="2370" y="596"/>
                  </a:lnTo>
                  <a:lnTo>
                    <a:pt x="3704" y="596"/>
                  </a:lnTo>
                  <a:cubicBezTo>
                    <a:pt x="3871" y="596"/>
                    <a:pt x="4001" y="453"/>
                    <a:pt x="4001" y="298"/>
                  </a:cubicBezTo>
                  <a:cubicBezTo>
                    <a:pt x="4001" y="131"/>
                    <a:pt x="3871" y="1"/>
                    <a:pt x="3704" y="1"/>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88"/>
            <p:cNvSpPr/>
            <p:nvPr/>
          </p:nvSpPr>
          <p:spPr>
            <a:xfrm>
              <a:off x="3902196" y="15515699"/>
              <a:ext cx="176323" cy="176323"/>
            </a:xfrm>
            <a:custGeom>
              <a:rect b="b" l="l" r="r" t="t"/>
              <a:pathLst>
                <a:path extrusionOk="0" h="1787" w="1787">
                  <a:moveTo>
                    <a:pt x="1" y="1"/>
                  </a:moveTo>
                  <a:lnTo>
                    <a:pt x="1787" y="1"/>
                  </a:lnTo>
                  <a:lnTo>
                    <a:pt x="1787" y="1787"/>
                  </a:lnTo>
                  <a:lnTo>
                    <a:pt x="1" y="1787"/>
                  </a:lnTo>
                  <a:close/>
                </a:path>
              </a:pathLst>
            </a:custGeom>
            <a:gradFill>
              <a:gsLst>
                <a:gs pos="0">
                  <a:srgbClr val="38CCED">
                    <a:alpha val="35294"/>
                  </a:srgbClr>
                </a:gs>
                <a:gs pos="100000">
                  <a:srgbClr val="38CCE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959" name="Google Shape;959;p88"/>
          <p:cNvCxnSpPr/>
          <p:nvPr/>
        </p:nvCxnSpPr>
        <p:spPr>
          <a:xfrm>
            <a:off x="18930629" y="2645637"/>
            <a:ext cx="0" cy="1228200"/>
          </a:xfrm>
          <a:prstGeom prst="straightConnector1">
            <a:avLst/>
          </a:prstGeom>
          <a:noFill/>
          <a:ln cap="flat" cmpd="sng" w="28575">
            <a:solidFill>
              <a:schemeClr val="dk1"/>
            </a:solidFill>
            <a:prstDash val="solid"/>
            <a:round/>
            <a:headEnd len="med" w="med" type="none"/>
            <a:tailEnd len="med" w="med" type="triangle"/>
          </a:ln>
        </p:spPr>
      </p:cxnSp>
      <p:cxnSp>
        <p:nvCxnSpPr>
          <p:cNvPr id="960" name="Google Shape;960;p88"/>
          <p:cNvCxnSpPr/>
          <p:nvPr/>
        </p:nvCxnSpPr>
        <p:spPr>
          <a:xfrm>
            <a:off x="19243079" y="2645650"/>
            <a:ext cx="0" cy="1228200"/>
          </a:xfrm>
          <a:prstGeom prst="straightConnector1">
            <a:avLst/>
          </a:prstGeom>
          <a:noFill/>
          <a:ln cap="flat" cmpd="sng" w="28575">
            <a:solidFill>
              <a:schemeClr val="dk1"/>
            </a:solidFill>
            <a:prstDash val="solid"/>
            <a:round/>
            <a:headEnd len="med" w="med" type="triangle"/>
            <a:tailEnd len="med" w="med" type="none"/>
          </a:ln>
        </p:spPr>
      </p:cxnSp>
      <p:grpSp>
        <p:nvGrpSpPr>
          <p:cNvPr id="961" name="Google Shape;961;p88"/>
          <p:cNvGrpSpPr/>
          <p:nvPr/>
        </p:nvGrpSpPr>
        <p:grpSpPr>
          <a:xfrm>
            <a:off x="18326012" y="4370581"/>
            <a:ext cx="1337096" cy="1513907"/>
            <a:chOff x="7494985" y="7582014"/>
            <a:chExt cx="763706" cy="864744"/>
          </a:xfrm>
        </p:grpSpPr>
        <p:sp>
          <p:nvSpPr>
            <p:cNvPr id="962" name="Google Shape;962;p88"/>
            <p:cNvSpPr/>
            <p:nvPr/>
          </p:nvSpPr>
          <p:spPr>
            <a:xfrm>
              <a:off x="7612501" y="7698346"/>
              <a:ext cx="646190" cy="748412"/>
            </a:xfrm>
            <a:custGeom>
              <a:rect b="b" l="l" r="r" t="t"/>
              <a:pathLst>
                <a:path extrusionOk="0" h="7585" w="6549">
                  <a:moveTo>
                    <a:pt x="5942" y="595"/>
                  </a:moveTo>
                  <a:lnTo>
                    <a:pt x="5942" y="6382"/>
                  </a:lnTo>
                  <a:cubicBezTo>
                    <a:pt x="5894" y="6561"/>
                    <a:pt x="5025" y="6989"/>
                    <a:pt x="3263" y="6989"/>
                  </a:cubicBezTo>
                  <a:cubicBezTo>
                    <a:pt x="1512" y="6989"/>
                    <a:pt x="631" y="6549"/>
                    <a:pt x="584" y="6382"/>
                  </a:cubicBezTo>
                  <a:lnTo>
                    <a:pt x="584" y="595"/>
                  </a:lnTo>
                  <a:close/>
                  <a:moveTo>
                    <a:pt x="0" y="0"/>
                  </a:moveTo>
                  <a:lnTo>
                    <a:pt x="0" y="6382"/>
                  </a:lnTo>
                  <a:cubicBezTo>
                    <a:pt x="0" y="7215"/>
                    <a:pt x="1703" y="7584"/>
                    <a:pt x="3275" y="7584"/>
                  </a:cubicBezTo>
                  <a:cubicBezTo>
                    <a:pt x="4858" y="7584"/>
                    <a:pt x="6549" y="7215"/>
                    <a:pt x="6549" y="6382"/>
                  </a:cubicBezTo>
                  <a:lnTo>
                    <a:pt x="6549" y="0"/>
                  </a:ln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88"/>
            <p:cNvSpPr/>
            <p:nvPr/>
          </p:nvSpPr>
          <p:spPr>
            <a:xfrm>
              <a:off x="7494985" y="7934463"/>
              <a:ext cx="499369" cy="88211"/>
            </a:xfrm>
            <a:custGeom>
              <a:rect b="b" l="l" r="r" t="t"/>
              <a:pathLst>
                <a:path extrusionOk="0" h="894" w="5061">
                  <a:moveTo>
                    <a:pt x="1" y="0"/>
                  </a:moveTo>
                  <a:lnTo>
                    <a:pt x="5061" y="0"/>
                  </a:lnTo>
                  <a:lnTo>
                    <a:pt x="5061" y="893"/>
                  </a:lnTo>
                  <a:lnTo>
                    <a:pt x="1" y="893"/>
                  </a:lnTo>
                  <a:close/>
                </a:path>
              </a:pathLst>
            </a:custGeom>
            <a:gradFill>
              <a:gsLst>
                <a:gs pos="0">
                  <a:srgbClr val="38CCED">
                    <a:alpha val="35294"/>
                  </a:srgbClr>
                </a:gs>
                <a:gs pos="100000">
                  <a:srgbClr val="38CCE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88"/>
            <p:cNvSpPr/>
            <p:nvPr/>
          </p:nvSpPr>
          <p:spPr>
            <a:xfrm>
              <a:off x="7641806" y="7611418"/>
              <a:ext cx="587580" cy="176323"/>
            </a:xfrm>
            <a:custGeom>
              <a:rect b="b" l="l" r="r" t="t"/>
              <a:pathLst>
                <a:path extrusionOk="0" h="1787" w="5955">
                  <a:moveTo>
                    <a:pt x="2978" y="0"/>
                  </a:moveTo>
                  <a:cubicBezTo>
                    <a:pt x="1334" y="0"/>
                    <a:pt x="1" y="405"/>
                    <a:pt x="1" y="893"/>
                  </a:cubicBezTo>
                  <a:cubicBezTo>
                    <a:pt x="1" y="1381"/>
                    <a:pt x="1334" y="1786"/>
                    <a:pt x="2978" y="1786"/>
                  </a:cubicBezTo>
                  <a:cubicBezTo>
                    <a:pt x="4621" y="1786"/>
                    <a:pt x="5954" y="1381"/>
                    <a:pt x="5954" y="893"/>
                  </a:cubicBezTo>
                  <a:cubicBezTo>
                    <a:pt x="5954" y="405"/>
                    <a:pt x="4621" y="0"/>
                    <a:pt x="2978" y="0"/>
                  </a:cubicBezTo>
                  <a:close/>
                </a:path>
              </a:pathLst>
            </a:custGeom>
            <a:solidFill>
              <a:srgbClr val="F4F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88"/>
            <p:cNvSpPr/>
            <p:nvPr/>
          </p:nvSpPr>
          <p:spPr>
            <a:xfrm>
              <a:off x="7612501" y="7582014"/>
              <a:ext cx="646190" cy="235032"/>
            </a:xfrm>
            <a:custGeom>
              <a:rect b="b" l="l" r="r" t="t"/>
              <a:pathLst>
                <a:path extrusionOk="0" h="2382" w="6549">
                  <a:moveTo>
                    <a:pt x="3275" y="596"/>
                  </a:moveTo>
                  <a:cubicBezTo>
                    <a:pt x="5025" y="596"/>
                    <a:pt x="5918" y="1024"/>
                    <a:pt x="5953" y="1191"/>
                  </a:cubicBezTo>
                  <a:cubicBezTo>
                    <a:pt x="5918" y="1358"/>
                    <a:pt x="5025" y="1786"/>
                    <a:pt x="3275" y="1786"/>
                  </a:cubicBezTo>
                  <a:cubicBezTo>
                    <a:pt x="1536" y="1786"/>
                    <a:pt x="643" y="1346"/>
                    <a:pt x="596" y="1191"/>
                  </a:cubicBezTo>
                  <a:cubicBezTo>
                    <a:pt x="643" y="1024"/>
                    <a:pt x="1536" y="596"/>
                    <a:pt x="3275" y="596"/>
                  </a:cubicBezTo>
                  <a:close/>
                  <a:moveTo>
                    <a:pt x="3275" y="0"/>
                  </a:moveTo>
                  <a:cubicBezTo>
                    <a:pt x="1703" y="0"/>
                    <a:pt x="0" y="370"/>
                    <a:pt x="0" y="1191"/>
                  </a:cubicBezTo>
                  <a:cubicBezTo>
                    <a:pt x="0" y="2013"/>
                    <a:pt x="1703" y="2382"/>
                    <a:pt x="3275" y="2382"/>
                  </a:cubicBezTo>
                  <a:cubicBezTo>
                    <a:pt x="4858" y="2382"/>
                    <a:pt x="6549" y="2013"/>
                    <a:pt x="6549" y="1191"/>
                  </a:cubicBezTo>
                  <a:cubicBezTo>
                    <a:pt x="6549" y="370"/>
                    <a:pt x="4858" y="0"/>
                    <a:pt x="3275" y="0"/>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6" name="Google Shape;966;p88"/>
          <p:cNvSpPr txBox="1"/>
          <p:nvPr/>
        </p:nvSpPr>
        <p:spPr>
          <a:xfrm>
            <a:off x="18480237" y="5960700"/>
            <a:ext cx="1153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US" sz="2800">
                <a:latin typeface="Montserrat"/>
                <a:ea typeface="Montserrat"/>
                <a:cs typeface="Montserrat"/>
                <a:sym typeface="Montserrat"/>
              </a:rPr>
              <a:t>View</a:t>
            </a:r>
            <a:endParaRPr i="1" sz="2800">
              <a:latin typeface="Montserrat"/>
              <a:ea typeface="Montserrat"/>
              <a:cs typeface="Montserrat"/>
              <a:sym typeface="Montserra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1" name="Shape 971"/>
        <p:cNvGrpSpPr/>
        <p:nvPr/>
      </p:nvGrpSpPr>
      <p:grpSpPr>
        <a:xfrm>
          <a:off x="0" y="0"/>
          <a:ext cx="0" cy="0"/>
          <a:chOff x="0" y="0"/>
          <a:chExt cx="0" cy="0"/>
        </a:xfrm>
      </p:grpSpPr>
      <p:sp>
        <p:nvSpPr>
          <p:cNvPr id="972" name="Google Shape;972;p89"/>
          <p:cNvSpPr/>
          <p:nvPr/>
        </p:nvSpPr>
        <p:spPr>
          <a:xfrm>
            <a:off x="1611900" y="2117650"/>
            <a:ext cx="21160200" cy="10103700"/>
          </a:xfrm>
          <a:prstGeom prst="roundRect">
            <a:avLst>
              <a:gd fmla="val 1918" name="adj"/>
            </a:avLst>
          </a:prstGeom>
          <a:solidFill>
            <a:srgbClr val="FFFFFF"/>
          </a:solidFill>
          <a:ln>
            <a:noFill/>
          </a:ln>
          <a:effectLst>
            <a:outerShdw blurRad="614363" rotWithShape="0" algn="bl" dir="4080000" dist="209550">
              <a:srgbClr val="000000">
                <a:alpha val="8000"/>
              </a:srgbClr>
            </a:outerShdw>
          </a:effectLst>
        </p:spPr>
        <p:txBody>
          <a:bodyPr anchorCtr="0" anchor="t" bIns="182875" lIns="457200" spcFirstLastPara="1" rIns="457200" wrap="square" tIns="182875">
            <a:noAutofit/>
          </a:bodyPr>
          <a:lstStyle/>
          <a:p>
            <a:pPr indent="0" lvl="0" marL="0" rtl="0" algn="l">
              <a:lnSpc>
                <a:spcPct val="115000"/>
              </a:lnSpc>
              <a:spcBef>
                <a:spcPts val="2700"/>
              </a:spcBef>
              <a:spcAft>
                <a:spcPts val="0"/>
              </a:spcAft>
              <a:buClr>
                <a:srgbClr val="231F20"/>
              </a:buClr>
              <a:buSzPts val="2900"/>
              <a:buFont typeface="Arial"/>
              <a:buNone/>
            </a:pPr>
            <a:r>
              <a:t/>
            </a:r>
            <a:endParaRPr sz="3200">
              <a:solidFill>
                <a:schemeClr val="dk1"/>
              </a:solidFill>
              <a:latin typeface="Montserrat"/>
              <a:ea typeface="Montserrat"/>
              <a:cs typeface="Montserrat"/>
              <a:sym typeface="Montserrat"/>
            </a:endParaRPr>
          </a:p>
        </p:txBody>
      </p:sp>
      <p:sp>
        <p:nvSpPr>
          <p:cNvPr id="973" name="Google Shape;973;p89"/>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New York Times Website</a:t>
            </a:r>
            <a:endParaRPr/>
          </a:p>
        </p:txBody>
      </p:sp>
      <p:pic>
        <p:nvPicPr>
          <p:cNvPr id="974" name="Google Shape;974;p89"/>
          <p:cNvPicPr preferRelativeResize="0"/>
          <p:nvPr/>
        </p:nvPicPr>
        <p:blipFill rotWithShape="1">
          <a:blip r:embed="rId3">
            <a:alphaModFix/>
          </a:blip>
          <a:srcRect b="0" l="0" r="0" t="0"/>
          <a:stretch/>
        </p:blipFill>
        <p:spPr>
          <a:xfrm>
            <a:off x="2037400" y="2575220"/>
            <a:ext cx="20294598" cy="9200218"/>
          </a:xfrm>
          <a:prstGeom prst="rect">
            <a:avLst/>
          </a:prstGeom>
          <a:noFill/>
          <a:ln>
            <a:noFill/>
          </a:ln>
        </p:spPr>
      </p:pic>
      <p:sp>
        <p:nvSpPr>
          <p:cNvPr id="975" name="Google Shape;975;p89"/>
          <p:cNvSpPr txBox="1"/>
          <p:nvPr/>
        </p:nvSpPr>
        <p:spPr>
          <a:xfrm>
            <a:off x="4386824" y="3749125"/>
            <a:ext cx="5905500" cy="984900"/>
          </a:xfrm>
          <a:prstGeom prst="rect">
            <a:avLst/>
          </a:prstGeom>
          <a:noFill/>
          <a:ln>
            <a:noFill/>
          </a:ln>
        </p:spPr>
        <p:txBody>
          <a:bodyPr anchorCtr="0" anchor="t" bIns="91400" lIns="182875" spcFirstLastPara="1" rIns="182875" wrap="square" tIns="91400">
            <a:spAutoFit/>
          </a:bodyPr>
          <a:lstStyle/>
          <a:p>
            <a:pPr indent="0" lvl="0" marL="0" marR="0" rtl="0" algn="ctr">
              <a:spcBef>
                <a:spcPts val="0"/>
              </a:spcBef>
              <a:spcAft>
                <a:spcPts val="0"/>
              </a:spcAft>
              <a:buNone/>
            </a:pPr>
            <a:r>
              <a:rPr lang="en-US" sz="2600">
                <a:solidFill>
                  <a:schemeClr val="dk1"/>
                </a:solidFill>
                <a:latin typeface="Montserrat"/>
                <a:ea typeface="Montserrat"/>
                <a:cs typeface="Montserrat"/>
                <a:sym typeface="Montserrat"/>
              </a:rPr>
              <a:t>Source of Truth</a:t>
            </a:r>
            <a:endParaRPr sz="2600">
              <a:solidFill>
                <a:schemeClr val="dk1"/>
              </a:solidFill>
              <a:latin typeface="Montserrat"/>
              <a:ea typeface="Montserrat"/>
              <a:cs typeface="Montserrat"/>
              <a:sym typeface="Montserrat"/>
            </a:endParaRPr>
          </a:p>
          <a:p>
            <a:pPr indent="0" lvl="0" marL="0" marR="0" rtl="0" algn="ctr">
              <a:spcBef>
                <a:spcPts val="0"/>
              </a:spcBef>
              <a:spcAft>
                <a:spcPts val="0"/>
              </a:spcAft>
              <a:buNone/>
            </a:pPr>
            <a:r>
              <a:rPr lang="en-US" sz="2600">
                <a:solidFill>
                  <a:schemeClr val="dk1"/>
                </a:solidFill>
                <a:latin typeface="Montserrat"/>
                <a:ea typeface="Montserrat"/>
                <a:cs typeface="Montserrat"/>
                <a:sym typeface="Montserrat"/>
              </a:rPr>
              <a:t>Every article since 1851 </a:t>
            </a:r>
            <a:endParaRPr sz="2600">
              <a:solidFill>
                <a:schemeClr val="dk1"/>
              </a:solidFill>
              <a:latin typeface="Montserrat"/>
              <a:ea typeface="Montserrat"/>
              <a:cs typeface="Montserrat"/>
              <a:sym typeface="Montserrat"/>
            </a:endParaRPr>
          </a:p>
        </p:txBody>
      </p:sp>
      <p:cxnSp>
        <p:nvCxnSpPr>
          <p:cNvPr id="976" name="Google Shape;976;p89"/>
          <p:cNvCxnSpPr/>
          <p:nvPr/>
        </p:nvCxnSpPr>
        <p:spPr>
          <a:xfrm>
            <a:off x="7339564" y="4866400"/>
            <a:ext cx="0" cy="1255500"/>
          </a:xfrm>
          <a:prstGeom prst="straightConnector1">
            <a:avLst/>
          </a:prstGeom>
          <a:noFill/>
          <a:ln cap="flat" cmpd="sng" w="28575">
            <a:solidFill>
              <a:schemeClr val="dk1"/>
            </a:solidFill>
            <a:prstDash val="solid"/>
            <a:miter lim="800000"/>
            <a:headEnd len="sm" w="sm" type="none"/>
            <a:tailEnd len="med" w="med" type="triangle"/>
          </a:ln>
        </p:spPr>
      </p:cxnSp>
      <p:sp>
        <p:nvSpPr>
          <p:cNvPr id="977" name="Google Shape;977;p89"/>
          <p:cNvSpPr txBox="1"/>
          <p:nvPr/>
        </p:nvSpPr>
        <p:spPr>
          <a:xfrm>
            <a:off x="2075500" y="9151550"/>
            <a:ext cx="10527900" cy="984900"/>
          </a:xfrm>
          <a:prstGeom prst="rect">
            <a:avLst/>
          </a:prstGeom>
          <a:noFill/>
          <a:ln>
            <a:noFill/>
          </a:ln>
        </p:spPr>
        <p:txBody>
          <a:bodyPr anchorCtr="0" anchor="t" bIns="91400" lIns="182875" spcFirstLastPara="1" rIns="182875" wrap="square" tIns="91400">
            <a:spAutoFit/>
          </a:bodyPr>
          <a:lstStyle/>
          <a:p>
            <a:pPr indent="0" lvl="0" marL="0" marR="0" rtl="0" algn="ctr">
              <a:spcBef>
                <a:spcPts val="0"/>
              </a:spcBef>
              <a:spcAft>
                <a:spcPts val="0"/>
              </a:spcAft>
              <a:buNone/>
            </a:pPr>
            <a:r>
              <a:rPr lang="en-US" sz="2600">
                <a:solidFill>
                  <a:schemeClr val="dk1"/>
                </a:solidFill>
                <a:latin typeface="Montserrat"/>
                <a:ea typeface="Montserrat"/>
                <a:cs typeface="Montserrat"/>
                <a:sym typeface="Montserrat"/>
              </a:rPr>
              <a:t>Normalized assets </a:t>
            </a:r>
            <a:endParaRPr sz="2600">
              <a:solidFill>
                <a:schemeClr val="dk1"/>
              </a:solidFill>
              <a:latin typeface="Montserrat"/>
              <a:ea typeface="Montserrat"/>
              <a:cs typeface="Montserrat"/>
              <a:sym typeface="Montserrat"/>
            </a:endParaRPr>
          </a:p>
          <a:p>
            <a:pPr indent="0" lvl="0" marL="0" marR="0" rtl="0" algn="ctr">
              <a:spcBef>
                <a:spcPts val="0"/>
              </a:spcBef>
              <a:spcAft>
                <a:spcPts val="0"/>
              </a:spcAft>
              <a:buNone/>
            </a:pPr>
            <a:r>
              <a:rPr lang="en-US" sz="2600">
                <a:solidFill>
                  <a:schemeClr val="dk1"/>
                </a:solidFill>
                <a:latin typeface="Montserrat"/>
                <a:ea typeface="Montserrat"/>
                <a:cs typeface="Montserrat"/>
                <a:sym typeface="Montserrat"/>
              </a:rPr>
              <a:t>(images, articles, bylines, tags all separate messages) </a:t>
            </a:r>
            <a:endParaRPr sz="2600">
              <a:solidFill>
                <a:schemeClr val="dk1"/>
              </a:solidFill>
              <a:latin typeface="Montserrat"/>
              <a:ea typeface="Montserrat"/>
              <a:cs typeface="Montserrat"/>
              <a:sym typeface="Montserrat"/>
            </a:endParaRPr>
          </a:p>
        </p:txBody>
      </p:sp>
      <p:cxnSp>
        <p:nvCxnSpPr>
          <p:cNvPr id="978" name="Google Shape;978;p89"/>
          <p:cNvCxnSpPr/>
          <p:nvPr/>
        </p:nvCxnSpPr>
        <p:spPr>
          <a:xfrm rot="10800000">
            <a:off x="7339575" y="8050200"/>
            <a:ext cx="0" cy="1093800"/>
          </a:xfrm>
          <a:prstGeom prst="straightConnector1">
            <a:avLst/>
          </a:prstGeom>
          <a:noFill/>
          <a:ln cap="flat" cmpd="sng" w="28575">
            <a:solidFill>
              <a:schemeClr val="dk1"/>
            </a:solidFill>
            <a:prstDash val="solid"/>
            <a:miter lim="800000"/>
            <a:headEnd len="sm" w="sm" type="none"/>
            <a:tailEnd len="med" w="med" type="triangle"/>
          </a:ln>
        </p:spPr>
      </p:cxnSp>
      <p:sp>
        <p:nvSpPr>
          <p:cNvPr id="979" name="Google Shape;979;p89"/>
          <p:cNvSpPr txBox="1"/>
          <p:nvPr/>
        </p:nvSpPr>
        <p:spPr>
          <a:xfrm>
            <a:off x="12045000" y="2644490"/>
            <a:ext cx="3962400" cy="984900"/>
          </a:xfrm>
          <a:prstGeom prst="rect">
            <a:avLst/>
          </a:prstGeom>
          <a:noFill/>
          <a:ln>
            <a:noFill/>
          </a:ln>
        </p:spPr>
        <p:txBody>
          <a:bodyPr anchorCtr="0" anchor="t" bIns="91400" lIns="182875" spcFirstLastPara="1" rIns="182875" wrap="square" tIns="91400">
            <a:spAutoFit/>
          </a:bodyPr>
          <a:lstStyle/>
          <a:p>
            <a:pPr indent="0" lvl="0" marL="0" marR="0" rtl="0" algn="ctr">
              <a:spcBef>
                <a:spcPts val="0"/>
              </a:spcBef>
              <a:spcAft>
                <a:spcPts val="0"/>
              </a:spcAft>
              <a:buNone/>
            </a:pPr>
            <a:r>
              <a:rPr lang="en-US" sz="2600">
                <a:solidFill>
                  <a:schemeClr val="dk1"/>
                </a:solidFill>
                <a:latin typeface="Montserrat"/>
                <a:ea typeface="Montserrat"/>
                <a:cs typeface="Montserrat"/>
                <a:sym typeface="Montserrat"/>
              </a:rPr>
              <a:t>Denormalized into “Content View”</a:t>
            </a:r>
            <a:endParaRPr sz="2600">
              <a:solidFill>
                <a:schemeClr val="dk1"/>
              </a:solidFill>
              <a:latin typeface="Montserrat"/>
              <a:ea typeface="Montserrat"/>
              <a:cs typeface="Montserrat"/>
              <a:sym typeface="Montserrat"/>
            </a:endParaRPr>
          </a:p>
        </p:txBody>
      </p:sp>
      <p:cxnSp>
        <p:nvCxnSpPr>
          <p:cNvPr id="980" name="Google Shape;980;p89"/>
          <p:cNvCxnSpPr/>
          <p:nvPr/>
        </p:nvCxnSpPr>
        <p:spPr>
          <a:xfrm>
            <a:off x="14026200" y="3749116"/>
            <a:ext cx="0" cy="1255800"/>
          </a:xfrm>
          <a:prstGeom prst="straightConnector1">
            <a:avLst/>
          </a:prstGeom>
          <a:noFill/>
          <a:ln cap="flat" cmpd="sng" w="28575">
            <a:solidFill>
              <a:schemeClr val="dk1"/>
            </a:solidFill>
            <a:prstDash val="solid"/>
            <a:miter lim="800000"/>
            <a:headEnd len="sm" w="sm" type="none"/>
            <a:tailEnd len="med" w="med" type="triangle"/>
          </a:ln>
        </p:spPr>
      </p:cxnSp>
      <p:sp>
        <p:nvSpPr>
          <p:cNvPr id="981" name="Google Shape;981;p89"/>
          <p:cNvSpPr txBox="1"/>
          <p:nvPr/>
        </p:nvSpPr>
        <p:spPr>
          <a:xfrm>
            <a:off x="2037400" y="11406550"/>
            <a:ext cx="12648900" cy="76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2400" u="sng">
                <a:solidFill>
                  <a:schemeClr val="accent5"/>
                </a:solidFill>
                <a:latin typeface="Montserrat"/>
                <a:ea typeface="Montserrat"/>
                <a:cs typeface="Montserrat"/>
                <a:sym typeface="Montserrat"/>
                <a:hlinkClick r:id="rId4">
                  <a:extLst>
                    <a:ext uri="{A12FA001-AC4F-418D-AE19-62706E023703}">
                      <ahyp:hlinkClr val="tx"/>
                    </a:ext>
                  </a:extLst>
                </a:hlinkClick>
              </a:rPr>
              <a:t>https://www.confluent.io/blog/publishing-apache-kafka-new-york-times/</a:t>
            </a:r>
            <a:endParaRPr>
              <a:latin typeface="Montserrat"/>
              <a:ea typeface="Montserrat"/>
              <a:cs typeface="Montserrat"/>
              <a:sym typeface="Montserrat"/>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6" name="Shape 986"/>
        <p:cNvGrpSpPr/>
        <p:nvPr/>
      </p:nvGrpSpPr>
      <p:grpSpPr>
        <a:xfrm>
          <a:off x="0" y="0"/>
          <a:ext cx="0" cy="0"/>
          <a:chOff x="0" y="0"/>
          <a:chExt cx="0" cy="0"/>
        </a:xfrm>
      </p:grpSpPr>
      <p:sp>
        <p:nvSpPr>
          <p:cNvPr id="987" name="Google Shape;987;p90"/>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Change Data Capture</a:t>
            </a:r>
            <a:endParaRPr/>
          </a:p>
        </p:txBody>
      </p:sp>
      <p:graphicFrame>
        <p:nvGraphicFramePr>
          <p:cNvPr id="988" name="Google Shape;988;p90"/>
          <p:cNvGraphicFramePr/>
          <p:nvPr/>
        </p:nvGraphicFramePr>
        <p:xfrm>
          <a:off x="2205042" y="6742550"/>
          <a:ext cx="3000000" cy="3000000"/>
        </p:xfrm>
        <a:graphic>
          <a:graphicData uri="http://schemas.openxmlformats.org/drawingml/2006/table">
            <a:tbl>
              <a:tblPr>
                <a:noFill/>
                <a:tableStyleId>{7344BA62-BCC8-4619-9E83-1A777FA3CFD2}</a:tableStyleId>
              </a:tblPr>
              <a:tblGrid>
                <a:gridCol w="2037100"/>
                <a:gridCol w="1829050"/>
                <a:gridCol w="1151950"/>
              </a:tblGrid>
              <a:tr h="707875">
                <a:tc>
                  <a:txBody>
                    <a:bodyPr/>
                    <a:lstStyle/>
                    <a:p>
                      <a:pPr indent="0" lvl="0" marL="0" rtl="0" algn="ctr">
                        <a:spcBef>
                          <a:spcPts val="0"/>
                        </a:spcBef>
                        <a:spcAft>
                          <a:spcPts val="0"/>
                        </a:spcAft>
                        <a:buNone/>
                      </a:pPr>
                      <a:r>
                        <a:rPr b="1" lang="en-US" sz="1500">
                          <a:solidFill>
                            <a:schemeClr val="lt1"/>
                          </a:solidFill>
                          <a:latin typeface="Montserrat"/>
                          <a:ea typeface="Montserrat"/>
                          <a:cs typeface="Montserrat"/>
                          <a:sym typeface="Montserrat"/>
                        </a:rPr>
                        <a:t>Customer</a:t>
                      </a:r>
                      <a:endParaRPr b="1" sz="1500">
                        <a:solidFill>
                          <a:schemeClr val="lt1"/>
                        </a:solidFill>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US" sz="1500">
                          <a:solidFill>
                            <a:schemeClr val="lt1"/>
                          </a:solidFill>
                          <a:latin typeface="Montserrat"/>
                          <a:ea typeface="Montserrat"/>
                          <a:cs typeface="Montserrat"/>
                          <a:sym typeface="Montserrat"/>
                        </a:rPr>
                        <a:t>Product</a:t>
                      </a:r>
                      <a:endParaRPr b="1" sz="1500">
                        <a:solidFill>
                          <a:schemeClr val="lt1"/>
                        </a:solidFill>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US" sz="1500">
                          <a:solidFill>
                            <a:schemeClr val="lt1"/>
                          </a:solidFill>
                          <a:latin typeface="Montserrat"/>
                          <a:ea typeface="Montserrat"/>
                          <a:cs typeface="Montserrat"/>
                          <a:sym typeface="Montserrat"/>
                        </a:rPr>
                        <a:t>#</a:t>
                      </a:r>
                      <a:endParaRPr b="1" sz="1500">
                        <a:solidFill>
                          <a:schemeClr val="lt1"/>
                        </a:solidFill>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chemeClr val="dk1"/>
                    </a:solidFill>
                  </a:tcPr>
                </a:tc>
              </a:tr>
              <a:tr h="625400">
                <a:tc>
                  <a:txBody>
                    <a:bodyPr/>
                    <a:lstStyle/>
                    <a:p>
                      <a:pPr indent="0" lvl="0" marL="0" rtl="0" algn="ctr">
                        <a:spcBef>
                          <a:spcPts val="0"/>
                        </a:spcBef>
                        <a:spcAft>
                          <a:spcPts val="0"/>
                        </a:spcAft>
                        <a:buNone/>
                      </a:pPr>
                      <a:r>
                        <a:rPr lang="en-US" sz="1500">
                          <a:latin typeface="Montserrat"/>
                          <a:ea typeface="Montserrat"/>
                          <a:cs typeface="Montserrat"/>
                          <a:sym typeface="Montserrat"/>
                        </a:rPr>
                        <a:t>Sanjana</a:t>
                      </a:r>
                      <a:endParaRPr sz="15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500">
                          <a:latin typeface="Montserrat"/>
                          <a:ea typeface="Montserrat"/>
                          <a:cs typeface="Montserrat"/>
                          <a:sym typeface="Montserrat"/>
                        </a:rPr>
                        <a:t>Pants</a:t>
                      </a:r>
                      <a:endParaRPr sz="15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500">
                          <a:latin typeface="Montserrat"/>
                          <a:ea typeface="Montserrat"/>
                          <a:cs typeface="Montserrat"/>
                          <a:sym typeface="Montserrat"/>
                        </a:rPr>
                        <a:t>1</a:t>
                      </a:r>
                      <a:endParaRPr sz="15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FFFFFF"/>
                    </a:solidFill>
                  </a:tcPr>
                </a:tc>
              </a:tr>
              <a:tr h="625400">
                <a:tc>
                  <a:txBody>
                    <a:bodyPr/>
                    <a:lstStyle/>
                    <a:p>
                      <a:pPr indent="0" lvl="0" marL="0" rtl="0" algn="ctr">
                        <a:spcBef>
                          <a:spcPts val="0"/>
                        </a:spcBef>
                        <a:spcAft>
                          <a:spcPts val="0"/>
                        </a:spcAft>
                        <a:buNone/>
                      </a:pPr>
                      <a:r>
                        <a:rPr lang="en-US" sz="1500">
                          <a:latin typeface="Montserrat"/>
                          <a:ea typeface="Montserrat"/>
                          <a:cs typeface="Montserrat"/>
                          <a:sym typeface="Montserrat"/>
                        </a:rPr>
                        <a:t>Sanjana</a:t>
                      </a:r>
                      <a:endParaRPr sz="15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A7DEEB"/>
                    </a:solidFill>
                  </a:tcPr>
                </a:tc>
                <a:tc>
                  <a:txBody>
                    <a:bodyPr/>
                    <a:lstStyle/>
                    <a:p>
                      <a:pPr indent="0" lvl="0" marL="0" rtl="0" algn="ctr">
                        <a:spcBef>
                          <a:spcPts val="0"/>
                        </a:spcBef>
                        <a:spcAft>
                          <a:spcPts val="0"/>
                        </a:spcAft>
                        <a:buNone/>
                      </a:pPr>
                      <a:r>
                        <a:rPr lang="en-US" sz="1500">
                          <a:latin typeface="Montserrat"/>
                          <a:ea typeface="Montserrat"/>
                          <a:cs typeface="Montserrat"/>
                          <a:sym typeface="Montserrat"/>
                        </a:rPr>
                        <a:t>T-Shirts</a:t>
                      </a:r>
                      <a:endParaRPr sz="15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A7DEEB"/>
                    </a:solidFill>
                  </a:tcPr>
                </a:tc>
                <a:tc>
                  <a:txBody>
                    <a:bodyPr/>
                    <a:lstStyle/>
                    <a:p>
                      <a:pPr indent="0" lvl="0" marL="0" rtl="0" algn="ctr">
                        <a:spcBef>
                          <a:spcPts val="0"/>
                        </a:spcBef>
                        <a:spcAft>
                          <a:spcPts val="0"/>
                        </a:spcAft>
                        <a:buNone/>
                      </a:pPr>
                      <a:r>
                        <a:rPr lang="en-US" sz="1500">
                          <a:latin typeface="Montserrat"/>
                          <a:ea typeface="Montserrat"/>
                          <a:cs typeface="Montserrat"/>
                          <a:sym typeface="Montserrat"/>
                        </a:rPr>
                        <a:t>1</a:t>
                      </a:r>
                      <a:endParaRPr sz="15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A7DEEB"/>
                    </a:solidFill>
                  </a:tcPr>
                </a:tc>
              </a:tr>
              <a:tr h="625400">
                <a:tc>
                  <a:txBody>
                    <a:bodyPr/>
                    <a:lstStyle/>
                    <a:p>
                      <a:pPr indent="0" lvl="0" marL="0" rtl="0" algn="ctr">
                        <a:spcBef>
                          <a:spcPts val="0"/>
                        </a:spcBef>
                        <a:spcAft>
                          <a:spcPts val="0"/>
                        </a:spcAft>
                        <a:buNone/>
                      </a:pPr>
                      <a:r>
                        <a:rPr lang="en-US" sz="1500">
                          <a:latin typeface="Montserrat"/>
                          <a:ea typeface="Montserrat"/>
                          <a:cs typeface="Montserrat"/>
                          <a:sym typeface="Montserrat"/>
                        </a:rPr>
                        <a:t>Sanjana</a:t>
                      </a:r>
                      <a:endParaRPr sz="15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500">
                          <a:latin typeface="Montserrat"/>
                          <a:ea typeface="Montserrat"/>
                          <a:cs typeface="Montserrat"/>
                          <a:sym typeface="Montserrat"/>
                        </a:rPr>
                        <a:t>Hats</a:t>
                      </a:r>
                      <a:endParaRPr sz="15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500">
                          <a:latin typeface="Montserrat"/>
                          <a:ea typeface="Montserrat"/>
                          <a:cs typeface="Montserrat"/>
                          <a:sym typeface="Montserrat"/>
                        </a:rPr>
                        <a:t>1</a:t>
                      </a:r>
                      <a:endParaRPr sz="15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FFFFFF"/>
                    </a:solidFill>
                  </a:tcPr>
                </a:tc>
              </a:tr>
            </a:tbl>
          </a:graphicData>
        </a:graphic>
      </p:graphicFrame>
      <p:grpSp>
        <p:nvGrpSpPr>
          <p:cNvPr id="989" name="Google Shape;989;p90"/>
          <p:cNvGrpSpPr/>
          <p:nvPr/>
        </p:nvGrpSpPr>
        <p:grpSpPr>
          <a:xfrm>
            <a:off x="3336723" y="4089589"/>
            <a:ext cx="2754746" cy="2231792"/>
            <a:chOff x="3714575" y="2571750"/>
            <a:chExt cx="1472575" cy="1193025"/>
          </a:xfrm>
        </p:grpSpPr>
        <p:sp>
          <p:nvSpPr>
            <p:cNvPr id="990" name="Google Shape;990;p90"/>
            <p:cNvSpPr/>
            <p:nvPr/>
          </p:nvSpPr>
          <p:spPr>
            <a:xfrm rot="10800000">
              <a:off x="3714575" y="2769375"/>
              <a:ext cx="1471800" cy="995400"/>
            </a:xfrm>
            <a:prstGeom prst="rect">
              <a:avLst/>
            </a:prstGeom>
            <a:gradFill>
              <a:gsLst>
                <a:gs pos="0">
                  <a:srgbClr val="FFFFFF">
                    <a:alpha val="0"/>
                  </a:srgbClr>
                </a:gs>
                <a:gs pos="100000">
                  <a:schemeClr val="accent5"/>
                </a:gs>
              </a:gsLst>
              <a:lin ang="5400012" scaled="0"/>
            </a:gra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sz="1900"/>
            </a:p>
          </p:txBody>
        </p:sp>
        <p:sp>
          <p:nvSpPr>
            <p:cNvPr id="991" name="Google Shape;991;p90"/>
            <p:cNvSpPr/>
            <p:nvPr/>
          </p:nvSpPr>
          <p:spPr>
            <a:xfrm>
              <a:off x="3714750" y="2571750"/>
              <a:ext cx="1472400" cy="414300"/>
            </a:xfrm>
            <a:prstGeom prst="ellipse">
              <a:avLst/>
            </a:prstGeom>
            <a:solidFill>
              <a:schemeClr val="accent5"/>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sz="1900"/>
            </a:p>
          </p:txBody>
        </p:sp>
      </p:grpSp>
      <p:graphicFrame>
        <p:nvGraphicFramePr>
          <p:cNvPr id="992" name="Google Shape;992;p90"/>
          <p:cNvGraphicFramePr/>
          <p:nvPr/>
        </p:nvGraphicFramePr>
        <p:xfrm>
          <a:off x="7556350" y="7436913"/>
          <a:ext cx="3000000" cy="3000000"/>
        </p:xfrm>
        <a:graphic>
          <a:graphicData uri="http://schemas.openxmlformats.org/drawingml/2006/table">
            <a:tbl>
              <a:tblPr>
                <a:noFill/>
                <a:tableStyleId>{0ADA2E3A-221D-4D2E-A11A-FFFA7ADA25A2}</a:tableStyleId>
              </a:tblPr>
              <a:tblGrid>
                <a:gridCol w="1046000"/>
                <a:gridCol w="1261575"/>
                <a:gridCol w="447150"/>
              </a:tblGrid>
              <a:tr h="754900">
                <a:tc gridSpan="3">
                  <a:txBody>
                    <a:bodyPr/>
                    <a:lstStyle/>
                    <a:p>
                      <a:pPr indent="0" lvl="0" marL="0" rtl="0" algn="ctr">
                        <a:lnSpc>
                          <a:spcPct val="150000"/>
                        </a:lnSpc>
                        <a:spcBef>
                          <a:spcPts val="0"/>
                        </a:spcBef>
                        <a:spcAft>
                          <a:spcPts val="0"/>
                        </a:spcAft>
                        <a:buNone/>
                      </a:pPr>
                      <a:r>
                        <a:rPr lang="en-US" sz="1500">
                          <a:solidFill>
                            <a:schemeClr val="dk1"/>
                          </a:solidFill>
                          <a:latin typeface="Montserrat"/>
                          <a:ea typeface="Montserrat"/>
                          <a:cs typeface="Montserrat"/>
                          <a:sym typeface="Montserrat"/>
                        </a:rPr>
                        <a:t>2 Pants added to cart</a:t>
                      </a:r>
                      <a:endParaRPr sz="15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hMerge="1"/>
                <a:tc hMerge="1"/>
              </a:tr>
              <a:tr h="754900">
                <a:tc gridSpan="3">
                  <a:txBody>
                    <a:bodyPr/>
                    <a:lstStyle/>
                    <a:p>
                      <a:pPr indent="0" lvl="0" marL="0" rtl="0" algn="ctr">
                        <a:lnSpc>
                          <a:spcPct val="150000"/>
                        </a:lnSpc>
                        <a:spcBef>
                          <a:spcPts val="0"/>
                        </a:spcBef>
                        <a:spcAft>
                          <a:spcPts val="0"/>
                        </a:spcAft>
                        <a:buNone/>
                      </a:pPr>
                      <a:r>
                        <a:rPr lang="en-US" sz="1500">
                          <a:solidFill>
                            <a:schemeClr val="dk1"/>
                          </a:solidFill>
                          <a:latin typeface="Montserrat"/>
                          <a:ea typeface="Montserrat"/>
                          <a:cs typeface="Montserrat"/>
                          <a:sym typeface="Montserrat"/>
                        </a:rPr>
                        <a:t>1 T-Shirts added to cart</a:t>
                      </a:r>
                      <a:endParaRPr sz="15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A7DEEB"/>
                    </a:solidFill>
                  </a:tcPr>
                </a:tc>
                <a:tc hMerge="1"/>
                <a:tc hMerge="1"/>
              </a:tr>
              <a:tr h="754900">
                <a:tc gridSpan="3">
                  <a:txBody>
                    <a:bodyPr/>
                    <a:lstStyle/>
                    <a:p>
                      <a:pPr indent="0" lvl="0" marL="0" rtl="0" algn="ctr">
                        <a:lnSpc>
                          <a:spcPct val="150000"/>
                        </a:lnSpc>
                        <a:spcBef>
                          <a:spcPts val="0"/>
                        </a:spcBef>
                        <a:spcAft>
                          <a:spcPts val="0"/>
                        </a:spcAft>
                        <a:buNone/>
                      </a:pPr>
                      <a:r>
                        <a:rPr lang="en-US" sz="1500">
                          <a:solidFill>
                            <a:schemeClr val="dk1"/>
                          </a:solidFill>
                          <a:latin typeface="Montserrat"/>
                          <a:ea typeface="Montserrat"/>
                          <a:cs typeface="Montserrat"/>
                          <a:sym typeface="Montserrat"/>
                        </a:rPr>
                        <a:t>1 Pants removed to cart</a:t>
                      </a:r>
                      <a:endParaRPr sz="15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hMerge="1"/>
                <a:tc hMerge="1"/>
              </a:tr>
              <a:tr h="754900">
                <a:tc gridSpan="3">
                  <a:txBody>
                    <a:bodyPr/>
                    <a:lstStyle/>
                    <a:p>
                      <a:pPr indent="0" lvl="0" marL="0" rtl="0" algn="ctr">
                        <a:lnSpc>
                          <a:spcPct val="150000"/>
                        </a:lnSpc>
                        <a:spcBef>
                          <a:spcPts val="0"/>
                        </a:spcBef>
                        <a:spcAft>
                          <a:spcPts val="0"/>
                        </a:spcAft>
                        <a:buNone/>
                      </a:pPr>
                      <a:r>
                        <a:rPr lang="en-US" sz="1500">
                          <a:solidFill>
                            <a:schemeClr val="dk1"/>
                          </a:solidFill>
                          <a:latin typeface="Montserrat"/>
                          <a:ea typeface="Montserrat"/>
                          <a:cs typeface="Montserrat"/>
                          <a:sym typeface="Montserrat"/>
                        </a:rPr>
                        <a:t>1 Hat added to cart</a:t>
                      </a:r>
                      <a:endParaRPr sz="15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chemeClr val="accent5"/>
                    </a:solidFill>
                  </a:tcPr>
                </a:tc>
                <a:tc hMerge="1"/>
                <a:tc hMerge="1"/>
              </a:tr>
              <a:tr h="754900">
                <a:tc gridSpan="3">
                  <a:txBody>
                    <a:bodyPr/>
                    <a:lstStyle/>
                    <a:p>
                      <a:pPr indent="0" lvl="0" marL="0" rtl="0" algn="ctr">
                        <a:lnSpc>
                          <a:spcPct val="150000"/>
                        </a:lnSpc>
                        <a:spcBef>
                          <a:spcPts val="0"/>
                        </a:spcBef>
                        <a:spcAft>
                          <a:spcPts val="0"/>
                        </a:spcAft>
                        <a:buNone/>
                      </a:pPr>
                      <a:r>
                        <a:rPr lang="en-US" sz="1500">
                          <a:solidFill>
                            <a:schemeClr val="dk1"/>
                          </a:solidFill>
                          <a:latin typeface="Montserrat"/>
                          <a:ea typeface="Montserrat"/>
                          <a:cs typeface="Montserrat"/>
                          <a:sym typeface="Montserrat"/>
                        </a:rPr>
                        <a:t>User Checked Out</a:t>
                      </a:r>
                      <a:endParaRPr sz="15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hMerge="1"/>
                <a:tc hMerge="1"/>
              </a:tr>
            </a:tbl>
          </a:graphicData>
        </a:graphic>
      </p:graphicFrame>
      <p:cxnSp>
        <p:nvCxnSpPr>
          <p:cNvPr id="993" name="Google Shape;993;p90"/>
          <p:cNvCxnSpPr/>
          <p:nvPr/>
        </p:nvCxnSpPr>
        <p:spPr>
          <a:xfrm>
            <a:off x="7573113" y="6825775"/>
            <a:ext cx="2986500" cy="0"/>
          </a:xfrm>
          <a:prstGeom prst="straightConnector1">
            <a:avLst/>
          </a:prstGeom>
          <a:noFill/>
          <a:ln cap="flat" cmpd="sng" w="28575">
            <a:solidFill>
              <a:srgbClr val="9E9E9E"/>
            </a:solidFill>
            <a:prstDash val="solid"/>
            <a:round/>
            <a:headEnd len="med" w="med" type="none"/>
            <a:tailEnd len="med" w="med" type="triangle"/>
          </a:ln>
        </p:spPr>
      </p:cxnSp>
      <p:graphicFrame>
        <p:nvGraphicFramePr>
          <p:cNvPr id="994" name="Google Shape;994;p90"/>
          <p:cNvGraphicFramePr/>
          <p:nvPr/>
        </p:nvGraphicFramePr>
        <p:xfrm>
          <a:off x="7854525" y="6627658"/>
          <a:ext cx="3000000" cy="3000000"/>
        </p:xfrm>
        <a:graphic>
          <a:graphicData uri="http://schemas.openxmlformats.org/drawingml/2006/table">
            <a:tbl>
              <a:tblPr>
                <a:noFill/>
                <a:tableStyleId>{7344BA62-BCC8-4619-9E83-1A777FA3CFD2}</a:tableStyleId>
              </a:tblPr>
              <a:tblGrid>
                <a:gridCol w="431675"/>
                <a:gridCol w="431675"/>
                <a:gridCol w="431675"/>
                <a:gridCol w="431675"/>
                <a:gridCol w="431675"/>
              </a:tblGrid>
              <a:tr h="396225">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A7DEEB"/>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2"/>
                    </a:solidFill>
                  </a:tcPr>
                </a:tc>
              </a:tr>
            </a:tbl>
          </a:graphicData>
        </a:graphic>
      </p:graphicFrame>
      <p:grpSp>
        <p:nvGrpSpPr>
          <p:cNvPr id="995" name="Google Shape;995;p90"/>
          <p:cNvGrpSpPr/>
          <p:nvPr/>
        </p:nvGrpSpPr>
        <p:grpSpPr>
          <a:xfrm>
            <a:off x="10892010" y="6321386"/>
            <a:ext cx="1337081" cy="1008767"/>
            <a:chOff x="3561489" y="15281950"/>
            <a:chExt cx="856554" cy="646190"/>
          </a:xfrm>
        </p:grpSpPr>
        <p:sp>
          <p:nvSpPr>
            <p:cNvPr id="996" name="Google Shape;996;p90"/>
            <p:cNvSpPr/>
            <p:nvPr/>
          </p:nvSpPr>
          <p:spPr>
            <a:xfrm>
              <a:off x="3930416" y="15287870"/>
              <a:ext cx="487627" cy="640270"/>
            </a:xfrm>
            <a:custGeom>
              <a:rect b="b" l="l" r="r" t="t"/>
              <a:pathLst>
                <a:path extrusionOk="0" h="6489" w="4942">
                  <a:moveTo>
                    <a:pt x="1191" y="0"/>
                  </a:moveTo>
                  <a:cubicBezTo>
                    <a:pt x="1084" y="0"/>
                    <a:pt x="989" y="36"/>
                    <a:pt x="929" y="131"/>
                  </a:cubicBezTo>
                  <a:lnTo>
                    <a:pt x="96" y="1381"/>
                  </a:lnTo>
                  <a:cubicBezTo>
                    <a:pt x="1" y="1512"/>
                    <a:pt x="36" y="1703"/>
                    <a:pt x="179" y="1798"/>
                  </a:cubicBezTo>
                  <a:cubicBezTo>
                    <a:pt x="229" y="1839"/>
                    <a:pt x="287" y="1857"/>
                    <a:pt x="345" y="1857"/>
                  </a:cubicBezTo>
                  <a:cubicBezTo>
                    <a:pt x="441" y="1857"/>
                    <a:pt x="537" y="1808"/>
                    <a:pt x="596" y="1726"/>
                  </a:cubicBezTo>
                  <a:lnTo>
                    <a:pt x="1334" y="607"/>
                  </a:lnTo>
                  <a:lnTo>
                    <a:pt x="2810" y="607"/>
                  </a:lnTo>
                  <a:lnTo>
                    <a:pt x="4263" y="3072"/>
                  </a:lnTo>
                  <a:lnTo>
                    <a:pt x="2632" y="5894"/>
                  </a:lnTo>
                  <a:lnTo>
                    <a:pt x="1382" y="5894"/>
                  </a:lnTo>
                  <a:cubicBezTo>
                    <a:pt x="1215" y="5894"/>
                    <a:pt x="1084" y="6025"/>
                    <a:pt x="1084" y="6191"/>
                  </a:cubicBezTo>
                  <a:cubicBezTo>
                    <a:pt x="1084" y="6346"/>
                    <a:pt x="1215" y="6489"/>
                    <a:pt x="1382" y="6489"/>
                  </a:cubicBezTo>
                  <a:lnTo>
                    <a:pt x="2810" y="6489"/>
                  </a:lnTo>
                  <a:cubicBezTo>
                    <a:pt x="2918" y="6489"/>
                    <a:pt x="3013" y="6429"/>
                    <a:pt x="3060" y="6334"/>
                  </a:cubicBezTo>
                  <a:lnTo>
                    <a:pt x="4882" y="3215"/>
                  </a:lnTo>
                  <a:cubicBezTo>
                    <a:pt x="4942" y="3119"/>
                    <a:pt x="4942" y="3000"/>
                    <a:pt x="4882" y="2917"/>
                  </a:cubicBezTo>
                  <a:lnTo>
                    <a:pt x="3239" y="143"/>
                  </a:lnTo>
                  <a:cubicBezTo>
                    <a:pt x="3191" y="60"/>
                    <a:pt x="3096" y="0"/>
                    <a:pt x="2989" y="0"/>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90"/>
            <p:cNvSpPr/>
            <p:nvPr/>
          </p:nvSpPr>
          <p:spPr>
            <a:xfrm>
              <a:off x="3561489" y="15281950"/>
              <a:ext cx="493547" cy="638000"/>
            </a:xfrm>
            <a:custGeom>
              <a:rect b="b" l="l" r="r" t="t"/>
              <a:pathLst>
                <a:path extrusionOk="0" h="6466" w="5002">
                  <a:moveTo>
                    <a:pt x="2204" y="1"/>
                  </a:moveTo>
                  <a:cubicBezTo>
                    <a:pt x="2096" y="1"/>
                    <a:pt x="2001" y="60"/>
                    <a:pt x="1954" y="143"/>
                  </a:cubicBezTo>
                  <a:lnTo>
                    <a:pt x="61" y="3251"/>
                  </a:lnTo>
                  <a:cubicBezTo>
                    <a:pt x="1" y="3346"/>
                    <a:pt x="1" y="3477"/>
                    <a:pt x="61" y="3572"/>
                  </a:cubicBezTo>
                  <a:lnTo>
                    <a:pt x="1787" y="6335"/>
                  </a:lnTo>
                  <a:cubicBezTo>
                    <a:pt x="1846" y="6406"/>
                    <a:pt x="1930" y="6466"/>
                    <a:pt x="2037" y="6466"/>
                  </a:cubicBezTo>
                  <a:lnTo>
                    <a:pt x="3942" y="6466"/>
                  </a:lnTo>
                  <a:cubicBezTo>
                    <a:pt x="4049" y="6466"/>
                    <a:pt x="4132" y="6406"/>
                    <a:pt x="4168" y="6323"/>
                  </a:cubicBezTo>
                  <a:lnTo>
                    <a:pt x="4906" y="5073"/>
                  </a:lnTo>
                  <a:cubicBezTo>
                    <a:pt x="5002" y="4942"/>
                    <a:pt x="4954" y="4763"/>
                    <a:pt x="4811" y="4668"/>
                  </a:cubicBezTo>
                  <a:cubicBezTo>
                    <a:pt x="4761" y="4639"/>
                    <a:pt x="4707" y="4624"/>
                    <a:pt x="4654" y="4624"/>
                  </a:cubicBezTo>
                  <a:cubicBezTo>
                    <a:pt x="4555" y="4624"/>
                    <a:pt x="4460" y="4674"/>
                    <a:pt x="4406" y="4775"/>
                  </a:cubicBezTo>
                  <a:lnTo>
                    <a:pt x="3751" y="5870"/>
                  </a:lnTo>
                  <a:lnTo>
                    <a:pt x="2192" y="5870"/>
                  </a:lnTo>
                  <a:lnTo>
                    <a:pt x="656" y="3406"/>
                  </a:lnTo>
                  <a:lnTo>
                    <a:pt x="2370" y="596"/>
                  </a:lnTo>
                  <a:lnTo>
                    <a:pt x="3704" y="596"/>
                  </a:lnTo>
                  <a:cubicBezTo>
                    <a:pt x="3871" y="596"/>
                    <a:pt x="4001" y="453"/>
                    <a:pt x="4001" y="298"/>
                  </a:cubicBezTo>
                  <a:cubicBezTo>
                    <a:pt x="4001" y="131"/>
                    <a:pt x="3871" y="1"/>
                    <a:pt x="3704" y="1"/>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90"/>
            <p:cNvSpPr/>
            <p:nvPr/>
          </p:nvSpPr>
          <p:spPr>
            <a:xfrm>
              <a:off x="3902196" y="15515699"/>
              <a:ext cx="176323" cy="176323"/>
            </a:xfrm>
            <a:custGeom>
              <a:rect b="b" l="l" r="r" t="t"/>
              <a:pathLst>
                <a:path extrusionOk="0" h="1787" w="1787">
                  <a:moveTo>
                    <a:pt x="1" y="1"/>
                  </a:moveTo>
                  <a:lnTo>
                    <a:pt x="1787" y="1"/>
                  </a:lnTo>
                  <a:lnTo>
                    <a:pt x="1787" y="1787"/>
                  </a:lnTo>
                  <a:lnTo>
                    <a:pt x="1" y="1787"/>
                  </a:lnTo>
                  <a:close/>
                </a:path>
              </a:pathLst>
            </a:custGeom>
            <a:gradFill>
              <a:gsLst>
                <a:gs pos="0">
                  <a:srgbClr val="38CCED">
                    <a:alpha val="35294"/>
                  </a:srgbClr>
                </a:gs>
                <a:gs pos="100000">
                  <a:srgbClr val="38CCE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999" name="Google Shape;999;p90"/>
          <p:cNvCxnSpPr/>
          <p:nvPr/>
        </p:nvCxnSpPr>
        <p:spPr>
          <a:xfrm>
            <a:off x="12399541" y="6825771"/>
            <a:ext cx="1071600" cy="0"/>
          </a:xfrm>
          <a:prstGeom prst="straightConnector1">
            <a:avLst/>
          </a:prstGeom>
          <a:noFill/>
          <a:ln cap="flat" cmpd="sng" w="28575">
            <a:solidFill>
              <a:schemeClr val="dk1"/>
            </a:solidFill>
            <a:prstDash val="solid"/>
            <a:round/>
            <a:headEnd len="med" w="med" type="none"/>
            <a:tailEnd len="med" w="med" type="triangle"/>
          </a:ln>
        </p:spPr>
      </p:cxnSp>
      <p:cxnSp>
        <p:nvCxnSpPr>
          <p:cNvPr id="1000" name="Google Shape;1000;p90"/>
          <p:cNvCxnSpPr/>
          <p:nvPr/>
        </p:nvCxnSpPr>
        <p:spPr>
          <a:xfrm>
            <a:off x="13719563" y="6853650"/>
            <a:ext cx="2823000" cy="0"/>
          </a:xfrm>
          <a:prstGeom prst="straightConnector1">
            <a:avLst/>
          </a:prstGeom>
          <a:noFill/>
          <a:ln cap="flat" cmpd="sng" w="28575">
            <a:solidFill>
              <a:srgbClr val="9E9E9E"/>
            </a:solidFill>
            <a:prstDash val="solid"/>
            <a:round/>
            <a:headEnd len="med" w="med" type="none"/>
            <a:tailEnd len="med" w="med" type="triangle"/>
          </a:ln>
        </p:spPr>
      </p:cxnSp>
      <p:graphicFrame>
        <p:nvGraphicFramePr>
          <p:cNvPr id="1001" name="Google Shape;1001;p90"/>
          <p:cNvGraphicFramePr/>
          <p:nvPr/>
        </p:nvGraphicFramePr>
        <p:xfrm>
          <a:off x="13671588" y="6641595"/>
          <a:ext cx="3000000" cy="3000000"/>
        </p:xfrm>
        <a:graphic>
          <a:graphicData uri="http://schemas.openxmlformats.org/drawingml/2006/table">
            <a:tbl>
              <a:tblPr>
                <a:noFill/>
                <a:tableStyleId>{7344BA62-BCC8-4619-9E83-1A777FA3CFD2}</a:tableStyleId>
              </a:tblPr>
              <a:tblGrid>
                <a:gridCol w="431675"/>
                <a:gridCol w="431675"/>
                <a:gridCol w="431675"/>
                <a:gridCol w="431675"/>
                <a:gridCol w="431675"/>
              </a:tblGrid>
              <a:tr h="396200">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A7DEEB"/>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2"/>
                    </a:solidFill>
                  </a:tcPr>
                </a:tc>
              </a:tr>
            </a:tbl>
          </a:graphicData>
        </a:graphic>
      </p:graphicFrame>
      <p:sp>
        <p:nvSpPr>
          <p:cNvPr id="1002" name="Google Shape;1002;p90"/>
          <p:cNvSpPr/>
          <p:nvPr/>
        </p:nvSpPr>
        <p:spPr>
          <a:xfrm>
            <a:off x="16736162" y="6353095"/>
            <a:ext cx="3036000" cy="940800"/>
          </a:xfrm>
          <a:prstGeom prst="roundRect">
            <a:avLst>
              <a:gd fmla="val 4202" name="adj"/>
            </a:avLst>
          </a:prstGeom>
          <a:solidFill>
            <a:srgbClr val="A7DEEB"/>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rPr b="1" lang="en-US" sz="2200">
                <a:solidFill>
                  <a:schemeClr val="dk1"/>
                </a:solidFill>
                <a:latin typeface="Montserrat"/>
                <a:ea typeface="Montserrat"/>
                <a:cs typeface="Montserrat"/>
                <a:sym typeface="Montserrat"/>
              </a:rPr>
              <a:t>KAFKA TOPIC</a:t>
            </a:r>
            <a:endParaRPr b="1" sz="2200">
              <a:solidFill>
                <a:schemeClr val="dk1"/>
              </a:solidFill>
              <a:latin typeface="Montserrat"/>
              <a:ea typeface="Montserrat"/>
              <a:cs typeface="Montserrat"/>
              <a:sym typeface="Montserrat"/>
            </a:endParaRPr>
          </a:p>
        </p:txBody>
      </p:sp>
      <p:graphicFrame>
        <p:nvGraphicFramePr>
          <p:cNvPr id="1003" name="Google Shape;1003;p90"/>
          <p:cNvGraphicFramePr/>
          <p:nvPr/>
        </p:nvGraphicFramePr>
        <p:xfrm>
          <a:off x="20020588" y="6609195"/>
          <a:ext cx="3000000" cy="3000000"/>
        </p:xfrm>
        <a:graphic>
          <a:graphicData uri="http://schemas.openxmlformats.org/drawingml/2006/table">
            <a:tbl>
              <a:tblPr>
                <a:noFill/>
                <a:tableStyleId>{7344BA62-BCC8-4619-9E83-1A777FA3CFD2}</a:tableStyleId>
              </a:tblPr>
              <a:tblGrid>
                <a:gridCol w="431675"/>
                <a:gridCol w="431675"/>
                <a:gridCol w="431675"/>
                <a:gridCol w="431675"/>
                <a:gridCol w="431675"/>
              </a:tblGrid>
              <a:tr h="396200">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A7DEEB"/>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A7DEEB"/>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2"/>
                    </a:solidFill>
                  </a:tcPr>
                </a:tc>
              </a:tr>
            </a:tbl>
          </a:graphicData>
        </a:graphic>
      </p:graphicFrame>
      <p:sp>
        <p:nvSpPr>
          <p:cNvPr id="1004" name="Google Shape;1004;p90"/>
          <p:cNvSpPr/>
          <p:nvPr/>
        </p:nvSpPr>
        <p:spPr>
          <a:xfrm>
            <a:off x="10026224" y="4735096"/>
            <a:ext cx="3036000" cy="940800"/>
          </a:xfrm>
          <a:prstGeom prst="roundRect">
            <a:avLst>
              <a:gd fmla="val 4202" name="adj"/>
            </a:avLst>
          </a:prstGeom>
          <a:solidFill>
            <a:schemeClr val="lt1"/>
          </a:solidFill>
          <a:ln cap="flat" cmpd="sng" w="9525">
            <a:solidFill>
              <a:schemeClr val="accent1"/>
            </a:solidFill>
            <a:prstDash val="solid"/>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rPr lang="en-US" sz="2400">
                <a:solidFill>
                  <a:schemeClr val="dk1"/>
                </a:solidFill>
                <a:latin typeface="Montserrat SemiBold"/>
                <a:ea typeface="Montserrat SemiBold"/>
                <a:cs typeface="Montserrat SemiBold"/>
                <a:sym typeface="Montserrat SemiBold"/>
              </a:rPr>
              <a:t>CDC</a:t>
            </a:r>
            <a:endParaRPr sz="2400">
              <a:solidFill>
                <a:schemeClr val="dk1"/>
              </a:solidFill>
              <a:latin typeface="Montserrat SemiBold"/>
              <a:ea typeface="Montserrat SemiBold"/>
              <a:cs typeface="Montserrat SemiBold"/>
              <a:sym typeface="Montserrat SemiBold"/>
            </a:endParaRPr>
          </a:p>
        </p:txBody>
      </p:sp>
      <p:grpSp>
        <p:nvGrpSpPr>
          <p:cNvPr id="1005" name="Google Shape;1005;p90"/>
          <p:cNvGrpSpPr/>
          <p:nvPr/>
        </p:nvGrpSpPr>
        <p:grpSpPr>
          <a:xfrm>
            <a:off x="17201829" y="2822193"/>
            <a:ext cx="2589891" cy="587025"/>
            <a:chOff x="2652600" y="1754600"/>
            <a:chExt cx="1018800" cy="375600"/>
          </a:xfrm>
        </p:grpSpPr>
        <p:sp>
          <p:nvSpPr>
            <p:cNvPr id="1006" name="Google Shape;1006;p90"/>
            <p:cNvSpPr/>
            <p:nvPr/>
          </p:nvSpPr>
          <p:spPr>
            <a:xfrm>
              <a:off x="2652600" y="1754600"/>
              <a:ext cx="1018800" cy="375600"/>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US" sz="1900">
                  <a:solidFill>
                    <a:schemeClr val="dk1"/>
                  </a:solidFill>
                  <a:latin typeface="Montserrat SemiBold"/>
                  <a:ea typeface="Montserrat SemiBold"/>
                  <a:cs typeface="Montserrat SemiBold"/>
                  <a:sym typeface="Montserrat SemiBold"/>
                </a:rPr>
                <a:t>Replayable</a:t>
              </a:r>
              <a:endParaRPr sz="1900">
                <a:solidFill>
                  <a:schemeClr val="dk1"/>
                </a:solidFill>
                <a:latin typeface="Montserrat SemiBold"/>
                <a:ea typeface="Montserrat SemiBold"/>
                <a:cs typeface="Montserrat SemiBold"/>
                <a:sym typeface="Montserrat SemiBold"/>
              </a:endParaRPr>
            </a:p>
          </p:txBody>
        </p:sp>
        <p:sp>
          <p:nvSpPr>
            <p:cNvPr id="1007" name="Google Shape;1007;p90"/>
            <p:cNvSpPr/>
            <p:nvPr/>
          </p:nvSpPr>
          <p:spPr>
            <a:xfrm>
              <a:off x="2654350" y="1754600"/>
              <a:ext cx="73200" cy="375600"/>
            </a:xfrm>
            <a:prstGeom prst="roundRect">
              <a:avLst>
                <a:gd fmla="val 0" name="adj"/>
              </a:avLst>
            </a:prstGeom>
            <a:solidFill>
              <a:srgbClr val="D8365D"/>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D8365D"/>
                </a:solidFill>
                <a:latin typeface="Montserrat SemiBold"/>
                <a:ea typeface="Montserrat SemiBold"/>
                <a:cs typeface="Montserrat SemiBold"/>
                <a:sym typeface="Montserrat SemiBold"/>
              </a:endParaRPr>
            </a:p>
          </p:txBody>
        </p:sp>
      </p:grpSp>
      <p:grpSp>
        <p:nvGrpSpPr>
          <p:cNvPr id="1008" name="Google Shape;1008;p90"/>
          <p:cNvGrpSpPr/>
          <p:nvPr/>
        </p:nvGrpSpPr>
        <p:grpSpPr>
          <a:xfrm>
            <a:off x="14128779" y="2822204"/>
            <a:ext cx="2589891" cy="587025"/>
            <a:chOff x="14128779" y="2822204"/>
            <a:chExt cx="2589891" cy="587025"/>
          </a:xfrm>
        </p:grpSpPr>
        <p:sp>
          <p:nvSpPr>
            <p:cNvPr id="1009" name="Google Shape;1009;p90"/>
            <p:cNvSpPr/>
            <p:nvPr/>
          </p:nvSpPr>
          <p:spPr>
            <a:xfrm>
              <a:off x="14128779" y="2822204"/>
              <a:ext cx="2589891" cy="587025"/>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US" sz="1900">
                  <a:solidFill>
                    <a:schemeClr val="dk1"/>
                  </a:solidFill>
                  <a:latin typeface="Montserrat SemiBold"/>
                  <a:ea typeface="Montserrat SemiBold"/>
                  <a:cs typeface="Montserrat SemiBold"/>
                  <a:sym typeface="Montserrat SemiBold"/>
                </a:rPr>
                <a:t>Evidentiary</a:t>
              </a:r>
              <a:endParaRPr sz="1900">
                <a:solidFill>
                  <a:schemeClr val="dk1"/>
                </a:solidFill>
                <a:latin typeface="Montserrat SemiBold"/>
                <a:ea typeface="Montserrat SemiBold"/>
                <a:cs typeface="Montserrat SemiBold"/>
                <a:sym typeface="Montserrat SemiBold"/>
              </a:endParaRPr>
            </a:p>
          </p:txBody>
        </p:sp>
        <p:sp>
          <p:nvSpPr>
            <p:cNvPr id="1010" name="Google Shape;1010;p90"/>
            <p:cNvSpPr/>
            <p:nvPr/>
          </p:nvSpPr>
          <p:spPr>
            <a:xfrm>
              <a:off x="14133227" y="2822204"/>
              <a:ext cx="186082" cy="587025"/>
            </a:xfrm>
            <a:prstGeom prst="roundRect">
              <a:avLst>
                <a:gd fmla="val 0" name="adj"/>
              </a:avLst>
            </a:prstGeom>
            <a:solidFill>
              <a:srgbClr val="66CC69"/>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grpSp>
      <p:grpSp>
        <p:nvGrpSpPr>
          <p:cNvPr id="1011" name="Google Shape;1011;p90"/>
          <p:cNvGrpSpPr/>
          <p:nvPr/>
        </p:nvGrpSpPr>
        <p:grpSpPr>
          <a:xfrm>
            <a:off x="20274879" y="2822204"/>
            <a:ext cx="2589891" cy="587025"/>
            <a:chOff x="20274879" y="2822204"/>
            <a:chExt cx="2589891" cy="587025"/>
          </a:xfrm>
        </p:grpSpPr>
        <p:sp>
          <p:nvSpPr>
            <p:cNvPr id="1012" name="Google Shape;1012;p90"/>
            <p:cNvSpPr/>
            <p:nvPr/>
          </p:nvSpPr>
          <p:spPr>
            <a:xfrm>
              <a:off x="20274879" y="2822204"/>
              <a:ext cx="2589891" cy="587025"/>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US" sz="1900">
                  <a:solidFill>
                    <a:schemeClr val="dk1"/>
                  </a:solidFill>
                  <a:latin typeface="Montserrat SemiBold"/>
                  <a:ea typeface="Montserrat SemiBold"/>
                  <a:cs typeface="Montserrat SemiBold"/>
                  <a:sym typeface="Montserrat SemiBold"/>
                </a:rPr>
                <a:t>Analytics</a:t>
              </a:r>
              <a:endParaRPr sz="1900">
                <a:solidFill>
                  <a:schemeClr val="dk1"/>
                </a:solidFill>
                <a:latin typeface="Montserrat SemiBold"/>
                <a:ea typeface="Montserrat SemiBold"/>
                <a:cs typeface="Montserrat SemiBold"/>
                <a:sym typeface="Montserrat SemiBold"/>
              </a:endParaRPr>
            </a:p>
          </p:txBody>
        </p:sp>
        <p:sp>
          <p:nvSpPr>
            <p:cNvPr id="1013" name="Google Shape;1013;p90"/>
            <p:cNvSpPr/>
            <p:nvPr/>
          </p:nvSpPr>
          <p:spPr>
            <a:xfrm>
              <a:off x="20279327" y="2822204"/>
              <a:ext cx="186082" cy="587025"/>
            </a:xfrm>
            <a:prstGeom prst="roundRect">
              <a:avLst>
                <a:gd fmla="val 0" name="adj"/>
              </a:avLst>
            </a:prstGeom>
            <a:solidFill>
              <a:srgbClr val="66CC69"/>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8" name="Shape 1018"/>
        <p:cNvGrpSpPr/>
        <p:nvPr/>
      </p:nvGrpSpPr>
      <p:grpSpPr>
        <a:xfrm>
          <a:off x="0" y="0"/>
          <a:ext cx="0" cy="0"/>
          <a:chOff x="0" y="0"/>
          <a:chExt cx="0" cy="0"/>
        </a:xfrm>
      </p:grpSpPr>
      <p:sp>
        <p:nvSpPr>
          <p:cNvPr id="1019" name="Google Shape;1019;p91"/>
          <p:cNvSpPr/>
          <p:nvPr/>
        </p:nvSpPr>
        <p:spPr>
          <a:xfrm>
            <a:off x="3853437" y="5076896"/>
            <a:ext cx="3036000" cy="940800"/>
          </a:xfrm>
          <a:prstGeom prst="roundRect">
            <a:avLst>
              <a:gd fmla="val 4202" name="adj"/>
            </a:avLst>
          </a:prstGeom>
          <a:solidFill>
            <a:schemeClr val="lt1"/>
          </a:solidFill>
          <a:ln cap="flat" cmpd="sng" w="9525">
            <a:solidFill>
              <a:schemeClr val="accent1"/>
            </a:solidFill>
            <a:prstDash val="solid"/>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rPr lang="en-US" sz="2400">
                <a:solidFill>
                  <a:schemeClr val="dk1"/>
                </a:solidFill>
                <a:latin typeface="Montserrat SemiBold"/>
                <a:ea typeface="Montserrat SemiBold"/>
                <a:cs typeface="Montserrat SemiBold"/>
                <a:sym typeface="Montserrat SemiBold"/>
              </a:rPr>
              <a:t>Trigger</a:t>
            </a:r>
            <a:endParaRPr sz="2400">
              <a:solidFill>
                <a:schemeClr val="dk1"/>
              </a:solidFill>
              <a:latin typeface="Montserrat SemiBold"/>
              <a:ea typeface="Montserrat SemiBold"/>
              <a:cs typeface="Montserrat SemiBold"/>
              <a:sym typeface="Montserrat SemiBold"/>
            </a:endParaRPr>
          </a:p>
        </p:txBody>
      </p:sp>
      <p:sp>
        <p:nvSpPr>
          <p:cNvPr id="1020" name="Google Shape;1020;p91"/>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Outbox Pattern</a:t>
            </a:r>
            <a:endParaRPr/>
          </a:p>
        </p:txBody>
      </p:sp>
      <p:graphicFrame>
        <p:nvGraphicFramePr>
          <p:cNvPr id="1021" name="Google Shape;1021;p91"/>
          <p:cNvGraphicFramePr/>
          <p:nvPr/>
        </p:nvGraphicFramePr>
        <p:xfrm>
          <a:off x="719129" y="6971150"/>
          <a:ext cx="3000000" cy="3000000"/>
        </p:xfrm>
        <a:graphic>
          <a:graphicData uri="http://schemas.openxmlformats.org/drawingml/2006/table">
            <a:tbl>
              <a:tblPr>
                <a:noFill/>
                <a:tableStyleId>{7344BA62-BCC8-4619-9E83-1A777FA3CFD2}</a:tableStyleId>
              </a:tblPr>
              <a:tblGrid>
                <a:gridCol w="2037100"/>
                <a:gridCol w="1829050"/>
                <a:gridCol w="1151950"/>
              </a:tblGrid>
              <a:tr h="707875">
                <a:tc>
                  <a:txBody>
                    <a:bodyPr/>
                    <a:lstStyle/>
                    <a:p>
                      <a:pPr indent="0" lvl="0" marL="0" rtl="0" algn="ctr">
                        <a:spcBef>
                          <a:spcPts val="0"/>
                        </a:spcBef>
                        <a:spcAft>
                          <a:spcPts val="0"/>
                        </a:spcAft>
                        <a:buNone/>
                      </a:pPr>
                      <a:r>
                        <a:rPr b="1" lang="en-US" sz="1500">
                          <a:solidFill>
                            <a:schemeClr val="lt1"/>
                          </a:solidFill>
                          <a:latin typeface="Montserrat"/>
                          <a:ea typeface="Montserrat"/>
                          <a:cs typeface="Montserrat"/>
                          <a:sym typeface="Montserrat"/>
                        </a:rPr>
                        <a:t>Customer</a:t>
                      </a:r>
                      <a:endParaRPr b="1" sz="1500">
                        <a:solidFill>
                          <a:schemeClr val="lt1"/>
                        </a:solidFill>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US" sz="1500">
                          <a:solidFill>
                            <a:schemeClr val="lt1"/>
                          </a:solidFill>
                          <a:latin typeface="Montserrat"/>
                          <a:ea typeface="Montserrat"/>
                          <a:cs typeface="Montserrat"/>
                          <a:sym typeface="Montserrat"/>
                        </a:rPr>
                        <a:t>Product</a:t>
                      </a:r>
                      <a:endParaRPr b="1" sz="1500">
                        <a:solidFill>
                          <a:schemeClr val="lt1"/>
                        </a:solidFill>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US" sz="1500">
                          <a:solidFill>
                            <a:schemeClr val="lt1"/>
                          </a:solidFill>
                          <a:latin typeface="Montserrat"/>
                          <a:ea typeface="Montserrat"/>
                          <a:cs typeface="Montserrat"/>
                          <a:sym typeface="Montserrat"/>
                        </a:rPr>
                        <a:t>#</a:t>
                      </a:r>
                      <a:endParaRPr b="1" sz="1500">
                        <a:solidFill>
                          <a:schemeClr val="lt1"/>
                        </a:solidFill>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chemeClr val="dk1"/>
                    </a:solidFill>
                  </a:tcPr>
                </a:tc>
              </a:tr>
              <a:tr h="625400">
                <a:tc>
                  <a:txBody>
                    <a:bodyPr/>
                    <a:lstStyle/>
                    <a:p>
                      <a:pPr indent="0" lvl="0" marL="0" rtl="0" algn="ctr">
                        <a:spcBef>
                          <a:spcPts val="0"/>
                        </a:spcBef>
                        <a:spcAft>
                          <a:spcPts val="0"/>
                        </a:spcAft>
                        <a:buNone/>
                      </a:pPr>
                      <a:r>
                        <a:rPr lang="en-US" sz="1500">
                          <a:latin typeface="Montserrat"/>
                          <a:ea typeface="Montserrat"/>
                          <a:cs typeface="Montserrat"/>
                          <a:sym typeface="Montserrat"/>
                        </a:rPr>
                        <a:t>Sanjana</a:t>
                      </a:r>
                      <a:endParaRPr sz="15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500">
                          <a:latin typeface="Montserrat"/>
                          <a:ea typeface="Montserrat"/>
                          <a:cs typeface="Montserrat"/>
                          <a:sym typeface="Montserrat"/>
                        </a:rPr>
                        <a:t>Pants</a:t>
                      </a:r>
                      <a:endParaRPr sz="15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500">
                          <a:latin typeface="Montserrat"/>
                          <a:ea typeface="Montserrat"/>
                          <a:cs typeface="Montserrat"/>
                          <a:sym typeface="Montserrat"/>
                        </a:rPr>
                        <a:t>1</a:t>
                      </a:r>
                      <a:endParaRPr sz="15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FFFFFF"/>
                    </a:solidFill>
                  </a:tcPr>
                </a:tc>
              </a:tr>
              <a:tr h="625400">
                <a:tc>
                  <a:txBody>
                    <a:bodyPr/>
                    <a:lstStyle/>
                    <a:p>
                      <a:pPr indent="0" lvl="0" marL="0" rtl="0" algn="ctr">
                        <a:spcBef>
                          <a:spcPts val="0"/>
                        </a:spcBef>
                        <a:spcAft>
                          <a:spcPts val="0"/>
                        </a:spcAft>
                        <a:buNone/>
                      </a:pPr>
                      <a:r>
                        <a:rPr lang="en-US" sz="1500">
                          <a:latin typeface="Montserrat"/>
                          <a:ea typeface="Montserrat"/>
                          <a:cs typeface="Montserrat"/>
                          <a:sym typeface="Montserrat"/>
                        </a:rPr>
                        <a:t>Sanjana</a:t>
                      </a:r>
                      <a:endParaRPr sz="15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A7DEEB"/>
                    </a:solidFill>
                  </a:tcPr>
                </a:tc>
                <a:tc>
                  <a:txBody>
                    <a:bodyPr/>
                    <a:lstStyle/>
                    <a:p>
                      <a:pPr indent="0" lvl="0" marL="0" rtl="0" algn="ctr">
                        <a:spcBef>
                          <a:spcPts val="0"/>
                        </a:spcBef>
                        <a:spcAft>
                          <a:spcPts val="0"/>
                        </a:spcAft>
                        <a:buNone/>
                      </a:pPr>
                      <a:r>
                        <a:rPr lang="en-US" sz="1500">
                          <a:latin typeface="Montserrat"/>
                          <a:ea typeface="Montserrat"/>
                          <a:cs typeface="Montserrat"/>
                          <a:sym typeface="Montserrat"/>
                        </a:rPr>
                        <a:t>T-Shirts</a:t>
                      </a:r>
                      <a:endParaRPr sz="15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A7DEEB"/>
                    </a:solidFill>
                  </a:tcPr>
                </a:tc>
                <a:tc>
                  <a:txBody>
                    <a:bodyPr/>
                    <a:lstStyle/>
                    <a:p>
                      <a:pPr indent="0" lvl="0" marL="0" rtl="0" algn="ctr">
                        <a:spcBef>
                          <a:spcPts val="0"/>
                        </a:spcBef>
                        <a:spcAft>
                          <a:spcPts val="0"/>
                        </a:spcAft>
                        <a:buNone/>
                      </a:pPr>
                      <a:r>
                        <a:rPr lang="en-US" sz="1500">
                          <a:latin typeface="Montserrat"/>
                          <a:ea typeface="Montserrat"/>
                          <a:cs typeface="Montserrat"/>
                          <a:sym typeface="Montserrat"/>
                        </a:rPr>
                        <a:t>1</a:t>
                      </a:r>
                      <a:endParaRPr sz="15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A7DEEB"/>
                    </a:solidFill>
                  </a:tcPr>
                </a:tc>
              </a:tr>
              <a:tr h="625400">
                <a:tc>
                  <a:txBody>
                    <a:bodyPr/>
                    <a:lstStyle/>
                    <a:p>
                      <a:pPr indent="0" lvl="0" marL="0" rtl="0" algn="ctr">
                        <a:spcBef>
                          <a:spcPts val="0"/>
                        </a:spcBef>
                        <a:spcAft>
                          <a:spcPts val="0"/>
                        </a:spcAft>
                        <a:buNone/>
                      </a:pPr>
                      <a:r>
                        <a:rPr lang="en-US" sz="1500">
                          <a:latin typeface="Montserrat"/>
                          <a:ea typeface="Montserrat"/>
                          <a:cs typeface="Montserrat"/>
                          <a:sym typeface="Montserrat"/>
                        </a:rPr>
                        <a:t>Sanjana</a:t>
                      </a:r>
                      <a:endParaRPr sz="15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500">
                          <a:latin typeface="Montserrat"/>
                          <a:ea typeface="Montserrat"/>
                          <a:cs typeface="Montserrat"/>
                          <a:sym typeface="Montserrat"/>
                        </a:rPr>
                        <a:t>Hats</a:t>
                      </a:r>
                      <a:endParaRPr sz="15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500">
                          <a:latin typeface="Montserrat"/>
                          <a:ea typeface="Montserrat"/>
                          <a:cs typeface="Montserrat"/>
                          <a:sym typeface="Montserrat"/>
                        </a:rPr>
                        <a:t>1</a:t>
                      </a:r>
                      <a:endParaRPr sz="1500">
                        <a:latin typeface="Montserrat"/>
                        <a:ea typeface="Montserrat"/>
                        <a:cs typeface="Montserrat"/>
                        <a:sym typeface="Montserrat"/>
                      </a:endParaRPr>
                    </a:p>
                  </a:txBody>
                  <a:tcPr marT="121875" marB="121875" marR="243800" marL="243800"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FFFFFF"/>
                    </a:solidFill>
                  </a:tcPr>
                </a:tc>
              </a:tr>
            </a:tbl>
          </a:graphicData>
        </a:graphic>
      </p:graphicFrame>
      <p:grpSp>
        <p:nvGrpSpPr>
          <p:cNvPr id="1022" name="Google Shape;1022;p91"/>
          <p:cNvGrpSpPr/>
          <p:nvPr/>
        </p:nvGrpSpPr>
        <p:grpSpPr>
          <a:xfrm>
            <a:off x="3994060" y="3140077"/>
            <a:ext cx="2754746" cy="2231792"/>
            <a:chOff x="3714575" y="2571750"/>
            <a:chExt cx="1472575" cy="1193025"/>
          </a:xfrm>
        </p:grpSpPr>
        <p:sp>
          <p:nvSpPr>
            <p:cNvPr id="1023" name="Google Shape;1023;p91"/>
            <p:cNvSpPr/>
            <p:nvPr/>
          </p:nvSpPr>
          <p:spPr>
            <a:xfrm rot="10800000">
              <a:off x="3714575" y="2769375"/>
              <a:ext cx="1471800" cy="995400"/>
            </a:xfrm>
            <a:prstGeom prst="rect">
              <a:avLst/>
            </a:prstGeom>
            <a:gradFill>
              <a:gsLst>
                <a:gs pos="0">
                  <a:srgbClr val="FFFFFF">
                    <a:alpha val="0"/>
                  </a:srgbClr>
                </a:gs>
                <a:gs pos="100000">
                  <a:schemeClr val="accent5"/>
                </a:gs>
              </a:gsLst>
              <a:lin ang="5400012" scaled="0"/>
            </a:gra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sz="1900"/>
            </a:p>
          </p:txBody>
        </p:sp>
        <p:sp>
          <p:nvSpPr>
            <p:cNvPr id="1024" name="Google Shape;1024;p91"/>
            <p:cNvSpPr/>
            <p:nvPr/>
          </p:nvSpPr>
          <p:spPr>
            <a:xfrm>
              <a:off x="3714750" y="2571750"/>
              <a:ext cx="1472400" cy="414300"/>
            </a:xfrm>
            <a:prstGeom prst="ellipse">
              <a:avLst/>
            </a:prstGeom>
            <a:solidFill>
              <a:schemeClr val="accent5"/>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sz="1900"/>
            </a:p>
          </p:txBody>
        </p:sp>
      </p:grpSp>
      <p:graphicFrame>
        <p:nvGraphicFramePr>
          <p:cNvPr id="1025" name="Google Shape;1025;p91"/>
          <p:cNvGraphicFramePr/>
          <p:nvPr/>
        </p:nvGraphicFramePr>
        <p:xfrm>
          <a:off x="5994238" y="6979713"/>
          <a:ext cx="3000000" cy="3000000"/>
        </p:xfrm>
        <a:graphic>
          <a:graphicData uri="http://schemas.openxmlformats.org/drawingml/2006/table">
            <a:tbl>
              <a:tblPr>
                <a:noFill/>
                <a:tableStyleId>{0ADA2E3A-221D-4D2E-A11A-FFFA7ADA25A2}</a:tableStyleId>
              </a:tblPr>
              <a:tblGrid>
                <a:gridCol w="1046000"/>
                <a:gridCol w="1261575"/>
                <a:gridCol w="447150"/>
              </a:tblGrid>
              <a:tr h="754900">
                <a:tc gridSpan="3">
                  <a:txBody>
                    <a:bodyPr/>
                    <a:lstStyle/>
                    <a:p>
                      <a:pPr indent="0" lvl="0" marL="0" rtl="0" algn="ctr">
                        <a:lnSpc>
                          <a:spcPct val="150000"/>
                        </a:lnSpc>
                        <a:spcBef>
                          <a:spcPts val="0"/>
                        </a:spcBef>
                        <a:spcAft>
                          <a:spcPts val="0"/>
                        </a:spcAft>
                        <a:buNone/>
                      </a:pPr>
                      <a:r>
                        <a:rPr lang="en-US" sz="1500">
                          <a:solidFill>
                            <a:schemeClr val="dk1"/>
                          </a:solidFill>
                          <a:latin typeface="Montserrat"/>
                          <a:ea typeface="Montserrat"/>
                          <a:cs typeface="Montserrat"/>
                          <a:sym typeface="Montserrat"/>
                        </a:rPr>
                        <a:t>2 Pants added to cart</a:t>
                      </a:r>
                      <a:endParaRPr sz="15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hMerge="1"/>
                <a:tc hMerge="1"/>
              </a:tr>
              <a:tr h="754900">
                <a:tc gridSpan="3">
                  <a:txBody>
                    <a:bodyPr/>
                    <a:lstStyle/>
                    <a:p>
                      <a:pPr indent="0" lvl="0" marL="0" rtl="0" algn="ctr">
                        <a:lnSpc>
                          <a:spcPct val="150000"/>
                        </a:lnSpc>
                        <a:spcBef>
                          <a:spcPts val="0"/>
                        </a:spcBef>
                        <a:spcAft>
                          <a:spcPts val="0"/>
                        </a:spcAft>
                        <a:buNone/>
                      </a:pPr>
                      <a:r>
                        <a:rPr lang="en-US" sz="1500">
                          <a:solidFill>
                            <a:schemeClr val="dk1"/>
                          </a:solidFill>
                          <a:latin typeface="Montserrat"/>
                          <a:ea typeface="Montserrat"/>
                          <a:cs typeface="Montserrat"/>
                          <a:sym typeface="Montserrat"/>
                        </a:rPr>
                        <a:t>1 T-Shirts added to cart</a:t>
                      </a:r>
                      <a:endParaRPr sz="15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A7DEEB"/>
                    </a:solidFill>
                  </a:tcPr>
                </a:tc>
                <a:tc hMerge="1"/>
                <a:tc hMerge="1"/>
              </a:tr>
              <a:tr h="754900">
                <a:tc gridSpan="3">
                  <a:txBody>
                    <a:bodyPr/>
                    <a:lstStyle/>
                    <a:p>
                      <a:pPr indent="0" lvl="0" marL="0" rtl="0" algn="ctr">
                        <a:lnSpc>
                          <a:spcPct val="150000"/>
                        </a:lnSpc>
                        <a:spcBef>
                          <a:spcPts val="0"/>
                        </a:spcBef>
                        <a:spcAft>
                          <a:spcPts val="0"/>
                        </a:spcAft>
                        <a:buNone/>
                      </a:pPr>
                      <a:r>
                        <a:rPr lang="en-US" sz="1500">
                          <a:solidFill>
                            <a:schemeClr val="dk1"/>
                          </a:solidFill>
                          <a:latin typeface="Montserrat"/>
                          <a:ea typeface="Montserrat"/>
                          <a:cs typeface="Montserrat"/>
                          <a:sym typeface="Montserrat"/>
                        </a:rPr>
                        <a:t>1 Pants removed to cart</a:t>
                      </a:r>
                      <a:endParaRPr sz="15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hMerge="1"/>
                <a:tc hMerge="1"/>
              </a:tr>
              <a:tr h="754900">
                <a:tc gridSpan="3">
                  <a:txBody>
                    <a:bodyPr/>
                    <a:lstStyle/>
                    <a:p>
                      <a:pPr indent="0" lvl="0" marL="0" rtl="0" algn="ctr">
                        <a:lnSpc>
                          <a:spcPct val="150000"/>
                        </a:lnSpc>
                        <a:spcBef>
                          <a:spcPts val="0"/>
                        </a:spcBef>
                        <a:spcAft>
                          <a:spcPts val="0"/>
                        </a:spcAft>
                        <a:buNone/>
                      </a:pPr>
                      <a:r>
                        <a:rPr lang="en-US" sz="1500">
                          <a:solidFill>
                            <a:schemeClr val="dk1"/>
                          </a:solidFill>
                          <a:latin typeface="Montserrat"/>
                          <a:ea typeface="Montserrat"/>
                          <a:cs typeface="Montserrat"/>
                          <a:sym typeface="Montserrat"/>
                        </a:rPr>
                        <a:t>1 Hat added to cart</a:t>
                      </a:r>
                      <a:endParaRPr sz="15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chemeClr val="accent5"/>
                    </a:solidFill>
                  </a:tcPr>
                </a:tc>
                <a:tc hMerge="1"/>
                <a:tc hMerge="1"/>
              </a:tr>
              <a:tr h="754900">
                <a:tc gridSpan="3">
                  <a:txBody>
                    <a:bodyPr/>
                    <a:lstStyle/>
                    <a:p>
                      <a:pPr indent="0" lvl="0" marL="0" rtl="0" algn="ctr">
                        <a:lnSpc>
                          <a:spcPct val="150000"/>
                        </a:lnSpc>
                        <a:spcBef>
                          <a:spcPts val="0"/>
                        </a:spcBef>
                        <a:spcAft>
                          <a:spcPts val="0"/>
                        </a:spcAft>
                        <a:buNone/>
                      </a:pPr>
                      <a:r>
                        <a:rPr lang="en-US" sz="1500">
                          <a:solidFill>
                            <a:schemeClr val="dk1"/>
                          </a:solidFill>
                          <a:latin typeface="Montserrat"/>
                          <a:ea typeface="Montserrat"/>
                          <a:cs typeface="Montserrat"/>
                          <a:sym typeface="Montserrat"/>
                        </a:rPr>
                        <a:t>User Checked Out</a:t>
                      </a:r>
                      <a:endParaRPr sz="15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hMerge="1"/>
                <a:tc hMerge="1"/>
              </a:tr>
            </a:tbl>
          </a:graphicData>
        </a:graphic>
      </p:graphicFrame>
      <p:cxnSp>
        <p:nvCxnSpPr>
          <p:cNvPr id="1026" name="Google Shape;1026;p91"/>
          <p:cNvCxnSpPr/>
          <p:nvPr/>
        </p:nvCxnSpPr>
        <p:spPr>
          <a:xfrm>
            <a:off x="9059000" y="6825775"/>
            <a:ext cx="2986500" cy="0"/>
          </a:xfrm>
          <a:prstGeom prst="straightConnector1">
            <a:avLst/>
          </a:prstGeom>
          <a:noFill/>
          <a:ln cap="flat" cmpd="sng" w="28575">
            <a:solidFill>
              <a:srgbClr val="9E9E9E"/>
            </a:solidFill>
            <a:prstDash val="solid"/>
            <a:round/>
            <a:headEnd len="med" w="med" type="none"/>
            <a:tailEnd len="med" w="med" type="triangle"/>
          </a:ln>
        </p:spPr>
      </p:cxnSp>
      <p:graphicFrame>
        <p:nvGraphicFramePr>
          <p:cNvPr id="1027" name="Google Shape;1027;p91"/>
          <p:cNvGraphicFramePr/>
          <p:nvPr/>
        </p:nvGraphicFramePr>
        <p:xfrm>
          <a:off x="9340413" y="6627658"/>
          <a:ext cx="3000000" cy="3000000"/>
        </p:xfrm>
        <a:graphic>
          <a:graphicData uri="http://schemas.openxmlformats.org/drawingml/2006/table">
            <a:tbl>
              <a:tblPr>
                <a:noFill/>
                <a:tableStyleId>{7344BA62-BCC8-4619-9E83-1A777FA3CFD2}</a:tableStyleId>
              </a:tblPr>
              <a:tblGrid>
                <a:gridCol w="431675"/>
                <a:gridCol w="431675"/>
                <a:gridCol w="431675"/>
                <a:gridCol w="431675"/>
                <a:gridCol w="431675"/>
              </a:tblGrid>
              <a:tr h="396225">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A7DEEB"/>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2"/>
                    </a:solidFill>
                  </a:tcPr>
                </a:tc>
              </a:tr>
            </a:tbl>
          </a:graphicData>
        </a:graphic>
      </p:graphicFrame>
      <p:grpSp>
        <p:nvGrpSpPr>
          <p:cNvPr id="1028" name="Google Shape;1028;p91"/>
          <p:cNvGrpSpPr/>
          <p:nvPr/>
        </p:nvGrpSpPr>
        <p:grpSpPr>
          <a:xfrm>
            <a:off x="12377897" y="6321386"/>
            <a:ext cx="1337081" cy="1008767"/>
            <a:chOff x="3561489" y="15281950"/>
            <a:chExt cx="856554" cy="646190"/>
          </a:xfrm>
        </p:grpSpPr>
        <p:sp>
          <p:nvSpPr>
            <p:cNvPr id="1029" name="Google Shape;1029;p91"/>
            <p:cNvSpPr/>
            <p:nvPr/>
          </p:nvSpPr>
          <p:spPr>
            <a:xfrm>
              <a:off x="3930416" y="15287870"/>
              <a:ext cx="487627" cy="640270"/>
            </a:xfrm>
            <a:custGeom>
              <a:rect b="b" l="l" r="r" t="t"/>
              <a:pathLst>
                <a:path extrusionOk="0" h="6489" w="4942">
                  <a:moveTo>
                    <a:pt x="1191" y="0"/>
                  </a:moveTo>
                  <a:cubicBezTo>
                    <a:pt x="1084" y="0"/>
                    <a:pt x="989" y="36"/>
                    <a:pt x="929" y="131"/>
                  </a:cubicBezTo>
                  <a:lnTo>
                    <a:pt x="96" y="1381"/>
                  </a:lnTo>
                  <a:cubicBezTo>
                    <a:pt x="1" y="1512"/>
                    <a:pt x="36" y="1703"/>
                    <a:pt x="179" y="1798"/>
                  </a:cubicBezTo>
                  <a:cubicBezTo>
                    <a:pt x="229" y="1839"/>
                    <a:pt x="287" y="1857"/>
                    <a:pt x="345" y="1857"/>
                  </a:cubicBezTo>
                  <a:cubicBezTo>
                    <a:pt x="441" y="1857"/>
                    <a:pt x="537" y="1808"/>
                    <a:pt x="596" y="1726"/>
                  </a:cubicBezTo>
                  <a:lnTo>
                    <a:pt x="1334" y="607"/>
                  </a:lnTo>
                  <a:lnTo>
                    <a:pt x="2810" y="607"/>
                  </a:lnTo>
                  <a:lnTo>
                    <a:pt x="4263" y="3072"/>
                  </a:lnTo>
                  <a:lnTo>
                    <a:pt x="2632" y="5894"/>
                  </a:lnTo>
                  <a:lnTo>
                    <a:pt x="1382" y="5894"/>
                  </a:lnTo>
                  <a:cubicBezTo>
                    <a:pt x="1215" y="5894"/>
                    <a:pt x="1084" y="6025"/>
                    <a:pt x="1084" y="6191"/>
                  </a:cubicBezTo>
                  <a:cubicBezTo>
                    <a:pt x="1084" y="6346"/>
                    <a:pt x="1215" y="6489"/>
                    <a:pt x="1382" y="6489"/>
                  </a:cubicBezTo>
                  <a:lnTo>
                    <a:pt x="2810" y="6489"/>
                  </a:lnTo>
                  <a:cubicBezTo>
                    <a:pt x="2918" y="6489"/>
                    <a:pt x="3013" y="6429"/>
                    <a:pt x="3060" y="6334"/>
                  </a:cubicBezTo>
                  <a:lnTo>
                    <a:pt x="4882" y="3215"/>
                  </a:lnTo>
                  <a:cubicBezTo>
                    <a:pt x="4942" y="3119"/>
                    <a:pt x="4942" y="3000"/>
                    <a:pt x="4882" y="2917"/>
                  </a:cubicBezTo>
                  <a:lnTo>
                    <a:pt x="3239" y="143"/>
                  </a:lnTo>
                  <a:cubicBezTo>
                    <a:pt x="3191" y="60"/>
                    <a:pt x="3096" y="0"/>
                    <a:pt x="2989" y="0"/>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91"/>
            <p:cNvSpPr/>
            <p:nvPr/>
          </p:nvSpPr>
          <p:spPr>
            <a:xfrm>
              <a:off x="3561489" y="15281950"/>
              <a:ext cx="493547" cy="638000"/>
            </a:xfrm>
            <a:custGeom>
              <a:rect b="b" l="l" r="r" t="t"/>
              <a:pathLst>
                <a:path extrusionOk="0" h="6466" w="5002">
                  <a:moveTo>
                    <a:pt x="2204" y="1"/>
                  </a:moveTo>
                  <a:cubicBezTo>
                    <a:pt x="2096" y="1"/>
                    <a:pt x="2001" y="60"/>
                    <a:pt x="1954" y="143"/>
                  </a:cubicBezTo>
                  <a:lnTo>
                    <a:pt x="61" y="3251"/>
                  </a:lnTo>
                  <a:cubicBezTo>
                    <a:pt x="1" y="3346"/>
                    <a:pt x="1" y="3477"/>
                    <a:pt x="61" y="3572"/>
                  </a:cubicBezTo>
                  <a:lnTo>
                    <a:pt x="1787" y="6335"/>
                  </a:lnTo>
                  <a:cubicBezTo>
                    <a:pt x="1846" y="6406"/>
                    <a:pt x="1930" y="6466"/>
                    <a:pt x="2037" y="6466"/>
                  </a:cubicBezTo>
                  <a:lnTo>
                    <a:pt x="3942" y="6466"/>
                  </a:lnTo>
                  <a:cubicBezTo>
                    <a:pt x="4049" y="6466"/>
                    <a:pt x="4132" y="6406"/>
                    <a:pt x="4168" y="6323"/>
                  </a:cubicBezTo>
                  <a:lnTo>
                    <a:pt x="4906" y="5073"/>
                  </a:lnTo>
                  <a:cubicBezTo>
                    <a:pt x="5002" y="4942"/>
                    <a:pt x="4954" y="4763"/>
                    <a:pt x="4811" y="4668"/>
                  </a:cubicBezTo>
                  <a:cubicBezTo>
                    <a:pt x="4761" y="4639"/>
                    <a:pt x="4707" y="4624"/>
                    <a:pt x="4654" y="4624"/>
                  </a:cubicBezTo>
                  <a:cubicBezTo>
                    <a:pt x="4555" y="4624"/>
                    <a:pt x="4460" y="4674"/>
                    <a:pt x="4406" y="4775"/>
                  </a:cubicBezTo>
                  <a:lnTo>
                    <a:pt x="3751" y="5870"/>
                  </a:lnTo>
                  <a:lnTo>
                    <a:pt x="2192" y="5870"/>
                  </a:lnTo>
                  <a:lnTo>
                    <a:pt x="656" y="3406"/>
                  </a:lnTo>
                  <a:lnTo>
                    <a:pt x="2370" y="596"/>
                  </a:lnTo>
                  <a:lnTo>
                    <a:pt x="3704" y="596"/>
                  </a:lnTo>
                  <a:cubicBezTo>
                    <a:pt x="3871" y="596"/>
                    <a:pt x="4001" y="453"/>
                    <a:pt x="4001" y="298"/>
                  </a:cubicBezTo>
                  <a:cubicBezTo>
                    <a:pt x="4001" y="131"/>
                    <a:pt x="3871" y="1"/>
                    <a:pt x="3704" y="1"/>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91"/>
            <p:cNvSpPr/>
            <p:nvPr/>
          </p:nvSpPr>
          <p:spPr>
            <a:xfrm>
              <a:off x="3902196" y="15515699"/>
              <a:ext cx="176323" cy="176323"/>
            </a:xfrm>
            <a:custGeom>
              <a:rect b="b" l="l" r="r" t="t"/>
              <a:pathLst>
                <a:path extrusionOk="0" h="1787" w="1787">
                  <a:moveTo>
                    <a:pt x="1" y="1"/>
                  </a:moveTo>
                  <a:lnTo>
                    <a:pt x="1787" y="1"/>
                  </a:lnTo>
                  <a:lnTo>
                    <a:pt x="1787" y="1787"/>
                  </a:lnTo>
                  <a:lnTo>
                    <a:pt x="1" y="1787"/>
                  </a:lnTo>
                  <a:close/>
                </a:path>
              </a:pathLst>
            </a:custGeom>
            <a:gradFill>
              <a:gsLst>
                <a:gs pos="0">
                  <a:srgbClr val="38CCED">
                    <a:alpha val="35294"/>
                  </a:srgbClr>
                </a:gs>
                <a:gs pos="100000">
                  <a:srgbClr val="38CCE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032" name="Google Shape;1032;p91"/>
          <p:cNvCxnSpPr/>
          <p:nvPr/>
        </p:nvCxnSpPr>
        <p:spPr>
          <a:xfrm>
            <a:off x="13885428" y="6825771"/>
            <a:ext cx="1071600" cy="0"/>
          </a:xfrm>
          <a:prstGeom prst="straightConnector1">
            <a:avLst/>
          </a:prstGeom>
          <a:noFill/>
          <a:ln cap="flat" cmpd="sng" w="28575">
            <a:solidFill>
              <a:schemeClr val="dk1"/>
            </a:solidFill>
            <a:prstDash val="solid"/>
            <a:round/>
            <a:headEnd len="med" w="med" type="none"/>
            <a:tailEnd len="med" w="med" type="triangle"/>
          </a:ln>
        </p:spPr>
      </p:cxnSp>
      <p:cxnSp>
        <p:nvCxnSpPr>
          <p:cNvPr id="1033" name="Google Shape;1033;p91"/>
          <p:cNvCxnSpPr/>
          <p:nvPr/>
        </p:nvCxnSpPr>
        <p:spPr>
          <a:xfrm>
            <a:off x="15205450" y="6853650"/>
            <a:ext cx="2823000" cy="0"/>
          </a:xfrm>
          <a:prstGeom prst="straightConnector1">
            <a:avLst/>
          </a:prstGeom>
          <a:noFill/>
          <a:ln cap="flat" cmpd="sng" w="28575">
            <a:solidFill>
              <a:srgbClr val="9E9E9E"/>
            </a:solidFill>
            <a:prstDash val="solid"/>
            <a:round/>
            <a:headEnd len="med" w="med" type="none"/>
            <a:tailEnd len="med" w="med" type="triangle"/>
          </a:ln>
        </p:spPr>
      </p:cxnSp>
      <p:graphicFrame>
        <p:nvGraphicFramePr>
          <p:cNvPr id="1034" name="Google Shape;1034;p91"/>
          <p:cNvGraphicFramePr/>
          <p:nvPr/>
        </p:nvGraphicFramePr>
        <p:xfrm>
          <a:off x="15157475" y="6641595"/>
          <a:ext cx="3000000" cy="3000000"/>
        </p:xfrm>
        <a:graphic>
          <a:graphicData uri="http://schemas.openxmlformats.org/drawingml/2006/table">
            <a:tbl>
              <a:tblPr>
                <a:noFill/>
                <a:tableStyleId>{7344BA62-BCC8-4619-9E83-1A777FA3CFD2}</a:tableStyleId>
              </a:tblPr>
              <a:tblGrid>
                <a:gridCol w="431675"/>
                <a:gridCol w="431675"/>
                <a:gridCol w="431675"/>
                <a:gridCol w="431675"/>
                <a:gridCol w="431675"/>
              </a:tblGrid>
              <a:tr h="396200">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A7DEEB"/>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2"/>
                    </a:solidFill>
                  </a:tcPr>
                </a:tc>
              </a:tr>
            </a:tbl>
          </a:graphicData>
        </a:graphic>
      </p:graphicFrame>
      <p:sp>
        <p:nvSpPr>
          <p:cNvPr id="1035" name="Google Shape;1035;p91"/>
          <p:cNvSpPr/>
          <p:nvPr/>
        </p:nvSpPr>
        <p:spPr>
          <a:xfrm>
            <a:off x="18222049" y="6353095"/>
            <a:ext cx="3036000" cy="940800"/>
          </a:xfrm>
          <a:prstGeom prst="roundRect">
            <a:avLst>
              <a:gd fmla="val 4202" name="adj"/>
            </a:avLst>
          </a:prstGeom>
          <a:solidFill>
            <a:srgbClr val="A7DEEB"/>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rPr b="1" lang="en-US" sz="2200">
                <a:solidFill>
                  <a:schemeClr val="dk1"/>
                </a:solidFill>
                <a:latin typeface="Montserrat"/>
                <a:ea typeface="Montserrat"/>
                <a:cs typeface="Montserrat"/>
                <a:sym typeface="Montserrat"/>
              </a:rPr>
              <a:t>KAFKA TOPIC</a:t>
            </a:r>
            <a:endParaRPr b="1" sz="2200">
              <a:solidFill>
                <a:schemeClr val="dk1"/>
              </a:solidFill>
              <a:latin typeface="Montserrat"/>
              <a:ea typeface="Montserrat"/>
              <a:cs typeface="Montserrat"/>
              <a:sym typeface="Montserrat"/>
            </a:endParaRPr>
          </a:p>
        </p:txBody>
      </p:sp>
      <p:graphicFrame>
        <p:nvGraphicFramePr>
          <p:cNvPr id="1036" name="Google Shape;1036;p91"/>
          <p:cNvGraphicFramePr/>
          <p:nvPr/>
        </p:nvGraphicFramePr>
        <p:xfrm>
          <a:off x="21506475" y="6609195"/>
          <a:ext cx="3000000" cy="3000000"/>
        </p:xfrm>
        <a:graphic>
          <a:graphicData uri="http://schemas.openxmlformats.org/drawingml/2006/table">
            <a:tbl>
              <a:tblPr>
                <a:noFill/>
                <a:tableStyleId>{7344BA62-BCC8-4619-9E83-1A777FA3CFD2}</a:tableStyleId>
              </a:tblPr>
              <a:tblGrid>
                <a:gridCol w="431675"/>
                <a:gridCol w="431675"/>
                <a:gridCol w="431675"/>
                <a:gridCol w="431675"/>
                <a:gridCol w="431675"/>
              </a:tblGrid>
              <a:tr h="396200">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A7DEEB"/>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A7DEEB"/>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2"/>
                    </a:solidFill>
                  </a:tcPr>
                </a:tc>
              </a:tr>
            </a:tbl>
          </a:graphicData>
        </a:graphic>
      </p:graphicFrame>
      <p:sp>
        <p:nvSpPr>
          <p:cNvPr id="1037" name="Google Shape;1037;p91"/>
          <p:cNvSpPr/>
          <p:nvPr/>
        </p:nvSpPr>
        <p:spPr>
          <a:xfrm>
            <a:off x="11435912" y="4735096"/>
            <a:ext cx="3036000" cy="940800"/>
          </a:xfrm>
          <a:prstGeom prst="roundRect">
            <a:avLst>
              <a:gd fmla="val 4202" name="adj"/>
            </a:avLst>
          </a:prstGeom>
          <a:solidFill>
            <a:schemeClr val="lt1"/>
          </a:solidFill>
          <a:ln cap="flat" cmpd="sng" w="9525">
            <a:solidFill>
              <a:schemeClr val="accent1"/>
            </a:solidFill>
            <a:prstDash val="solid"/>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rPr lang="en-US" sz="2400">
                <a:solidFill>
                  <a:schemeClr val="dk1"/>
                </a:solidFill>
                <a:latin typeface="Montserrat SemiBold"/>
                <a:ea typeface="Montserrat SemiBold"/>
                <a:cs typeface="Montserrat SemiBold"/>
                <a:sym typeface="Montserrat SemiBold"/>
              </a:rPr>
              <a:t>CDC</a:t>
            </a:r>
            <a:endParaRPr sz="2400">
              <a:solidFill>
                <a:schemeClr val="dk1"/>
              </a:solidFill>
              <a:latin typeface="Montserrat SemiBold"/>
              <a:ea typeface="Montserrat SemiBold"/>
              <a:cs typeface="Montserrat SemiBold"/>
              <a:sym typeface="Montserrat SemiBold"/>
            </a:endParaRPr>
          </a:p>
        </p:txBody>
      </p:sp>
      <p:sp>
        <p:nvSpPr>
          <p:cNvPr id="1038" name="Google Shape;1038;p91"/>
          <p:cNvSpPr/>
          <p:nvPr/>
        </p:nvSpPr>
        <p:spPr>
          <a:xfrm>
            <a:off x="17201829" y="2822193"/>
            <a:ext cx="2589891" cy="587025"/>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US" sz="1900">
                <a:solidFill>
                  <a:schemeClr val="dk1"/>
                </a:solidFill>
                <a:latin typeface="Montserrat SemiBold"/>
                <a:ea typeface="Montserrat SemiBold"/>
                <a:cs typeface="Montserrat SemiBold"/>
                <a:sym typeface="Montserrat SemiBold"/>
              </a:rPr>
              <a:t>Replayable</a:t>
            </a:r>
            <a:endParaRPr sz="1900">
              <a:solidFill>
                <a:schemeClr val="dk1"/>
              </a:solidFill>
              <a:latin typeface="Montserrat SemiBold"/>
              <a:ea typeface="Montserrat SemiBold"/>
              <a:cs typeface="Montserrat SemiBold"/>
              <a:sym typeface="Montserrat SemiBold"/>
            </a:endParaRPr>
          </a:p>
        </p:txBody>
      </p:sp>
      <p:sp>
        <p:nvSpPr>
          <p:cNvPr id="1039" name="Google Shape;1039;p91"/>
          <p:cNvSpPr/>
          <p:nvPr/>
        </p:nvSpPr>
        <p:spPr>
          <a:xfrm>
            <a:off x="17206277" y="2822193"/>
            <a:ext cx="186082" cy="587025"/>
          </a:xfrm>
          <a:prstGeom prst="roundRect">
            <a:avLst>
              <a:gd fmla="val 0" name="adj"/>
            </a:avLst>
          </a:prstGeom>
          <a:solidFill>
            <a:srgbClr val="66CC69"/>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D8365D"/>
              </a:solidFill>
              <a:latin typeface="Montserrat SemiBold"/>
              <a:ea typeface="Montserrat SemiBold"/>
              <a:cs typeface="Montserrat SemiBold"/>
              <a:sym typeface="Montserrat SemiBold"/>
            </a:endParaRPr>
          </a:p>
        </p:txBody>
      </p:sp>
      <p:grpSp>
        <p:nvGrpSpPr>
          <p:cNvPr id="1040" name="Google Shape;1040;p91"/>
          <p:cNvGrpSpPr/>
          <p:nvPr/>
        </p:nvGrpSpPr>
        <p:grpSpPr>
          <a:xfrm>
            <a:off x="14128779" y="2822204"/>
            <a:ext cx="2589900" cy="587100"/>
            <a:chOff x="14128779" y="2822204"/>
            <a:chExt cx="2589900" cy="587100"/>
          </a:xfrm>
        </p:grpSpPr>
        <p:sp>
          <p:nvSpPr>
            <p:cNvPr id="1041" name="Google Shape;1041;p91"/>
            <p:cNvSpPr/>
            <p:nvPr/>
          </p:nvSpPr>
          <p:spPr>
            <a:xfrm>
              <a:off x="14128779" y="2822204"/>
              <a:ext cx="2589900" cy="587100"/>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US" sz="1900">
                  <a:solidFill>
                    <a:schemeClr val="dk1"/>
                  </a:solidFill>
                  <a:latin typeface="Montserrat SemiBold"/>
                  <a:ea typeface="Montserrat SemiBold"/>
                  <a:cs typeface="Montserrat SemiBold"/>
                  <a:sym typeface="Montserrat SemiBold"/>
                </a:rPr>
                <a:t>Evidentiary</a:t>
              </a:r>
              <a:endParaRPr sz="1900">
                <a:solidFill>
                  <a:schemeClr val="dk1"/>
                </a:solidFill>
                <a:latin typeface="Montserrat SemiBold"/>
                <a:ea typeface="Montserrat SemiBold"/>
                <a:cs typeface="Montserrat SemiBold"/>
                <a:sym typeface="Montserrat SemiBold"/>
              </a:endParaRPr>
            </a:p>
          </p:txBody>
        </p:sp>
        <p:sp>
          <p:nvSpPr>
            <p:cNvPr id="1042" name="Google Shape;1042;p91"/>
            <p:cNvSpPr/>
            <p:nvPr/>
          </p:nvSpPr>
          <p:spPr>
            <a:xfrm>
              <a:off x="14133227" y="2822204"/>
              <a:ext cx="186000" cy="587100"/>
            </a:xfrm>
            <a:prstGeom prst="roundRect">
              <a:avLst>
                <a:gd fmla="val 0" name="adj"/>
              </a:avLst>
            </a:prstGeom>
            <a:solidFill>
              <a:srgbClr val="66CC69"/>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grpSp>
      <p:grpSp>
        <p:nvGrpSpPr>
          <p:cNvPr id="1043" name="Google Shape;1043;p91"/>
          <p:cNvGrpSpPr/>
          <p:nvPr/>
        </p:nvGrpSpPr>
        <p:grpSpPr>
          <a:xfrm>
            <a:off x="20274879" y="2822204"/>
            <a:ext cx="2589900" cy="587100"/>
            <a:chOff x="20274879" y="2822204"/>
            <a:chExt cx="2589900" cy="587100"/>
          </a:xfrm>
        </p:grpSpPr>
        <p:sp>
          <p:nvSpPr>
            <p:cNvPr id="1044" name="Google Shape;1044;p91"/>
            <p:cNvSpPr/>
            <p:nvPr/>
          </p:nvSpPr>
          <p:spPr>
            <a:xfrm>
              <a:off x="20274879" y="2822204"/>
              <a:ext cx="2589900" cy="587100"/>
            </a:xfrm>
            <a:prstGeom prst="roundRect">
              <a:avLst>
                <a:gd fmla="val 4202" name="adj"/>
              </a:avLst>
            </a:prstGeom>
            <a:solidFill>
              <a:schemeClr val="lt1"/>
            </a:solidFill>
            <a:ln>
              <a:noFill/>
            </a:ln>
            <a:effectLst>
              <a:outerShdw blurRad="57150" rotWithShape="0" algn="bl" dir="3120000" dist="19050">
                <a:srgbClr val="000000">
                  <a:alpha val="25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lang="en-US" sz="1900">
                  <a:solidFill>
                    <a:schemeClr val="dk1"/>
                  </a:solidFill>
                  <a:latin typeface="Montserrat SemiBold"/>
                  <a:ea typeface="Montserrat SemiBold"/>
                  <a:cs typeface="Montserrat SemiBold"/>
                  <a:sym typeface="Montserrat SemiBold"/>
                </a:rPr>
                <a:t>Analytics</a:t>
              </a:r>
              <a:endParaRPr sz="1900">
                <a:solidFill>
                  <a:schemeClr val="dk1"/>
                </a:solidFill>
                <a:latin typeface="Montserrat SemiBold"/>
                <a:ea typeface="Montserrat SemiBold"/>
                <a:cs typeface="Montserrat SemiBold"/>
                <a:sym typeface="Montserrat SemiBold"/>
              </a:endParaRPr>
            </a:p>
          </p:txBody>
        </p:sp>
        <p:sp>
          <p:nvSpPr>
            <p:cNvPr id="1045" name="Google Shape;1045;p91"/>
            <p:cNvSpPr/>
            <p:nvPr/>
          </p:nvSpPr>
          <p:spPr>
            <a:xfrm>
              <a:off x="20279327" y="2822204"/>
              <a:ext cx="186000" cy="587100"/>
            </a:xfrm>
            <a:prstGeom prst="roundRect">
              <a:avLst>
                <a:gd fmla="val 0" name="adj"/>
              </a:avLst>
            </a:prstGeom>
            <a:solidFill>
              <a:srgbClr val="66CC69"/>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t/>
              </a:r>
              <a:endParaRPr sz="1900">
                <a:solidFill>
                  <a:srgbClr val="0074A2"/>
                </a:solidFill>
                <a:latin typeface="Montserrat SemiBold"/>
                <a:ea typeface="Montserrat SemiBold"/>
                <a:cs typeface="Montserrat SemiBold"/>
                <a:sym typeface="Montserrat SemiBold"/>
              </a:endParaRPr>
            </a:p>
          </p:txBody>
        </p:sp>
      </p:grpSp>
      <p:sp>
        <p:nvSpPr>
          <p:cNvPr id="1046" name="Google Shape;1046;p91"/>
          <p:cNvSpPr/>
          <p:nvPr/>
        </p:nvSpPr>
        <p:spPr>
          <a:xfrm rot="10800000">
            <a:off x="3702619" y="6367101"/>
            <a:ext cx="3337620" cy="415617"/>
          </a:xfrm>
          <a:custGeom>
            <a:rect b="b" l="l" r="r" t="t"/>
            <a:pathLst>
              <a:path extrusionOk="0" h="9692" w="58350">
                <a:moveTo>
                  <a:pt x="0" y="0"/>
                </a:moveTo>
                <a:lnTo>
                  <a:pt x="0" y="9692"/>
                </a:lnTo>
                <a:lnTo>
                  <a:pt x="58350" y="9692"/>
                </a:lnTo>
                <a:lnTo>
                  <a:pt x="58350" y="0"/>
                </a:lnTo>
              </a:path>
            </a:pathLst>
          </a:custGeom>
          <a:noFill/>
          <a:ln cap="flat" cmpd="sng" w="28575">
            <a:solidFill>
              <a:schemeClr val="dk1"/>
            </a:solidFill>
            <a:prstDash val="solid"/>
            <a:round/>
            <a:headEnd len="med" w="med" type="triangle"/>
            <a:tailEnd len="med" w="med" type="none"/>
          </a:ln>
        </p:spPr>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1" name="Shape 1051"/>
        <p:cNvGrpSpPr/>
        <p:nvPr/>
      </p:nvGrpSpPr>
      <p:grpSpPr>
        <a:xfrm>
          <a:off x="0" y="0"/>
          <a:ext cx="0" cy="0"/>
          <a:chOff x="0" y="0"/>
          <a:chExt cx="0" cy="0"/>
        </a:xfrm>
      </p:grpSpPr>
      <p:sp>
        <p:nvSpPr>
          <p:cNvPr id="1052" name="Google Shape;1052;p92"/>
          <p:cNvSpPr txBox="1"/>
          <p:nvPr>
            <p:ph type="ctrTitle"/>
          </p:nvPr>
        </p:nvSpPr>
        <p:spPr>
          <a:xfrm>
            <a:off x="1521343" y="4701067"/>
            <a:ext cx="20381700" cy="3012900"/>
          </a:xfrm>
          <a:prstGeom prst="rect">
            <a:avLst/>
          </a:prstGeom>
        </p:spPr>
        <p:txBody>
          <a:bodyPr anchorCtr="0" anchor="b" bIns="121875" lIns="0" spcFirstLastPara="1" rIns="243800" wrap="square" tIns="121875">
            <a:noAutofit/>
          </a:bodyPr>
          <a:lstStyle/>
          <a:p>
            <a:pPr indent="0" lvl="0" marL="0" rtl="0" algn="l">
              <a:spcBef>
                <a:spcPts val="0"/>
              </a:spcBef>
              <a:spcAft>
                <a:spcPts val="0"/>
              </a:spcAft>
              <a:buNone/>
            </a:pPr>
            <a:r>
              <a:rPr lang="en-US"/>
              <a:t>Event Sourcing vs. Event Streaming</a:t>
            </a:r>
            <a:endParaRPr/>
          </a:p>
        </p:txBody>
      </p:sp>
      <p:sp>
        <p:nvSpPr>
          <p:cNvPr id="1053" name="Google Shape;1053;p92"/>
          <p:cNvSpPr txBox="1"/>
          <p:nvPr>
            <p:ph idx="1" type="subTitle"/>
          </p:nvPr>
        </p:nvSpPr>
        <p:spPr>
          <a:xfrm>
            <a:off x="1521333" y="8562333"/>
            <a:ext cx="10223100" cy="1460100"/>
          </a:xfrm>
          <a:prstGeom prst="rect">
            <a:avLst/>
          </a:prstGeom>
        </p:spPr>
        <p:txBody>
          <a:bodyPr anchorCtr="0" anchor="t" bIns="121875" lIns="0" spcFirstLastPara="1" rIns="24380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8" name="Shape 1058"/>
        <p:cNvGrpSpPr/>
        <p:nvPr/>
      </p:nvGrpSpPr>
      <p:grpSpPr>
        <a:xfrm>
          <a:off x="0" y="0"/>
          <a:ext cx="0" cy="0"/>
          <a:chOff x="0" y="0"/>
          <a:chExt cx="0" cy="0"/>
        </a:xfrm>
      </p:grpSpPr>
      <p:sp>
        <p:nvSpPr>
          <p:cNvPr id="1059" name="Google Shape;1059;p93"/>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Example: A Flight Booking System</a:t>
            </a:r>
            <a:endParaRPr/>
          </a:p>
        </p:txBody>
      </p:sp>
      <p:pic>
        <p:nvPicPr>
          <p:cNvPr id="1060" name="Google Shape;1060;p93"/>
          <p:cNvPicPr preferRelativeResize="0"/>
          <p:nvPr/>
        </p:nvPicPr>
        <p:blipFill rotWithShape="1">
          <a:blip r:embed="rId3">
            <a:alphaModFix/>
          </a:blip>
          <a:srcRect b="0" l="0" r="0" t="0"/>
          <a:stretch/>
        </p:blipFill>
        <p:spPr>
          <a:xfrm>
            <a:off x="1012150" y="2255000"/>
            <a:ext cx="22359694" cy="10546601"/>
          </a:xfrm>
          <a:prstGeom prst="rect">
            <a:avLst/>
          </a:prstGeom>
          <a:noFill/>
          <a:ln>
            <a:noFill/>
          </a:ln>
        </p:spPr>
      </p:pic>
      <p:cxnSp>
        <p:nvCxnSpPr>
          <p:cNvPr id="1061" name="Google Shape;1061;p93"/>
          <p:cNvCxnSpPr/>
          <p:nvPr/>
        </p:nvCxnSpPr>
        <p:spPr>
          <a:xfrm rot="-5400000">
            <a:off x="5063023" y="5884976"/>
            <a:ext cx="1746000" cy="1098300"/>
          </a:xfrm>
          <a:prstGeom prst="bentConnector3">
            <a:avLst>
              <a:gd fmla="val 50000" name="adj1"/>
            </a:avLst>
          </a:prstGeom>
          <a:noFill/>
          <a:ln cap="flat" cmpd="sng" w="28575">
            <a:solidFill>
              <a:schemeClr val="dk1"/>
            </a:solidFill>
            <a:prstDash val="solid"/>
            <a:round/>
            <a:headEnd len="med" w="med" type="triangle"/>
            <a:tailEnd len="med" w="med" type="triangle"/>
          </a:ln>
        </p:spPr>
      </p:cxnSp>
      <p:cxnSp>
        <p:nvCxnSpPr>
          <p:cNvPr id="1062" name="Google Shape;1062;p93"/>
          <p:cNvCxnSpPr/>
          <p:nvPr/>
        </p:nvCxnSpPr>
        <p:spPr>
          <a:xfrm>
            <a:off x="7307733" y="4744963"/>
            <a:ext cx="4071900" cy="451800"/>
          </a:xfrm>
          <a:prstGeom prst="bentConnector3">
            <a:avLst>
              <a:gd fmla="val 50000" name="adj1"/>
            </a:avLst>
          </a:prstGeom>
          <a:noFill/>
          <a:ln cap="flat" cmpd="sng" w="28575">
            <a:solidFill>
              <a:schemeClr val="dk1"/>
            </a:solidFill>
            <a:prstDash val="solid"/>
            <a:round/>
            <a:headEnd len="med" w="med" type="triangle"/>
            <a:tailEnd len="med" w="med" type="triangle"/>
          </a:ln>
        </p:spPr>
      </p:cxnSp>
      <p:cxnSp>
        <p:nvCxnSpPr>
          <p:cNvPr id="1063" name="Google Shape;1063;p93"/>
          <p:cNvCxnSpPr/>
          <p:nvPr/>
        </p:nvCxnSpPr>
        <p:spPr>
          <a:xfrm rot="10800000">
            <a:off x="6235475" y="8363561"/>
            <a:ext cx="5424300" cy="0"/>
          </a:xfrm>
          <a:prstGeom prst="straightConnector1">
            <a:avLst/>
          </a:prstGeom>
          <a:noFill/>
          <a:ln cap="flat" cmpd="sng" w="28575">
            <a:solidFill>
              <a:schemeClr val="dk1"/>
            </a:solidFill>
            <a:prstDash val="solid"/>
            <a:round/>
            <a:headEnd len="med" w="med" type="none"/>
            <a:tailEnd len="med" w="med" type="none"/>
          </a:ln>
        </p:spPr>
      </p:cxnSp>
      <p:sp>
        <p:nvSpPr>
          <p:cNvPr id="1064" name="Google Shape;1064;p93"/>
          <p:cNvSpPr/>
          <p:nvPr/>
        </p:nvSpPr>
        <p:spPr>
          <a:xfrm>
            <a:off x="5386920" y="8441314"/>
            <a:ext cx="12925568" cy="1746075"/>
          </a:xfrm>
          <a:custGeom>
            <a:rect b="b" l="l" r="r" t="t"/>
            <a:pathLst>
              <a:path extrusionOk="0" h="57150" w="547114">
                <a:moveTo>
                  <a:pt x="0" y="19680"/>
                </a:moveTo>
                <a:lnTo>
                  <a:pt x="0" y="57150"/>
                </a:lnTo>
                <a:lnTo>
                  <a:pt x="546354" y="57150"/>
                </a:lnTo>
                <a:lnTo>
                  <a:pt x="547114" y="0"/>
                </a:lnTo>
              </a:path>
            </a:pathLst>
          </a:custGeom>
          <a:noFill/>
          <a:ln cap="flat" cmpd="sng" w="28575">
            <a:solidFill>
              <a:schemeClr val="dk1"/>
            </a:solidFill>
            <a:prstDash val="solid"/>
            <a:round/>
            <a:headEnd len="med" w="med" type="triangle"/>
            <a:tailEnd len="med" w="med" type="triangle"/>
          </a:ln>
        </p:spPr>
      </p:sp>
      <p:cxnSp>
        <p:nvCxnSpPr>
          <p:cNvPr id="1065" name="Google Shape;1065;p93"/>
          <p:cNvCxnSpPr/>
          <p:nvPr/>
        </p:nvCxnSpPr>
        <p:spPr>
          <a:xfrm rot="10800000">
            <a:off x="12191996" y="5971312"/>
            <a:ext cx="0" cy="2056500"/>
          </a:xfrm>
          <a:prstGeom prst="straightConnector1">
            <a:avLst/>
          </a:prstGeom>
          <a:noFill/>
          <a:ln cap="flat" cmpd="sng" w="28575">
            <a:solidFill>
              <a:schemeClr val="dk1"/>
            </a:solidFill>
            <a:prstDash val="solid"/>
            <a:round/>
            <a:headEnd len="med" w="med" type="none"/>
            <a:tailEnd len="med" w="med" type="none"/>
          </a:ln>
        </p:spPr>
      </p:cxnSp>
      <p:cxnSp>
        <p:nvCxnSpPr>
          <p:cNvPr id="1066" name="Google Shape;1066;p93"/>
          <p:cNvCxnSpPr/>
          <p:nvPr/>
        </p:nvCxnSpPr>
        <p:spPr>
          <a:xfrm flipH="1" rot="10800000">
            <a:off x="13350491" y="7685249"/>
            <a:ext cx="4038000" cy="1116900"/>
          </a:xfrm>
          <a:prstGeom prst="bentConnector3">
            <a:avLst>
              <a:gd fmla="val 50000" name="adj1"/>
            </a:avLst>
          </a:prstGeom>
          <a:noFill/>
          <a:ln cap="flat" cmpd="sng" w="28575">
            <a:solidFill>
              <a:schemeClr val="dk1"/>
            </a:solidFill>
            <a:prstDash val="solid"/>
            <a:round/>
            <a:headEnd len="med" w="med" type="none"/>
            <a:tailEnd len="med" w="med" type="none"/>
          </a:ln>
        </p:spPr>
      </p:cxnSp>
      <p:sp>
        <p:nvSpPr>
          <p:cNvPr id="1067" name="Google Shape;1067;p93"/>
          <p:cNvSpPr/>
          <p:nvPr/>
        </p:nvSpPr>
        <p:spPr>
          <a:xfrm>
            <a:off x="14265025" y="3212375"/>
            <a:ext cx="8216400" cy="2348700"/>
          </a:xfrm>
          <a:prstGeom prst="roundRect">
            <a:avLst>
              <a:gd fmla="val 4202" name="adj"/>
            </a:avLst>
          </a:prstGeom>
          <a:solidFill>
            <a:srgbClr val="FFFFFF"/>
          </a:solidFill>
          <a:ln cap="flat" cmpd="sng" w="9525">
            <a:solidFill>
              <a:schemeClr val="dk1"/>
            </a:solidFill>
            <a:prstDash val="dash"/>
            <a:round/>
            <a:headEnd len="sm" w="sm" type="none"/>
            <a:tailEnd len="sm" w="sm" type="none"/>
          </a:ln>
        </p:spPr>
        <p:txBody>
          <a:bodyPr anchorCtr="0" anchor="ctr" bIns="243800" lIns="243800" spcFirstLastPara="1" rIns="243800" wrap="square" tIns="243800">
            <a:noAutofit/>
          </a:bodyPr>
          <a:lstStyle/>
          <a:p>
            <a:pPr indent="-393700" lvl="0" marL="457200" rtl="0" algn="l">
              <a:spcBef>
                <a:spcPts val="0"/>
              </a:spcBef>
              <a:spcAft>
                <a:spcPts val="0"/>
              </a:spcAft>
              <a:buClr>
                <a:schemeClr val="dk1"/>
              </a:buClr>
              <a:buSzPts val="2600"/>
              <a:buFont typeface="Montserrat Medium"/>
              <a:buChar char="●"/>
            </a:pPr>
            <a:r>
              <a:rPr lang="en-US" sz="2600">
                <a:solidFill>
                  <a:schemeClr val="dk1"/>
                </a:solidFill>
                <a:highlight>
                  <a:srgbClr val="FFFFFF"/>
                </a:highlight>
                <a:latin typeface="Montserrat Medium"/>
                <a:ea typeface="Montserrat Medium"/>
                <a:cs typeface="Montserrat Medium"/>
                <a:sym typeface="Montserrat Medium"/>
              </a:rPr>
              <a:t>Flight price served 10,000 x #bookings</a:t>
            </a:r>
            <a:endParaRPr sz="2600">
              <a:solidFill>
                <a:schemeClr val="dk1"/>
              </a:solidFill>
              <a:highlight>
                <a:srgbClr val="FFFFFF"/>
              </a:highlight>
              <a:latin typeface="Montserrat Medium"/>
              <a:ea typeface="Montserrat Medium"/>
              <a:cs typeface="Montserrat Medium"/>
              <a:sym typeface="Montserrat Medium"/>
            </a:endParaRPr>
          </a:p>
          <a:p>
            <a:pPr indent="0" lvl="0" marL="457200" rtl="0" algn="l">
              <a:spcBef>
                <a:spcPts val="0"/>
              </a:spcBef>
              <a:spcAft>
                <a:spcPts val="0"/>
              </a:spcAft>
              <a:buNone/>
            </a:pPr>
            <a:r>
              <a:t/>
            </a:r>
            <a:endParaRPr sz="2600">
              <a:solidFill>
                <a:schemeClr val="dk1"/>
              </a:solidFill>
              <a:highlight>
                <a:srgbClr val="FFFFFF"/>
              </a:highlight>
              <a:latin typeface="Montserrat Medium"/>
              <a:ea typeface="Montserrat Medium"/>
              <a:cs typeface="Montserrat Medium"/>
              <a:sym typeface="Montserrat Medium"/>
            </a:endParaRPr>
          </a:p>
          <a:p>
            <a:pPr indent="-393700" lvl="0" marL="457200" rtl="0" algn="l">
              <a:spcBef>
                <a:spcPts val="0"/>
              </a:spcBef>
              <a:spcAft>
                <a:spcPts val="0"/>
              </a:spcAft>
              <a:buClr>
                <a:schemeClr val="dk1"/>
              </a:buClr>
              <a:buSzPts val="2600"/>
              <a:buFont typeface="Montserrat Medium"/>
              <a:buChar char="●"/>
            </a:pPr>
            <a:r>
              <a:rPr lang="en-US" sz="2600">
                <a:solidFill>
                  <a:schemeClr val="dk1"/>
                </a:solidFill>
                <a:highlight>
                  <a:srgbClr val="FFFFFF"/>
                </a:highlight>
                <a:latin typeface="Montserrat Medium"/>
                <a:ea typeface="Montserrat Medium"/>
                <a:cs typeface="Montserrat Medium"/>
                <a:sym typeface="Montserrat Medium"/>
              </a:rPr>
              <a:t>Consistency required only at booking time</a:t>
            </a:r>
            <a:endParaRPr sz="2600">
              <a:solidFill>
                <a:schemeClr val="dk1"/>
              </a:solidFill>
              <a:highlight>
                <a:srgbClr val="FFFFFF"/>
              </a:highlight>
              <a:latin typeface="Montserrat Medium"/>
              <a:ea typeface="Montserrat Medium"/>
              <a:cs typeface="Montserrat Medium"/>
              <a:sym typeface="Montserrat Medium"/>
            </a:endParaRPr>
          </a:p>
        </p:txBody>
      </p:sp>
      <p:grpSp>
        <p:nvGrpSpPr>
          <p:cNvPr id="1068" name="Google Shape;1068;p93"/>
          <p:cNvGrpSpPr/>
          <p:nvPr/>
        </p:nvGrpSpPr>
        <p:grpSpPr>
          <a:xfrm>
            <a:off x="11666613" y="4775003"/>
            <a:ext cx="1017546" cy="890275"/>
            <a:chOff x="12314900" y="5282925"/>
            <a:chExt cx="921774" cy="806482"/>
          </a:xfrm>
        </p:grpSpPr>
        <p:sp>
          <p:nvSpPr>
            <p:cNvPr id="1069" name="Google Shape;1069;p93"/>
            <p:cNvSpPr/>
            <p:nvPr/>
          </p:nvSpPr>
          <p:spPr>
            <a:xfrm>
              <a:off x="12507019" y="5282925"/>
              <a:ext cx="76814" cy="480961"/>
            </a:xfrm>
            <a:custGeom>
              <a:rect b="b" l="l" r="r" t="t"/>
              <a:pathLst>
                <a:path extrusionOk="0" h="2924" w="467">
                  <a:moveTo>
                    <a:pt x="0" y="0"/>
                  </a:moveTo>
                  <a:lnTo>
                    <a:pt x="467" y="0"/>
                  </a:lnTo>
                  <a:lnTo>
                    <a:pt x="467" y="2923"/>
                  </a:lnTo>
                  <a:lnTo>
                    <a:pt x="0" y="2923"/>
                  </a:lnTo>
                  <a:close/>
                </a:path>
              </a:pathLst>
            </a:custGeom>
            <a:gradFill>
              <a:gsLst>
                <a:gs pos="0">
                  <a:srgbClr val="38CCED">
                    <a:alpha val="35294"/>
                  </a:srgbClr>
                </a:gs>
                <a:gs pos="100000">
                  <a:srgbClr val="38CCED"/>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93"/>
            <p:cNvSpPr/>
            <p:nvPr/>
          </p:nvSpPr>
          <p:spPr>
            <a:xfrm>
              <a:off x="12314900" y="5398066"/>
              <a:ext cx="921774" cy="691341"/>
            </a:xfrm>
            <a:custGeom>
              <a:rect b="b" l="l" r="r" t="t"/>
              <a:pathLst>
                <a:path extrusionOk="0" h="4203" w="5604">
                  <a:moveTo>
                    <a:pt x="5258" y="355"/>
                  </a:moveTo>
                  <a:lnTo>
                    <a:pt x="5258" y="3857"/>
                  </a:lnTo>
                  <a:lnTo>
                    <a:pt x="356" y="3857"/>
                  </a:lnTo>
                  <a:lnTo>
                    <a:pt x="356" y="355"/>
                  </a:lnTo>
                  <a:close/>
                  <a:moveTo>
                    <a:pt x="234" y="1"/>
                  </a:moveTo>
                  <a:cubicBezTo>
                    <a:pt x="103" y="1"/>
                    <a:pt x="1" y="113"/>
                    <a:pt x="1" y="234"/>
                  </a:cubicBezTo>
                  <a:lnTo>
                    <a:pt x="1" y="3969"/>
                  </a:lnTo>
                  <a:cubicBezTo>
                    <a:pt x="1" y="4100"/>
                    <a:pt x="103" y="4203"/>
                    <a:pt x="234" y="4203"/>
                  </a:cubicBezTo>
                  <a:lnTo>
                    <a:pt x="5370" y="4203"/>
                  </a:lnTo>
                  <a:cubicBezTo>
                    <a:pt x="5501" y="4203"/>
                    <a:pt x="5604" y="4100"/>
                    <a:pt x="5604" y="3969"/>
                  </a:cubicBezTo>
                  <a:lnTo>
                    <a:pt x="5604" y="234"/>
                  </a:lnTo>
                  <a:cubicBezTo>
                    <a:pt x="5604" y="113"/>
                    <a:pt x="5501" y="1"/>
                    <a:pt x="53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93"/>
            <p:cNvSpPr/>
            <p:nvPr/>
          </p:nvSpPr>
          <p:spPr>
            <a:xfrm>
              <a:off x="13015280" y="5524063"/>
              <a:ext cx="97046" cy="56913"/>
            </a:xfrm>
            <a:custGeom>
              <a:rect b="b" l="l" r="r" t="t"/>
              <a:pathLst>
                <a:path extrusionOk="0" h="346" w="590">
                  <a:moveTo>
                    <a:pt x="178" y="0"/>
                  </a:moveTo>
                  <a:cubicBezTo>
                    <a:pt x="85" y="0"/>
                    <a:pt x="1" y="75"/>
                    <a:pt x="1" y="168"/>
                  </a:cubicBezTo>
                  <a:cubicBezTo>
                    <a:pt x="1" y="262"/>
                    <a:pt x="85" y="346"/>
                    <a:pt x="178" y="346"/>
                  </a:cubicBezTo>
                  <a:lnTo>
                    <a:pt x="412" y="346"/>
                  </a:lnTo>
                  <a:cubicBezTo>
                    <a:pt x="505" y="346"/>
                    <a:pt x="589" y="262"/>
                    <a:pt x="589" y="168"/>
                  </a:cubicBezTo>
                  <a:cubicBezTo>
                    <a:pt x="589" y="75"/>
                    <a:pt x="505" y="0"/>
                    <a:pt x="4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93"/>
            <p:cNvSpPr/>
            <p:nvPr/>
          </p:nvSpPr>
          <p:spPr>
            <a:xfrm>
              <a:off x="12746511" y="5524063"/>
              <a:ext cx="230608" cy="56913"/>
            </a:xfrm>
            <a:custGeom>
              <a:rect b="b" l="l" r="r" t="t"/>
              <a:pathLst>
                <a:path extrusionOk="0" h="346" w="1402">
                  <a:moveTo>
                    <a:pt x="178" y="0"/>
                  </a:moveTo>
                  <a:cubicBezTo>
                    <a:pt x="85" y="0"/>
                    <a:pt x="1" y="75"/>
                    <a:pt x="1" y="168"/>
                  </a:cubicBezTo>
                  <a:cubicBezTo>
                    <a:pt x="1" y="262"/>
                    <a:pt x="85" y="346"/>
                    <a:pt x="178" y="346"/>
                  </a:cubicBezTo>
                  <a:lnTo>
                    <a:pt x="1233" y="346"/>
                  </a:lnTo>
                  <a:cubicBezTo>
                    <a:pt x="1327" y="346"/>
                    <a:pt x="1402" y="262"/>
                    <a:pt x="1402" y="168"/>
                  </a:cubicBezTo>
                  <a:cubicBezTo>
                    <a:pt x="1402" y="75"/>
                    <a:pt x="1327" y="0"/>
                    <a:pt x="12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93"/>
            <p:cNvSpPr/>
            <p:nvPr/>
          </p:nvSpPr>
          <p:spPr>
            <a:xfrm>
              <a:off x="12439416" y="5907976"/>
              <a:ext cx="480790" cy="57077"/>
            </a:xfrm>
            <a:custGeom>
              <a:rect b="b" l="l" r="r" t="t"/>
              <a:pathLst>
                <a:path extrusionOk="0" h="347" w="2923">
                  <a:moveTo>
                    <a:pt x="178" y="1"/>
                  </a:moveTo>
                  <a:cubicBezTo>
                    <a:pt x="84" y="1"/>
                    <a:pt x="0" y="76"/>
                    <a:pt x="0" y="169"/>
                  </a:cubicBezTo>
                  <a:cubicBezTo>
                    <a:pt x="0" y="262"/>
                    <a:pt x="84" y="346"/>
                    <a:pt x="178" y="346"/>
                  </a:cubicBezTo>
                  <a:lnTo>
                    <a:pt x="2746" y="346"/>
                  </a:lnTo>
                  <a:cubicBezTo>
                    <a:pt x="2839" y="346"/>
                    <a:pt x="2923" y="262"/>
                    <a:pt x="2923" y="169"/>
                  </a:cubicBezTo>
                  <a:cubicBezTo>
                    <a:pt x="2923" y="76"/>
                    <a:pt x="2839" y="1"/>
                    <a:pt x="27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4" name="Google Shape;1074;p93"/>
          <p:cNvGrpSpPr/>
          <p:nvPr/>
        </p:nvGrpSpPr>
        <p:grpSpPr>
          <a:xfrm>
            <a:off x="12025291" y="8185550"/>
            <a:ext cx="1017546" cy="890275"/>
            <a:chOff x="12314900" y="5282925"/>
            <a:chExt cx="921774" cy="806482"/>
          </a:xfrm>
        </p:grpSpPr>
        <p:sp>
          <p:nvSpPr>
            <p:cNvPr id="1075" name="Google Shape;1075;p93"/>
            <p:cNvSpPr/>
            <p:nvPr/>
          </p:nvSpPr>
          <p:spPr>
            <a:xfrm>
              <a:off x="12507019" y="5282925"/>
              <a:ext cx="76814" cy="480961"/>
            </a:xfrm>
            <a:custGeom>
              <a:rect b="b" l="l" r="r" t="t"/>
              <a:pathLst>
                <a:path extrusionOk="0" h="2924" w="467">
                  <a:moveTo>
                    <a:pt x="0" y="0"/>
                  </a:moveTo>
                  <a:lnTo>
                    <a:pt x="467" y="0"/>
                  </a:lnTo>
                  <a:lnTo>
                    <a:pt x="467" y="2923"/>
                  </a:lnTo>
                  <a:lnTo>
                    <a:pt x="0" y="2923"/>
                  </a:lnTo>
                  <a:close/>
                </a:path>
              </a:pathLst>
            </a:custGeom>
            <a:gradFill>
              <a:gsLst>
                <a:gs pos="0">
                  <a:srgbClr val="38CCED">
                    <a:alpha val="35294"/>
                  </a:srgbClr>
                </a:gs>
                <a:gs pos="100000">
                  <a:srgbClr val="38CCED"/>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93"/>
            <p:cNvSpPr/>
            <p:nvPr/>
          </p:nvSpPr>
          <p:spPr>
            <a:xfrm>
              <a:off x="12314900" y="5398066"/>
              <a:ext cx="921774" cy="691341"/>
            </a:xfrm>
            <a:custGeom>
              <a:rect b="b" l="l" r="r" t="t"/>
              <a:pathLst>
                <a:path extrusionOk="0" h="4203" w="5604">
                  <a:moveTo>
                    <a:pt x="5258" y="355"/>
                  </a:moveTo>
                  <a:lnTo>
                    <a:pt x="5258" y="3857"/>
                  </a:lnTo>
                  <a:lnTo>
                    <a:pt x="356" y="3857"/>
                  </a:lnTo>
                  <a:lnTo>
                    <a:pt x="356" y="355"/>
                  </a:lnTo>
                  <a:close/>
                  <a:moveTo>
                    <a:pt x="234" y="1"/>
                  </a:moveTo>
                  <a:cubicBezTo>
                    <a:pt x="103" y="1"/>
                    <a:pt x="1" y="113"/>
                    <a:pt x="1" y="234"/>
                  </a:cubicBezTo>
                  <a:lnTo>
                    <a:pt x="1" y="3969"/>
                  </a:lnTo>
                  <a:cubicBezTo>
                    <a:pt x="1" y="4100"/>
                    <a:pt x="103" y="4203"/>
                    <a:pt x="234" y="4203"/>
                  </a:cubicBezTo>
                  <a:lnTo>
                    <a:pt x="5370" y="4203"/>
                  </a:lnTo>
                  <a:cubicBezTo>
                    <a:pt x="5501" y="4203"/>
                    <a:pt x="5604" y="4100"/>
                    <a:pt x="5604" y="3969"/>
                  </a:cubicBezTo>
                  <a:lnTo>
                    <a:pt x="5604" y="234"/>
                  </a:lnTo>
                  <a:cubicBezTo>
                    <a:pt x="5604" y="113"/>
                    <a:pt x="5501" y="1"/>
                    <a:pt x="53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93"/>
            <p:cNvSpPr/>
            <p:nvPr/>
          </p:nvSpPr>
          <p:spPr>
            <a:xfrm>
              <a:off x="13015280" y="5524063"/>
              <a:ext cx="97046" cy="56913"/>
            </a:xfrm>
            <a:custGeom>
              <a:rect b="b" l="l" r="r" t="t"/>
              <a:pathLst>
                <a:path extrusionOk="0" h="346" w="590">
                  <a:moveTo>
                    <a:pt x="178" y="0"/>
                  </a:moveTo>
                  <a:cubicBezTo>
                    <a:pt x="85" y="0"/>
                    <a:pt x="1" y="75"/>
                    <a:pt x="1" y="168"/>
                  </a:cubicBezTo>
                  <a:cubicBezTo>
                    <a:pt x="1" y="262"/>
                    <a:pt x="85" y="346"/>
                    <a:pt x="178" y="346"/>
                  </a:cubicBezTo>
                  <a:lnTo>
                    <a:pt x="412" y="346"/>
                  </a:lnTo>
                  <a:cubicBezTo>
                    <a:pt x="505" y="346"/>
                    <a:pt x="589" y="262"/>
                    <a:pt x="589" y="168"/>
                  </a:cubicBezTo>
                  <a:cubicBezTo>
                    <a:pt x="589" y="75"/>
                    <a:pt x="505" y="0"/>
                    <a:pt x="4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93"/>
            <p:cNvSpPr/>
            <p:nvPr/>
          </p:nvSpPr>
          <p:spPr>
            <a:xfrm>
              <a:off x="12746511" y="5524063"/>
              <a:ext cx="230608" cy="56913"/>
            </a:xfrm>
            <a:custGeom>
              <a:rect b="b" l="l" r="r" t="t"/>
              <a:pathLst>
                <a:path extrusionOk="0" h="346" w="1402">
                  <a:moveTo>
                    <a:pt x="178" y="0"/>
                  </a:moveTo>
                  <a:cubicBezTo>
                    <a:pt x="85" y="0"/>
                    <a:pt x="1" y="75"/>
                    <a:pt x="1" y="168"/>
                  </a:cubicBezTo>
                  <a:cubicBezTo>
                    <a:pt x="1" y="262"/>
                    <a:pt x="85" y="346"/>
                    <a:pt x="178" y="346"/>
                  </a:cubicBezTo>
                  <a:lnTo>
                    <a:pt x="1233" y="346"/>
                  </a:lnTo>
                  <a:cubicBezTo>
                    <a:pt x="1327" y="346"/>
                    <a:pt x="1402" y="262"/>
                    <a:pt x="1402" y="168"/>
                  </a:cubicBezTo>
                  <a:cubicBezTo>
                    <a:pt x="1402" y="75"/>
                    <a:pt x="1327" y="0"/>
                    <a:pt x="12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93"/>
            <p:cNvSpPr/>
            <p:nvPr/>
          </p:nvSpPr>
          <p:spPr>
            <a:xfrm>
              <a:off x="12439416" y="5907976"/>
              <a:ext cx="480790" cy="57077"/>
            </a:xfrm>
            <a:custGeom>
              <a:rect b="b" l="l" r="r" t="t"/>
              <a:pathLst>
                <a:path extrusionOk="0" h="347" w="2923">
                  <a:moveTo>
                    <a:pt x="178" y="1"/>
                  </a:moveTo>
                  <a:cubicBezTo>
                    <a:pt x="84" y="1"/>
                    <a:pt x="0" y="76"/>
                    <a:pt x="0" y="169"/>
                  </a:cubicBezTo>
                  <a:cubicBezTo>
                    <a:pt x="0" y="262"/>
                    <a:pt x="84" y="346"/>
                    <a:pt x="178" y="346"/>
                  </a:cubicBezTo>
                  <a:lnTo>
                    <a:pt x="2746" y="346"/>
                  </a:lnTo>
                  <a:cubicBezTo>
                    <a:pt x="2839" y="346"/>
                    <a:pt x="2923" y="262"/>
                    <a:pt x="2923" y="169"/>
                  </a:cubicBezTo>
                  <a:cubicBezTo>
                    <a:pt x="2923" y="76"/>
                    <a:pt x="2839" y="1"/>
                    <a:pt x="27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0" name="Google Shape;1080;p93"/>
          <p:cNvGrpSpPr/>
          <p:nvPr/>
        </p:nvGrpSpPr>
        <p:grpSpPr>
          <a:xfrm>
            <a:off x="17696239" y="7203136"/>
            <a:ext cx="1017546" cy="890275"/>
            <a:chOff x="12314900" y="5282925"/>
            <a:chExt cx="921774" cy="806482"/>
          </a:xfrm>
        </p:grpSpPr>
        <p:sp>
          <p:nvSpPr>
            <p:cNvPr id="1081" name="Google Shape;1081;p93"/>
            <p:cNvSpPr/>
            <p:nvPr/>
          </p:nvSpPr>
          <p:spPr>
            <a:xfrm>
              <a:off x="12507019" y="5282925"/>
              <a:ext cx="76814" cy="480961"/>
            </a:xfrm>
            <a:custGeom>
              <a:rect b="b" l="l" r="r" t="t"/>
              <a:pathLst>
                <a:path extrusionOk="0" h="2924" w="467">
                  <a:moveTo>
                    <a:pt x="0" y="0"/>
                  </a:moveTo>
                  <a:lnTo>
                    <a:pt x="467" y="0"/>
                  </a:lnTo>
                  <a:lnTo>
                    <a:pt x="467" y="2923"/>
                  </a:lnTo>
                  <a:lnTo>
                    <a:pt x="0" y="2923"/>
                  </a:lnTo>
                  <a:close/>
                </a:path>
              </a:pathLst>
            </a:custGeom>
            <a:gradFill>
              <a:gsLst>
                <a:gs pos="0">
                  <a:srgbClr val="38CCED">
                    <a:alpha val="35294"/>
                  </a:srgbClr>
                </a:gs>
                <a:gs pos="100000">
                  <a:srgbClr val="38CCED"/>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93"/>
            <p:cNvSpPr/>
            <p:nvPr/>
          </p:nvSpPr>
          <p:spPr>
            <a:xfrm>
              <a:off x="12314900" y="5398066"/>
              <a:ext cx="921774" cy="691341"/>
            </a:xfrm>
            <a:custGeom>
              <a:rect b="b" l="l" r="r" t="t"/>
              <a:pathLst>
                <a:path extrusionOk="0" h="4203" w="5604">
                  <a:moveTo>
                    <a:pt x="5258" y="355"/>
                  </a:moveTo>
                  <a:lnTo>
                    <a:pt x="5258" y="3857"/>
                  </a:lnTo>
                  <a:lnTo>
                    <a:pt x="356" y="3857"/>
                  </a:lnTo>
                  <a:lnTo>
                    <a:pt x="356" y="355"/>
                  </a:lnTo>
                  <a:close/>
                  <a:moveTo>
                    <a:pt x="234" y="1"/>
                  </a:moveTo>
                  <a:cubicBezTo>
                    <a:pt x="103" y="1"/>
                    <a:pt x="1" y="113"/>
                    <a:pt x="1" y="234"/>
                  </a:cubicBezTo>
                  <a:lnTo>
                    <a:pt x="1" y="3969"/>
                  </a:lnTo>
                  <a:cubicBezTo>
                    <a:pt x="1" y="4100"/>
                    <a:pt x="103" y="4203"/>
                    <a:pt x="234" y="4203"/>
                  </a:cubicBezTo>
                  <a:lnTo>
                    <a:pt x="5370" y="4203"/>
                  </a:lnTo>
                  <a:cubicBezTo>
                    <a:pt x="5501" y="4203"/>
                    <a:pt x="5604" y="4100"/>
                    <a:pt x="5604" y="3969"/>
                  </a:cubicBezTo>
                  <a:lnTo>
                    <a:pt x="5604" y="234"/>
                  </a:lnTo>
                  <a:cubicBezTo>
                    <a:pt x="5604" y="113"/>
                    <a:pt x="5501" y="1"/>
                    <a:pt x="53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93"/>
            <p:cNvSpPr/>
            <p:nvPr/>
          </p:nvSpPr>
          <p:spPr>
            <a:xfrm>
              <a:off x="13015280" y="5524063"/>
              <a:ext cx="97046" cy="56913"/>
            </a:xfrm>
            <a:custGeom>
              <a:rect b="b" l="l" r="r" t="t"/>
              <a:pathLst>
                <a:path extrusionOk="0" h="346" w="590">
                  <a:moveTo>
                    <a:pt x="178" y="0"/>
                  </a:moveTo>
                  <a:cubicBezTo>
                    <a:pt x="85" y="0"/>
                    <a:pt x="1" y="75"/>
                    <a:pt x="1" y="168"/>
                  </a:cubicBezTo>
                  <a:cubicBezTo>
                    <a:pt x="1" y="262"/>
                    <a:pt x="85" y="346"/>
                    <a:pt x="178" y="346"/>
                  </a:cubicBezTo>
                  <a:lnTo>
                    <a:pt x="412" y="346"/>
                  </a:lnTo>
                  <a:cubicBezTo>
                    <a:pt x="505" y="346"/>
                    <a:pt x="589" y="262"/>
                    <a:pt x="589" y="168"/>
                  </a:cubicBezTo>
                  <a:cubicBezTo>
                    <a:pt x="589" y="75"/>
                    <a:pt x="505" y="0"/>
                    <a:pt x="4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93"/>
            <p:cNvSpPr/>
            <p:nvPr/>
          </p:nvSpPr>
          <p:spPr>
            <a:xfrm>
              <a:off x="12746511" y="5524063"/>
              <a:ext cx="230608" cy="56913"/>
            </a:xfrm>
            <a:custGeom>
              <a:rect b="b" l="l" r="r" t="t"/>
              <a:pathLst>
                <a:path extrusionOk="0" h="346" w="1402">
                  <a:moveTo>
                    <a:pt x="178" y="0"/>
                  </a:moveTo>
                  <a:cubicBezTo>
                    <a:pt x="85" y="0"/>
                    <a:pt x="1" y="75"/>
                    <a:pt x="1" y="168"/>
                  </a:cubicBezTo>
                  <a:cubicBezTo>
                    <a:pt x="1" y="262"/>
                    <a:pt x="85" y="346"/>
                    <a:pt x="178" y="346"/>
                  </a:cubicBezTo>
                  <a:lnTo>
                    <a:pt x="1233" y="346"/>
                  </a:lnTo>
                  <a:cubicBezTo>
                    <a:pt x="1327" y="346"/>
                    <a:pt x="1402" y="262"/>
                    <a:pt x="1402" y="168"/>
                  </a:cubicBezTo>
                  <a:cubicBezTo>
                    <a:pt x="1402" y="75"/>
                    <a:pt x="1327" y="0"/>
                    <a:pt x="12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93"/>
            <p:cNvSpPr/>
            <p:nvPr/>
          </p:nvSpPr>
          <p:spPr>
            <a:xfrm>
              <a:off x="12439416" y="5907976"/>
              <a:ext cx="480790" cy="57077"/>
            </a:xfrm>
            <a:custGeom>
              <a:rect b="b" l="l" r="r" t="t"/>
              <a:pathLst>
                <a:path extrusionOk="0" h="347" w="2923">
                  <a:moveTo>
                    <a:pt x="178" y="1"/>
                  </a:moveTo>
                  <a:cubicBezTo>
                    <a:pt x="84" y="1"/>
                    <a:pt x="0" y="76"/>
                    <a:pt x="0" y="169"/>
                  </a:cubicBezTo>
                  <a:cubicBezTo>
                    <a:pt x="0" y="262"/>
                    <a:pt x="84" y="346"/>
                    <a:pt x="178" y="346"/>
                  </a:cubicBezTo>
                  <a:lnTo>
                    <a:pt x="2746" y="346"/>
                  </a:lnTo>
                  <a:cubicBezTo>
                    <a:pt x="2839" y="346"/>
                    <a:pt x="2923" y="262"/>
                    <a:pt x="2923" y="169"/>
                  </a:cubicBezTo>
                  <a:cubicBezTo>
                    <a:pt x="2923" y="76"/>
                    <a:pt x="2839" y="1"/>
                    <a:pt x="27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6" name="Google Shape;1086;p93"/>
          <p:cNvGrpSpPr/>
          <p:nvPr/>
        </p:nvGrpSpPr>
        <p:grpSpPr>
          <a:xfrm>
            <a:off x="4835395" y="7589562"/>
            <a:ext cx="1017546" cy="890275"/>
            <a:chOff x="12314900" y="5282925"/>
            <a:chExt cx="921774" cy="806482"/>
          </a:xfrm>
        </p:grpSpPr>
        <p:sp>
          <p:nvSpPr>
            <p:cNvPr id="1087" name="Google Shape;1087;p93"/>
            <p:cNvSpPr/>
            <p:nvPr/>
          </p:nvSpPr>
          <p:spPr>
            <a:xfrm>
              <a:off x="12507019" y="5282925"/>
              <a:ext cx="76814" cy="480961"/>
            </a:xfrm>
            <a:custGeom>
              <a:rect b="b" l="l" r="r" t="t"/>
              <a:pathLst>
                <a:path extrusionOk="0" h="2924" w="467">
                  <a:moveTo>
                    <a:pt x="0" y="0"/>
                  </a:moveTo>
                  <a:lnTo>
                    <a:pt x="467" y="0"/>
                  </a:lnTo>
                  <a:lnTo>
                    <a:pt x="467" y="2923"/>
                  </a:lnTo>
                  <a:lnTo>
                    <a:pt x="0" y="2923"/>
                  </a:lnTo>
                  <a:close/>
                </a:path>
              </a:pathLst>
            </a:custGeom>
            <a:gradFill>
              <a:gsLst>
                <a:gs pos="0">
                  <a:srgbClr val="38CCED">
                    <a:alpha val="35294"/>
                  </a:srgbClr>
                </a:gs>
                <a:gs pos="100000">
                  <a:srgbClr val="38CCED"/>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93"/>
            <p:cNvSpPr/>
            <p:nvPr/>
          </p:nvSpPr>
          <p:spPr>
            <a:xfrm>
              <a:off x="12314900" y="5398066"/>
              <a:ext cx="921774" cy="691341"/>
            </a:xfrm>
            <a:custGeom>
              <a:rect b="b" l="l" r="r" t="t"/>
              <a:pathLst>
                <a:path extrusionOk="0" h="4203" w="5604">
                  <a:moveTo>
                    <a:pt x="5258" y="355"/>
                  </a:moveTo>
                  <a:lnTo>
                    <a:pt x="5258" y="3857"/>
                  </a:lnTo>
                  <a:lnTo>
                    <a:pt x="356" y="3857"/>
                  </a:lnTo>
                  <a:lnTo>
                    <a:pt x="356" y="355"/>
                  </a:lnTo>
                  <a:close/>
                  <a:moveTo>
                    <a:pt x="234" y="1"/>
                  </a:moveTo>
                  <a:cubicBezTo>
                    <a:pt x="103" y="1"/>
                    <a:pt x="1" y="113"/>
                    <a:pt x="1" y="234"/>
                  </a:cubicBezTo>
                  <a:lnTo>
                    <a:pt x="1" y="3969"/>
                  </a:lnTo>
                  <a:cubicBezTo>
                    <a:pt x="1" y="4100"/>
                    <a:pt x="103" y="4203"/>
                    <a:pt x="234" y="4203"/>
                  </a:cubicBezTo>
                  <a:lnTo>
                    <a:pt x="5370" y="4203"/>
                  </a:lnTo>
                  <a:cubicBezTo>
                    <a:pt x="5501" y="4203"/>
                    <a:pt x="5604" y="4100"/>
                    <a:pt x="5604" y="3969"/>
                  </a:cubicBezTo>
                  <a:lnTo>
                    <a:pt x="5604" y="234"/>
                  </a:lnTo>
                  <a:cubicBezTo>
                    <a:pt x="5604" y="113"/>
                    <a:pt x="5501" y="1"/>
                    <a:pt x="53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93"/>
            <p:cNvSpPr/>
            <p:nvPr/>
          </p:nvSpPr>
          <p:spPr>
            <a:xfrm>
              <a:off x="13015280" y="5524063"/>
              <a:ext cx="97046" cy="56913"/>
            </a:xfrm>
            <a:custGeom>
              <a:rect b="b" l="l" r="r" t="t"/>
              <a:pathLst>
                <a:path extrusionOk="0" h="346" w="590">
                  <a:moveTo>
                    <a:pt x="178" y="0"/>
                  </a:moveTo>
                  <a:cubicBezTo>
                    <a:pt x="85" y="0"/>
                    <a:pt x="1" y="75"/>
                    <a:pt x="1" y="168"/>
                  </a:cubicBezTo>
                  <a:cubicBezTo>
                    <a:pt x="1" y="262"/>
                    <a:pt x="85" y="346"/>
                    <a:pt x="178" y="346"/>
                  </a:cubicBezTo>
                  <a:lnTo>
                    <a:pt x="412" y="346"/>
                  </a:lnTo>
                  <a:cubicBezTo>
                    <a:pt x="505" y="346"/>
                    <a:pt x="589" y="262"/>
                    <a:pt x="589" y="168"/>
                  </a:cubicBezTo>
                  <a:cubicBezTo>
                    <a:pt x="589" y="75"/>
                    <a:pt x="505" y="0"/>
                    <a:pt x="4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93"/>
            <p:cNvSpPr/>
            <p:nvPr/>
          </p:nvSpPr>
          <p:spPr>
            <a:xfrm>
              <a:off x="12746511" y="5524063"/>
              <a:ext cx="230608" cy="56913"/>
            </a:xfrm>
            <a:custGeom>
              <a:rect b="b" l="l" r="r" t="t"/>
              <a:pathLst>
                <a:path extrusionOk="0" h="346" w="1402">
                  <a:moveTo>
                    <a:pt x="178" y="0"/>
                  </a:moveTo>
                  <a:cubicBezTo>
                    <a:pt x="85" y="0"/>
                    <a:pt x="1" y="75"/>
                    <a:pt x="1" y="168"/>
                  </a:cubicBezTo>
                  <a:cubicBezTo>
                    <a:pt x="1" y="262"/>
                    <a:pt x="85" y="346"/>
                    <a:pt x="178" y="346"/>
                  </a:cubicBezTo>
                  <a:lnTo>
                    <a:pt x="1233" y="346"/>
                  </a:lnTo>
                  <a:cubicBezTo>
                    <a:pt x="1327" y="346"/>
                    <a:pt x="1402" y="262"/>
                    <a:pt x="1402" y="168"/>
                  </a:cubicBezTo>
                  <a:cubicBezTo>
                    <a:pt x="1402" y="75"/>
                    <a:pt x="1327" y="0"/>
                    <a:pt x="12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93"/>
            <p:cNvSpPr/>
            <p:nvPr/>
          </p:nvSpPr>
          <p:spPr>
            <a:xfrm>
              <a:off x="12439416" y="5907976"/>
              <a:ext cx="480790" cy="57077"/>
            </a:xfrm>
            <a:custGeom>
              <a:rect b="b" l="l" r="r" t="t"/>
              <a:pathLst>
                <a:path extrusionOk="0" h="347" w="2923">
                  <a:moveTo>
                    <a:pt x="178" y="1"/>
                  </a:moveTo>
                  <a:cubicBezTo>
                    <a:pt x="84" y="1"/>
                    <a:pt x="0" y="76"/>
                    <a:pt x="0" y="169"/>
                  </a:cubicBezTo>
                  <a:cubicBezTo>
                    <a:pt x="0" y="262"/>
                    <a:pt x="84" y="346"/>
                    <a:pt x="178" y="346"/>
                  </a:cubicBezTo>
                  <a:lnTo>
                    <a:pt x="2746" y="346"/>
                  </a:lnTo>
                  <a:cubicBezTo>
                    <a:pt x="2839" y="346"/>
                    <a:pt x="2923" y="262"/>
                    <a:pt x="2923" y="169"/>
                  </a:cubicBezTo>
                  <a:cubicBezTo>
                    <a:pt x="2923" y="76"/>
                    <a:pt x="2839" y="1"/>
                    <a:pt x="27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2" name="Google Shape;1092;p93"/>
          <p:cNvGrpSpPr/>
          <p:nvPr/>
        </p:nvGrpSpPr>
        <p:grpSpPr>
          <a:xfrm>
            <a:off x="6003438" y="4241009"/>
            <a:ext cx="1017546" cy="890275"/>
            <a:chOff x="12314900" y="5282925"/>
            <a:chExt cx="921774" cy="806482"/>
          </a:xfrm>
        </p:grpSpPr>
        <p:sp>
          <p:nvSpPr>
            <p:cNvPr id="1093" name="Google Shape;1093;p93"/>
            <p:cNvSpPr/>
            <p:nvPr/>
          </p:nvSpPr>
          <p:spPr>
            <a:xfrm>
              <a:off x="12507019" y="5282925"/>
              <a:ext cx="76814" cy="480961"/>
            </a:xfrm>
            <a:custGeom>
              <a:rect b="b" l="l" r="r" t="t"/>
              <a:pathLst>
                <a:path extrusionOk="0" h="2924" w="467">
                  <a:moveTo>
                    <a:pt x="0" y="0"/>
                  </a:moveTo>
                  <a:lnTo>
                    <a:pt x="467" y="0"/>
                  </a:lnTo>
                  <a:lnTo>
                    <a:pt x="467" y="2923"/>
                  </a:lnTo>
                  <a:lnTo>
                    <a:pt x="0" y="2923"/>
                  </a:lnTo>
                  <a:close/>
                </a:path>
              </a:pathLst>
            </a:custGeom>
            <a:gradFill>
              <a:gsLst>
                <a:gs pos="0">
                  <a:srgbClr val="38CCED">
                    <a:alpha val="35294"/>
                  </a:srgbClr>
                </a:gs>
                <a:gs pos="100000">
                  <a:srgbClr val="38CCED"/>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93"/>
            <p:cNvSpPr/>
            <p:nvPr/>
          </p:nvSpPr>
          <p:spPr>
            <a:xfrm>
              <a:off x="12314900" y="5398066"/>
              <a:ext cx="921774" cy="691341"/>
            </a:xfrm>
            <a:custGeom>
              <a:rect b="b" l="l" r="r" t="t"/>
              <a:pathLst>
                <a:path extrusionOk="0" h="4203" w="5604">
                  <a:moveTo>
                    <a:pt x="5258" y="355"/>
                  </a:moveTo>
                  <a:lnTo>
                    <a:pt x="5258" y="3857"/>
                  </a:lnTo>
                  <a:lnTo>
                    <a:pt x="356" y="3857"/>
                  </a:lnTo>
                  <a:lnTo>
                    <a:pt x="356" y="355"/>
                  </a:lnTo>
                  <a:close/>
                  <a:moveTo>
                    <a:pt x="234" y="1"/>
                  </a:moveTo>
                  <a:cubicBezTo>
                    <a:pt x="103" y="1"/>
                    <a:pt x="1" y="113"/>
                    <a:pt x="1" y="234"/>
                  </a:cubicBezTo>
                  <a:lnTo>
                    <a:pt x="1" y="3969"/>
                  </a:lnTo>
                  <a:cubicBezTo>
                    <a:pt x="1" y="4100"/>
                    <a:pt x="103" y="4203"/>
                    <a:pt x="234" y="4203"/>
                  </a:cubicBezTo>
                  <a:lnTo>
                    <a:pt x="5370" y="4203"/>
                  </a:lnTo>
                  <a:cubicBezTo>
                    <a:pt x="5501" y="4203"/>
                    <a:pt x="5604" y="4100"/>
                    <a:pt x="5604" y="3969"/>
                  </a:cubicBezTo>
                  <a:lnTo>
                    <a:pt x="5604" y="234"/>
                  </a:lnTo>
                  <a:cubicBezTo>
                    <a:pt x="5604" y="113"/>
                    <a:pt x="5501" y="1"/>
                    <a:pt x="53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93"/>
            <p:cNvSpPr/>
            <p:nvPr/>
          </p:nvSpPr>
          <p:spPr>
            <a:xfrm>
              <a:off x="13015280" y="5524063"/>
              <a:ext cx="97046" cy="56913"/>
            </a:xfrm>
            <a:custGeom>
              <a:rect b="b" l="l" r="r" t="t"/>
              <a:pathLst>
                <a:path extrusionOk="0" h="346" w="590">
                  <a:moveTo>
                    <a:pt x="178" y="0"/>
                  </a:moveTo>
                  <a:cubicBezTo>
                    <a:pt x="85" y="0"/>
                    <a:pt x="1" y="75"/>
                    <a:pt x="1" y="168"/>
                  </a:cubicBezTo>
                  <a:cubicBezTo>
                    <a:pt x="1" y="262"/>
                    <a:pt x="85" y="346"/>
                    <a:pt x="178" y="346"/>
                  </a:cubicBezTo>
                  <a:lnTo>
                    <a:pt x="412" y="346"/>
                  </a:lnTo>
                  <a:cubicBezTo>
                    <a:pt x="505" y="346"/>
                    <a:pt x="589" y="262"/>
                    <a:pt x="589" y="168"/>
                  </a:cubicBezTo>
                  <a:cubicBezTo>
                    <a:pt x="589" y="75"/>
                    <a:pt x="505" y="0"/>
                    <a:pt x="4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93"/>
            <p:cNvSpPr/>
            <p:nvPr/>
          </p:nvSpPr>
          <p:spPr>
            <a:xfrm>
              <a:off x="12746511" y="5524063"/>
              <a:ext cx="230608" cy="56913"/>
            </a:xfrm>
            <a:custGeom>
              <a:rect b="b" l="l" r="r" t="t"/>
              <a:pathLst>
                <a:path extrusionOk="0" h="346" w="1402">
                  <a:moveTo>
                    <a:pt x="178" y="0"/>
                  </a:moveTo>
                  <a:cubicBezTo>
                    <a:pt x="85" y="0"/>
                    <a:pt x="1" y="75"/>
                    <a:pt x="1" y="168"/>
                  </a:cubicBezTo>
                  <a:cubicBezTo>
                    <a:pt x="1" y="262"/>
                    <a:pt x="85" y="346"/>
                    <a:pt x="178" y="346"/>
                  </a:cubicBezTo>
                  <a:lnTo>
                    <a:pt x="1233" y="346"/>
                  </a:lnTo>
                  <a:cubicBezTo>
                    <a:pt x="1327" y="346"/>
                    <a:pt x="1402" y="262"/>
                    <a:pt x="1402" y="168"/>
                  </a:cubicBezTo>
                  <a:cubicBezTo>
                    <a:pt x="1402" y="75"/>
                    <a:pt x="1327" y="0"/>
                    <a:pt x="12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93"/>
            <p:cNvSpPr/>
            <p:nvPr/>
          </p:nvSpPr>
          <p:spPr>
            <a:xfrm>
              <a:off x="12439416" y="5907976"/>
              <a:ext cx="480790" cy="57077"/>
            </a:xfrm>
            <a:custGeom>
              <a:rect b="b" l="l" r="r" t="t"/>
              <a:pathLst>
                <a:path extrusionOk="0" h="347" w="2923">
                  <a:moveTo>
                    <a:pt x="178" y="1"/>
                  </a:moveTo>
                  <a:cubicBezTo>
                    <a:pt x="84" y="1"/>
                    <a:pt x="0" y="76"/>
                    <a:pt x="0" y="169"/>
                  </a:cubicBezTo>
                  <a:cubicBezTo>
                    <a:pt x="0" y="262"/>
                    <a:pt x="84" y="346"/>
                    <a:pt x="178" y="346"/>
                  </a:cubicBezTo>
                  <a:lnTo>
                    <a:pt x="2746" y="346"/>
                  </a:lnTo>
                  <a:cubicBezTo>
                    <a:pt x="2839" y="346"/>
                    <a:pt x="2923" y="262"/>
                    <a:pt x="2923" y="169"/>
                  </a:cubicBezTo>
                  <a:cubicBezTo>
                    <a:pt x="2923" y="76"/>
                    <a:pt x="2839" y="1"/>
                    <a:pt x="27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2" name="Shape 1102"/>
        <p:cNvGrpSpPr/>
        <p:nvPr/>
      </p:nvGrpSpPr>
      <p:grpSpPr>
        <a:xfrm>
          <a:off x="0" y="0"/>
          <a:ext cx="0" cy="0"/>
          <a:chOff x="0" y="0"/>
          <a:chExt cx="0" cy="0"/>
        </a:xfrm>
      </p:grpSpPr>
      <p:sp>
        <p:nvSpPr>
          <p:cNvPr id="1103" name="Google Shape;1103;p94"/>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CQRS with Data in Motion</a:t>
            </a:r>
            <a:endParaRPr/>
          </a:p>
        </p:txBody>
      </p:sp>
      <p:grpSp>
        <p:nvGrpSpPr>
          <p:cNvPr id="1104" name="Google Shape;1104;p94"/>
          <p:cNvGrpSpPr/>
          <p:nvPr/>
        </p:nvGrpSpPr>
        <p:grpSpPr>
          <a:xfrm>
            <a:off x="2461775" y="3490737"/>
            <a:ext cx="1618564" cy="1609069"/>
            <a:chOff x="7093632" y="10286245"/>
            <a:chExt cx="794153" cy="789456"/>
          </a:xfrm>
        </p:grpSpPr>
        <p:sp>
          <p:nvSpPr>
            <p:cNvPr id="1105" name="Google Shape;1105;p94"/>
            <p:cNvSpPr/>
            <p:nvPr/>
          </p:nvSpPr>
          <p:spPr>
            <a:xfrm>
              <a:off x="7455036" y="10650300"/>
              <a:ext cx="432749" cy="425401"/>
            </a:xfrm>
            <a:custGeom>
              <a:rect b="b" l="l" r="r" t="t"/>
              <a:pathLst>
                <a:path extrusionOk="0" h="2663" w="2709">
                  <a:moveTo>
                    <a:pt x="2709" y="2662"/>
                  </a:moveTo>
                  <a:lnTo>
                    <a:pt x="1" y="2662"/>
                  </a:lnTo>
                  <a:lnTo>
                    <a:pt x="1" y="2195"/>
                  </a:lnTo>
                  <a:lnTo>
                    <a:pt x="2242" y="2195"/>
                  </a:lnTo>
                  <a:lnTo>
                    <a:pt x="2242" y="1"/>
                  </a:lnTo>
                  <a:lnTo>
                    <a:pt x="2709" y="1"/>
                  </a:lnTo>
                  <a:close/>
                </a:path>
              </a:pathLst>
            </a:custGeom>
            <a:solidFill>
              <a:srgbClr val="73DB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94"/>
            <p:cNvSpPr/>
            <p:nvPr/>
          </p:nvSpPr>
          <p:spPr>
            <a:xfrm>
              <a:off x="7093632" y="10286245"/>
              <a:ext cx="657154" cy="657144"/>
            </a:xfrm>
            <a:custGeom>
              <a:rect b="b" l="l" r="r" t="t"/>
              <a:pathLst>
                <a:path extrusionOk="0" h="3970" w="3970">
                  <a:moveTo>
                    <a:pt x="3614" y="346"/>
                  </a:moveTo>
                  <a:lnTo>
                    <a:pt x="3614" y="3615"/>
                  </a:lnTo>
                  <a:lnTo>
                    <a:pt x="346" y="3615"/>
                  </a:lnTo>
                  <a:lnTo>
                    <a:pt x="346" y="346"/>
                  </a:lnTo>
                  <a:close/>
                  <a:moveTo>
                    <a:pt x="234" y="1"/>
                  </a:moveTo>
                  <a:cubicBezTo>
                    <a:pt x="103" y="1"/>
                    <a:pt x="0" y="103"/>
                    <a:pt x="0" y="234"/>
                  </a:cubicBezTo>
                  <a:lnTo>
                    <a:pt x="0" y="3736"/>
                  </a:lnTo>
                  <a:cubicBezTo>
                    <a:pt x="0" y="3867"/>
                    <a:pt x="103" y="3969"/>
                    <a:pt x="234" y="3969"/>
                  </a:cubicBezTo>
                  <a:lnTo>
                    <a:pt x="3736" y="3969"/>
                  </a:lnTo>
                  <a:cubicBezTo>
                    <a:pt x="3857" y="3969"/>
                    <a:pt x="3969" y="3867"/>
                    <a:pt x="3969" y="3736"/>
                  </a:cubicBezTo>
                  <a:lnTo>
                    <a:pt x="3969" y="234"/>
                  </a:lnTo>
                  <a:cubicBezTo>
                    <a:pt x="3969" y="103"/>
                    <a:pt x="3857" y="1"/>
                    <a:pt x="37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7" name="Google Shape;1107;p94"/>
          <p:cNvSpPr txBox="1"/>
          <p:nvPr/>
        </p:nvSpPr>
        <p:spPr>
          <a:xfrm>
            <a:off x="2211650" y="5137400"/>
            <a:ext cx="1868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US" sz="2800">
                <a:solidFill>
                  <a:schemeClr val="dk1"/>
                </a:solidFill>
                <a:latin typeface="Montserrat"/>
                <a:ea typeface="Montserrat"/>
                <a:cs typeface="Montserrat"/>
                <a:sym typeface="Montserrat"/>
              </a:rPr>
              <a:t>App</a:t>
            </a:r>
            <a:endParaRPr i="1" sz="2800">
              <a:solidFill>
                <a:schemeClr val="dk1"/>
              </a:solidFill>
              <a:latin typeface="Montserrat"/>
              <a:ea typeface="Montserrat"/>
              <a:cs typeface="Montserrat"/>
              <a:sym typeface="Montserrat"/>
            </a:endParaRPr>
          </a:p>
        </p:txBody>
      </p:sp>
      <p:sp>
        <p:nvSpPr>
          <p:cNvPr id="1108" name="Google Shape;1108;p94"/>
          <p:cNvSpPr/>
          <p:nvPr/>
        </p:nvSpPr>
        <p:spPr>
          <a:xfrm>
            <a:off x="1627999" y="2263059"/>
            <a:ext cx="3036000" cy="940800"/>
          </a:xfrm>
          <a:prstGeom prst="roundRect">
            <a:avLst>
              <a:gd fmla="val 4202" name="adj"/>
            </a:avLst>
          </a:prstGeom>
          <a:solidFill>
            <a:schemeClr val="lt1"/>
          </a:solidFill>
          <a:ln cap="flat" cmpd="sng" w="9525">
            <a:solidFill>
              <a:schemeClr val="accent1"/>
            </a:solidFill>
            <a:prstDash val="solid"/>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rPr lang="en-US" sz="2400">
                <a:solidFill>
                  <a:schemeClr val="dk1"/>
                </a:solidFill>
                <a:latin typeface="Montserrat SemiBold"/>
                <a:ea typeface="Montserrat SemiBold"/>
                <a:cs typeface="Montserrat SemiBold"/>
                <a:sym typeface="Montserrat SemiBold"/>
              </a:rPr>
              <a:t>Book Flight</a:t>
            </a:r>
            <a:endParaRPr sz="2400">
              <a:solidFill>
                <a:schemeClr val="dk1"/>
              </a:solidFill>
              <a:latin typeface="Montserrat SemiBold"/>
              <a:ea typeface="Montserrat SemiBold"/>
              <a:cs typeface="Montserrat SemiBold"/>
              <a:sym typeface="Montserrat SemiBold"/>
            </a:endParaRPr>
          </a:p>
        </p:txBody>
      </p:sp>
      <p:grpSp>
        <p:nvGrpSpPr>
          <p:cNvPr id="1109" name="Google Shape;1109;p94"/>
          <p:cNvGrpSpPr/>
          <p:nvPr/>
        </p:nvGrpSpPr>
        <p:grpSpPr>
          <a:xfrm>
            <a:off x="2211644" y="6875450"/>
            <a:ext cx="1868698" cy="1513949"/>
            <a:chOff x="3714575" y="2571750"/>
            <a:chExt cx="1472575" cy="1193025"/>
          </a:xfrm>
        </p:grpSpPr>
        <p:sp>
          <p:nvSpPr>
            <p:cNvPr id="1110" name="Google Shape;1110;p94"/>
            <p:cNvSpPr/>
            <p:nvPr/>
          </p:nvSpPr>
          <p:spPr>
            <a:xfrm rot="10800000">
              <a:off x="3714575" y="2769375"/>
              <a:ext cx="1471800" cy="995400"/>
            </a:xfrm>
            <a:prstGeom prst="rect">
              <a:avLst/>
            </a:prstGeom>
            <a:gradFill>
              <a:gsLst>
                <a:gs pos="0">
                  <a:srgbClr val="FFFFFF">
                    <a:alpha val="0"/>
                  </a:srgbClr>
                </a:gs>
                <a:gs pos="100000">
                  <a:schemeClr val="accent5"/>
                </a:gs>
              </a:gsLst>
              <a:lin ang="5400012" scaled="0"/>
            </a:gra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sz="1900"/>
            </a:p>
          </p:txBody>
        </p:sp>
        <p:sp>
          <p:nvSpPr>
            <p:cNvPr id="1111" name="Google Shape;1111;p94"/>
            <p:cNvSpPr/>
            <p:nvPr/>
          </p:nvSpPr>
          <p:spPr>
            <a:xfrm>
              <a:off x="3714750" y="2571750"/>
              <a:ext cx="1472400" cy="414300"/>
            </a:xfrm>
            <a:prstGeom prst="ellipse">
              <a:avLst/>
            </a:prstGeom>
            <a:solidFill>
              <a:schemeClr val="accent5"/>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sz="1900"/>
            </a:p>
          </p:txBody>
        </p:sp>
      </p:grpSp>
      <p:cxnSp>
        <p:nvCxnSpPr>
          <p:cNvPr id="1112" name="Google Shape;1112;p94"/>
          <p:cNvCxnSpPr/>
          <p:nvPr/>
        </p:nvCxnSpPr>
        <p:spPr>
          <a:xfrm>
            <a:off x="3146013" y="5867400"/>
            <a:ext cx="0" cy="756000"/>
          </a:xfrm>
          <a:prstGeom prst="straightConnector1">
            <a:avLst/>
          </a:prstGeom>
          <a:noFill/>
          <a:ln cap="flat" cmpd="sng" w="28575">
            <a:solidFill>
              <a:schemeClr val="dk2"/>
            </a:solidFill>
            <a:prstDash val="solid"/>
            <a:round/>
            <a:headEnd len="med" w="med" type="none"/>
            <a:tailEnd len="med" w="med" type="none"/>
          </a:ln>
        </p:spPr>
      </p:cxnSp>
      <p:cxnSp>
        <p:nvCxnSpPr>
          <p:cNvPr id="1113" name="Google Shape;1113;p94"/>
          <p:cNvCxnSpPr/>
          <p:nvPr/>
        </p:nvCxnSpPr>
        <p:spPr>
          <a:xfrm>
            <a:off x="4309663" y="7578250"/>
            <a:ext cx="3226200" cy="0"/>
          </a:xfrm>
          <a:prstGeom prst="straightConnector1">
            <a:avLst/>
          </a:prstGeom>
          <a:noFill/>
          <a:ln cap="flat" cmpd="sng" w="28575">
            <a:solidFill>
              <a:srgbClr val="9E9E9E"/>
            </a:solidFill>
            <a:prstDash val="solid"/>
            <a:round/>
            <a:headEnd len="med" w="med" type="none"/>
            <a:tailEnd len="med" w="med" type="triangle"/>
          </a:ln>
        </p:spPr>
      </p:cxnSp>
      <p:graphicFrame>
        <p:nvGraphicFramePr>
          <p:cNvPr id="1114" name="Google Shape;1114;p94"/>
          <p:cNvGraphicFramePr/>
          <p:nvPr/>
        </p:nvGraphicFramePr>
        <p:xfrm>
          <a:off x="4664963" y="7366245"/>
          <a:ext cx="3000000" cy="3000000"/>
        </p:xfrm>
        <a:graphic>
          <a:graphicData uri="http://schemas.openxmlformats.org/drawingml/2006/table">
            <a:tbl>
              <a:tblPr>
                <a:noFill/>
                <a:tableStyleId>{7344BA62-BCC8-4619-9E83-1A777FA3CFD2}</a:tableStyleId>
              </a:tblPr>
              <a:tblGrid>
                <a:gridCol w="431675"/>
                <a:gridCol w="431675"/>
                <a:gridCol w="431675"/>
                <a:gridCol w="431675"/>
                <a:gridCol w="431675"/>
              </a:tblGrid>
              <a:tr h="396200">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A7DEEB"/>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2"/>
                    </a:solidFill>
                  </a:tcPr>
                </a:tc>
              </a:tr>
            </a:tbl>
          </a:graphicData>
        </a:graphic>
      </p:graphicFrame>
      <p:sp>
        <p:nvSpPr>
          <p:cNvPr id="1115" name="Google Shape;1115;p94"/>
          <p:cNvSpPr/>
          <p:nvPr/>
        </p:nvSpPr>
        <p:spPr>
          <a:xfrm>
            <a:off x="7729537" y="7077745"/>
            <a:ext cx="3036000" cy="940800"/>
          </a:xfrm>
          <a:prstGeom prst="roundRect">
            <a:avLst>
              <a:gd fmla="val 4202" name="adj"/>
            </a:avLst>
          </a:prstGeom>
          <a:solidFill>
            <a:srgbClr val="A7DEEB"/>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rPr b="1" lang="en-US" sz="2200">
                <a:solidFill>
                  <a:schemeClr val="dk1"/>
                </a:solidFill>
                <a:latin typeface="Montserrat"/>
                <a:ea typeface="Montserrat"/>
                <a:cs typeface="Montserrat"/>
                <a:sym typeface="Montserrat"/>
              </a:rPr>
              <a:t>KAFKA TOPIC</a:t>
            </a:r>
            <a:endParaRPr b="1" sz="2200">
              <a:solidFill>
                <a:schemeClr val="dk1"/>
              </a:solidFill>
              <a:latin typeface="Montserrat"/>
              <a:ea typeface="Montserrat"/>
              <a:cs typeface="Montserrat"/>
              <a:sym typeface="Montserrat"/>
            </a:endParaRPr>
          </a:p>
        </p:txBody>
      </p:sp>
      <p:cxnSp>
        <p:nvCxnSpPr>
          <p:cNvPr id="1116" name="Google Shape;1116;p94"/>
          <p:cNvCxnSpPr/>
          <p:nvPr/>
        </p:nvCxnSpPr>
        <p:spPr>
          <a:xfrm>
            <a:off x="10765538" y="7531825"/>
            <a:ext cx="9562200" cy="0"/>
          </a:xfrm>
          <a:prstGeom prst="straightConnector1">
            <a:avLst/>
          </a:prstGeom>
          <a:noFill/>
          <a:ln cap="flat" cmpd="sng" w="28575">
            <a:solidFill>
              <a:srgbClr val="9E9E9E"/>
            </a:solidFill>
            <a:prstDash val="solid"/>
            <a:round/>
            <a:headEnd len="med" w="med" type="none"/>
            <a:tailEnd len="med" w="med" type="triangle"/>
          </a:ln>
        </p:spPr>
      </p:cxnSp>
      <p:sp>
        <p:nvSpPr>
          <p:cNvPr id="1117" name="Google Shape;1117;p94"/>
          <p:cNvSpPr/>
          <p:nvPr/>
        </p:nvSpPr>
        <p:spPr>
          <a:xfrm>
            <a:off x="12897813" y="7531822"/>
            <a:ext cx="3780407" cy="2332590"/>
          </a:xfrm>
          <a:custGeom>
            <a:rect b="b" l="l" r="r" t="t"/>
            <a:pathLst>
              <a:path extrusionOk="0" h="19787" w="20695">
                <a:moveTo>
                  <a:pt x="0" y="0"/>
                </a:moveTo>
                <a:lnTo>
                  <a:pt x="0" y="19787"/>
                </a:lnTo>
                <a:lnTo>
                  <a:pt x="20695" y="19787"/>
                </a:lnTo>
              </a:path>
            </a:pathLst>
          </a:custGeom>
          <a:noFill/>
          <a:ln cap="flat" cmpd="sng" w="28575">
            <a:solidFill>
              <a:srgbClr val="B7B7B7"/>
            </a:solidFill>
            <a:prstDash val="solid"/>
            <a:round/>
            <a:headEnd len="med" w="med" type="none"/>
            <a:tailEnd len="med" w="med" type="triangle"/>
          </a:ln>
        </p:spPr>
      </p:sp>
      <p:sp>
        <p:nvSpPr>
          <p:cNvPr id="1118" name="Google Shape;1118;p94"/>
          <p:cNvSpPr/>
          <p:nvPr/>
        </p:nvSpPr>
        <p:spPr>
          <a:xfrm flipH="1" rot="10800000">
            <a:off x="12440663" y="5945175"/>
            <a:ext cx="3652305" cy="1518900"/>
          </a:xfrm>
          <a:custGeom>
            <a:rect b="b" l="l" r="r" t="t"/>
            <a:pathLst>
              <a:path extrusionOk="0" h="19787" w="20695">
                <a:moveTo>
                  <a:pt x="0" y="0"/>
                </a:moveTo>
                <a:lnTo>
                  <a:pt x="0" y="19787"/>
                </a:lnTo>
                <a:lnTo>
                  <a:pt x="20695" y="19787"/>
                </a:lnTo>
              </a:path>
            </a:pathLst>
          </a:custGeom>
          <a:noFill/>
          <a:ln cap="flat" cmpd="sng" w="28575">
            <a:solidFill>
              <a:srgbClr val="B7B7B7"/>
            </a:solidFill>
            <a:prstDash val="solid"/>
            <a:round/>
            <a:headEnd len="med" w="med" type="none"/>
            <a:tailEnd len="med" w="med" type="triangle"/>
          </a:ln>
        </p:spPr>
      </p:sp>
      <p:grpSp>
        <p:nvGrpSpPr>
          <p:cNvPr id="1119" name="Google Shape;1119;p94"/>
          <p:cNvGrpSpPr/>
          <p:nvPr/>
        </p:nvGrpSpPr>
        <p:grpSpPr>
          <a:xfrm>
            <a:off x="11862557" y="7343881"/>
            <a:ext cx="1921786" cy="375900"/>
            <a:chOff x="10243750" y="8098425"/>
            <a:chExt cx="2502000" cy="375900"/>
          </a:xfrm>
        </p:grpSpPr>
        <p:sp>
          <p:nvSpPr>
            <p:cNvPr id="1120" name="Google Shape;1120;p94"/>
            <p:cNvSpPr/>
            <p:nvPr/>
          </p:nvSpPr>
          <p:spPr>
            <a:xfrm>
              <a:off x="10243750" y="8098425"/>
              <a:ext cx="500400" cy="3759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94"/>
            <p:cNvSpPr/>
            <p:nvPr/>
          </p:nvSpPr>
          <p:spPr>
            <a:xfrm>
              <a:off x="10744150" y="8098425"/>
              <a:ext cx="500400" cy="375900"/>
            </a:xfrm>
            <a:prstGeom prst="rect">
              <a:avLst/>
            </a:prstGeom>
            <a:solidFill>
              <a:srgbClr val="A7DEEB"/>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94"/>
            <p:cNvSpPr/>
            <p:nvPr/>
          </p:nvSpPr>
          <p:spPr>
            <a:xfrm>
              <a:off x="11244550" y="8098425"/>
              <a:ext cx="500400" cy="3759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94"/>
            <p:cNvSpPr/>
            <p:nvPr/>
          </p:nvSpPr>
          <p:spPr>
            <a:xfrm>
              <a:off x="11744950" y="8098425"/>
              <a:ext cx="500400" cy="375900"/>
            </a:xfrm>
            <a:prstGeom prst="rect">
              <a:avLst/>
            </a:prstGeom>
            <a:solidFill>
              <a:schemeClr val="accent5"/>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94"/>
            <p:cNvSpPr/>
            <p:nvPr/>
          </p:nvSpPr>
          <p:spPr>
            <a:xfrm>
              <a:off x="12245350" y="8098425"/>
              <a:ext cx="500400" cy="3759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25" name="Google Shape;1125;p94"/>
          <p:cNvSpPr/>
          <p:nvPr/>
        </p:nvSpPr>
        <p:spPr>
          <a:xfrm>
            <a:off x="19720015" y="4498686"/>
            <a:ext cx="3036000" cy="940800"/>
          </a:xfrm>
          <a:prstGeom prst="roundRect">
            <a:avLst>
              <a:gd fmla="val 4202" name="adj"/>
            </a:avLst>
          </a:prstGeom>
          <a:solidFill>
            <a:srgbClr val="FFFFFF"/>
          </a:solidFill>
          <a:ln cap="flat" cmpd="sng" w="9525">
            <a:solidFill>
              <a:srgbClr val="0074A2"/>
            </a:solidFill>
            <a:prstDash val="solid"/>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rPr lang="en-US" sz="2400">
                <a:solidFill>
                  <a:schemeClr val="dk1"/>
                </a:solidFill>
                <a:latin typeface="Montserrat SemiBold"/>
                <a:ea typeface="Montserrat SemiBold"/>
                <a:cs typeface="Montserrat SemiBold"/>
                <a:sym typeface="Montserrat SemiBold"/>
              </a:rPr>
              <a:t>Get Flights</a:t>
            </a:r>
            <a:endParaRPr sz="2400">
              <a:solidFill>
                <a:schemeClr val="dk1"/>
              </a:solidFill>
              <a:latin typeface="Montserrat SemiBold"/>
              <a:ea typeface="Montserrat SemiBold"/>
              <a:cs typeface="Montserrat SemiBold"/>
              <a:sym typeface="Montserrat SemiBold"/>
            </a:endParaRPr>
          </a:p>
        </p:txBody>
      </p:sp>
      <p:sp>
        <p:nvSpPr>
          <p:cNvPr id="1126" name="Google Shape;1126;p94"/>
          <p:cNvSpPr/>
          <p:nvPr/>
        </p:nvSpPr>
        <p:spPr>
          <a:xfrm>
            <a:off x="15997415" y="10617448"/>
            <a:ext cx="3036000" cy="940800"/>
          </a:xfrm>
          <a:prstGeom prst="roundRect">
            <a:avLst>
              <a:gd fmla="val 4202" name="adj"/>
            </a:avLst>
          </a:prstGeom>
          <a:solidFill>
            <a:srgbClr val="FFFFFF"/>
          </a:solidFill>
          <a:ln cap="flat" cmpd="sng" w="9525">
            <a:solidFill>
              <a:srgbClr val="0074A2"/>
            </a:solidFill>
            <a:prstDash val="solid"/>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rPr lang="en-US" sz="2400">
                <a:solidFill>
                  <a:schemeClr val="dk1"/>
                </a:solidFill>
                <a:latin typeface="Montserrat SemiBold"/>
                <a:ea typeface="Montserrat SemiBold"/>
                <a:cs typeface="Montserrat SemiBold"/>
                <a:sym typeface="Montserrat SemiBold"/>
              </a:rPr>
              <a:t>Get Flights</a:t>
            </a:r>
            <a:endParaRPr sz="2400">
              <a:solidFill>
                <a:schemeClr val="dk1"/>
              </a:solidFill>
              <a:latin typeface="Montserrat SemiBold"/>
              <a:ea typeface="Montserrat SemiBold"/>
              <a:cs typeface="Montserrat SemiBold"/>
              <a:sym typeface="Montserrat SemiBold"/>
            </a:endParaRPr>
          </a:p>
        </p:txBody>
      </p:sp>
      <p:grpSp>
        <p:nvGrpSpPr>
          <p:cNvPr id="1127" name="Google Shape;1127;p94"/>
          <p:cNvGrpSpPr/>
          <p:nvPr/>
        </p:nvGrpSpPr>
        <p:grpSpPr>
          <a:xfrm>
            <a:off x="13827119" y="9659108"/>
            <a:ext cx="1921786" cy="375900"/>
            <a:chOff x="10243750" y="8098425"/>
            <a:chExt cx="2502000" cy="375900"/>
          </a:xfrm>
        </p:grpSpPr>
        <p:sp>
          <p:nvSpPr>
            <p:cNvPr id="1128" name="Google Shape;1128;p94"/>
            <p:cNvSpPr/>
            <p:nvPr/>
          </p:nvSpPr>
          <p:spPr>
            <a:xfrm>
              <a:off x="10243750" y="8098425"/>
              <a:ext cx="500400" cy="3759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94"/>
            <p:cNvSpPr/>
            <p:nvPr/>
          </p:nvSpPr>
          <p:spPr>
            <a:xfrm>
              <a:off x="10744150" y="8098425"/>
              <a:ext cx="500400" cy="375900"/>
            </a:xfrm>
            <a:prstGeom prst="rect">
              <a:avLst/>
            </a:prstGeom>
            <a:solidFill>
              <a:srgbClr val="A7DEEB"/>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94"/>
            <p:cNvSpPr/>
            <p:nvPr/>
          </p:nvSpPr>
          <p:spPr>
            <a:xfrm>
              <a:off x="11244550" y="8098425"/>
              <a:ext cx="500400" cy="3759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94"/>
            <p:cNvSpPr/>
            <p:nvPr/>
          </p:nvSpPr>
          <p:spPr>
            <a:xfrm>
              <a:off x="11744950" y="8098425"/>
              <a:ext cx="500400" cy="375900"/>
            </a:xfrm>
            <a:prstGeom prst="rect">
              <a:avLst/>
            </a:prstGeom>
            <a:solidFill>
              <a:schemeClr val="accent5"/>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94"/>
            <p:cNvSpPr/>
            <p:nvPr/>
          </p:nvSpPr>
          <p:spPr>
            <a:xfrm>
              <a:off x="12245350" y="8098425"/>
              <a:ext cx="500400" cy="3759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3" name="Google Shape;1133;p94"/>
          <p:cNvGrpSpPr/>
          <p:nvPr/>
        </p:nvGrpSpPr>
        <p:grpSpPr>
          <a:xfrm rot="5400000">
            <a:off x="12327205" y="8805266"/>
            <a:ext cx="1153072" cy="375900"/>
            <a:chOff x="10744150" y="8098425"/>
            <a:chExt cx="1501200" cy="375900"/>
          </a:xfrm>
        </p:grpSpPr>
        <p:sp>
          <p:nvSpPr>
            <p:cNvPr id="1134" name="Google Shape;1134;p94"/>
            <p:cNvSpPr/>
            <p:nvPr/>
          </p:nvSpPr>
          <p:spPr>
            <a:xfrm>
              <a:off x="10744150" y="8098425"/>
              <a:ext cx="500400" cy="375900"/>
            </a:xfrm>
            <a:prstGeom prst="rect">
              <a:avLst/>
            </a:prstGeom>
            <a:solidFill>
              <a:srgbClr val="A7DEEB"/>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94"/>
            <p:cNvSpPr/>
            <p:nvPr/>
          </p:nvSpPr>
          <p:spPr>
            <a:xfrm>
              <a:off x="11244550" y="8098425"/>
              <a:ext cx="500400" cy="375900"/>
            </a:xfrm>
            <a:prstGeom prst="rect">
              <a:avLst/>
            </a:prstGeom>
            <a:solidFill>
              <a:schemeClr val="accent6"/>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94"/>
            <p:cNvSpPr/>
            <p:nvPr/>
          </p:nvSpPr>
          <p:spPr>
            <a:xfrm>
              <a:off x="11744950" y="8098425"/>
              <a:ext cx="500400" cy="375900"/>
            </a:xfrm>
            <a:prstGeom prst="rect">
              <a:avLst/>
            </a:prstGeom>
            <a:solidFill>
              <a:schemeClr val="accent5"/>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7" name="Google Shape;1137;p94"/>
          <p:cNvGrpSpPr/>
          <p:nvPr/>
        </p:nvGrpSpPr>
        <p:grpSpPr>
          <a:xfrm>
            <a:off x="14075632" y="7343881"/>
            <a:ext cx="1921786" cy="375900"/>
            <a:chOff x="10243750" y="8098425"/>
            <a:chExt cx="2502000" cy="375900"/>
          </a:xfrm>
        </p:grpSpPr>
        <p:sp>
          <p:nvSpPr>
            <p:cNvPr id="1138" name="Google Shape;1138;p94"/>
            <p:cNvSpPr/>
            <p:nvPr/>
          </p:nvSpPr>
          <p:spPr>
            <a:xfrm>
              <a:off x="10243750" y="8098425"/>
              <a:ext cx="500400" cy="3759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94"/>
            <p:cNvSpPr/>
            <p:nvPr/>
          </p:nvSpPr>
          <p:spPr>
            <a:xfrm>
              <a:off x="10744150" y="8098425"/>
              <a:ext cx="500400" cy="375900"/>
            </a:xfrm>
            <a:prstGeom prst="rect">
              <a:avLst/>
            </a:prstGeom>
            <a:solidFill>
              <a:srgbClr val="A7DEEB"/>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94"/>
            <p:cNvSpPr/>
            <p:nvPr/>
          </p:nvSpPr>
          <p:spPr>
            <a:xfrm>
              <a:off x="11244550" y="8098425"/>
              <a:ext cx="500400" cy="3759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94"/>
            <p:cNvSpPr/>
            <p:nvPr/>
          </p:nvSpPr>
          <p:spPr>
            <a:xfrm>
              <a:off x="11744950" y="8098425"/>
              <a:ext cx="500400" cy="375900"/>
            </a:xfrm>
            <a:prstGeom prst="rect">
              <a:avLst/>
            </a:prstGeom>
            <a:solidFill>
              <a:srgbClr val="A7DEEB"/>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94"/>
            <p:cNvSpPr/>
            <p:nvPr/>
          </p:nvSpPr>
          <p:spPr>
            <a:xfrm>
              <a:off x="12245350" y="8098425"/>
              <a:ext cx="500400" cy="3759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3" name="Google Shape;1143;p94"/>
          <p:cNvGrpSpPr/>
          <p:nvPr/>
        </p:nvGrpSpPr>
        <p:grpSpPr>
          <a:xfrm rot="10800000">
            <a:off x="16288707" y="7343881"/>
            <a:ext cx="1921786" cy="375900"/>
            <a:chOff x="10243750" y="8098425"/>
            <a:chExt cx="2502000" cy="375900"/>
          </a:xfrm>
        </p:grpSpPr>
        <p:sp>
          <p:nvSpPr>
            <p:cNvPr id="1144" name="Google Shape;1144;p94"/>
            <p:cNvSpPr/>
            <p:nvPr/>
          </p:nvSpPr>
          <p:spPr>
            <a:xfrm>
              <a:off x="10243750" y="8098425"/>
              <a:ext cx="500400" cy="3759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94"/>
            <p:cNvSpPr/>
            <p:nvPr/>
          </p:nvSpPr>
          <p:spPr>
            <a:xfrm>
              <a:off x="10744150" y="8098425"/>
              <a:ext cx="500400" cy="375900"/>
            </a:xfrm>
            <a:prstGeom prst="rect">
              <a:avLst/>
            </a:prstGeom>
            <a:solidFill>
              <a:srgbClr val="A7DEEB"/>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94"/>
            <p:cNvSpPr/>
            <p:nvPr/>
          </p:nvSpPr>
          <p:spPr>
            <a:xfrm>
              <a:off x="11244550" y="8098425"/>
              <a:ext cx="500400" cy="3759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94"/>
            <p:cNvSpPr/>
            <p:nvPr/>
          </p:nvSpPr>
          <p:spPr>
            <a:xfrm>
              <a:off x="11744950" y="8098425"/>
              <a:ext cx="500400" cy="375900"/>
            </a:xfrm>
            <a:prstGeom prst="rect">
              <a:avLst/>
            </a:prstGeom>
            <a:solidFill>
              <a:schemeClr val="accent5"/>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94"/>
            <p:cNvSpPr/>
            <p:nvPr/>
          </p:nvSpPr>
          <p:spPr>
            <a:xfrm>
              <a:off x="12245350" y="8098425"/>
              <a:ext cx="500400" cy="3759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9" name="Google Shape;1149;p94"/>
          <p:cNvGrpSpPr/>
          <p:nvPr/>
        </p:nvGrpSpPr>
        <p:grpSpPr>
          <a:xfrm rot="10800000">
            <a:off x="18501780" y="7353916"/>
            <a:ext cx="1153072" cy="375900"/>
            <a:chOff x="10744150" y="8098425"/>
            <a:chExt cx="1501200" cy="375900"/>
          </a:xfrm>
        </p:grpSpPr>
        <p:sp>
          <p:nvSpPr>
            <p:cNvPr id="1150" name="Google Shape;1150;p94"/>
            <p:cNvSpPr/>
            <p:nvPr/>
          </p:nvSpPr>
          <p:spPr>
            <a:xfrm>
              <a:off x="10744150" y="8098425"/>
              <a:ext cx="500400" cy="375900"/>
            </a:xfrm>
            <a:prstGeom prst="rect">
              <a:avLst/>
            </a:prstGeom>
            <a:solidFill>
              <a:srgbClr val="A7DEEB"/>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94"/>
            <p:cNvSpPr/>
            <p:nvPr/>
          </p:nvSpPr>
          <p:spPr>
            <a:xfrm>
              <a:off x="11244550" y="8098425"/>
              <a:ext cx="500400" cy="3759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94"/>
            <p:cNvSpPr/>
            <p:nvPr/>
          </p:nvSpPr>
          <p:spPr>
            <a:xfrm>
              <a:off x="11744950" y="8098425"/>
              <a:ext cx="500400" cy="375900"/>
            </a:xfrm>
            <a:prstGeom prst="rect">
              <a:avLst/>
            </a:prstGeom>
            <a:solidFill>
              <a:schemeClr val="accent5"/>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3" name="Google Shape;1153;p94"/>
          <p:cNvGrpSpPr/>
          <p:nvPr/>
        </p:nvGrpSpPr>
        <p:grpSpPr>
          <a:xfrm flipH="1" rot="10800000">
            <a:off x="13241894" y="5774625"/>
            <a:ext cx="1921786" cy="375900"/>
            <a:chOff x="10243750" y="8098425"/>
            <a:chExt cx="2502000" cy="375900"/>
          </a:xfrm>
        </p:grpSpPr>
        <p:sp>
          <p:nvSpPr>
            <p:cNvPr id="1154" name="Google Shape;1154;p94"/>
            <p:cNvSpPr/>
            <p:nvPr/>
          </p:nvSpPr>
          <p:spPr>
            <a:xfrm>
              <a:off x="10243750" y="8098425"/>
              <a:ext cx="500400" cy="3759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94"/>
            <p:cNvSpPr/>
            <p:nvPr/>
          </p:nvSpPr>
          <p:spPr>
            <a:xfrm>
              <a:off x="10744150" y="8098425"/>
              <a:ext cx="500400" cy="375900"/>
            </a:xfrm>
            <a:prstGeom prst="rect">
              <a:avLst/>
            </a:prstGeom>
            <a:solidFill>
              <a:srgbClr val="A7DEEB"/>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94"/>
            <p:cNvSpPr/>
            <p:nvPr/>
          </p:nvSpPr>
          <p:spPr>
            <a:xfrm>
              <a:off x="11244550" y="8098425"/>
              <a:ext cx="500400" cy="3759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94"/>
            <p:cNvSpPr/>
            <p:nvPr/>
          </p:nvSpPr>
          <p:spPr>
            <a:xfrm>
              <a:off x="11744950" y="8098425"/>
              <a:ext cx="500400" cy="375900"/>
            </a:xfrm>
            <a:prstGeom prst="rect">
              <a:avLst/>
            </a:prstGeom>
            <a:solidFill>
              <a:schemeClr val="accent5"/>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94"/>
            <p:cNvSpPr/>
            <p:nvPr/>
          </p:nvSpPr>
          <p:spPr>
            <a:xfrm>
              <a:off x="12245350" y="8098425"/>
              <a:ext cx="500400" cy="3759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9" name="Google Shape;1159;p94"/>
          <p:cNvGrpSpPr/>
          <p:nvPr/>
        </p:nvGrpSpPr>
        <p:grpSpPr>
          <a:xfrm rot="5400000">
            <a:off x="12043134" y="6459525"/>
            <a:ext cx="768714" cy="375900"/>
            <a:chOff x="10744150" y="8098425"/>
            <a:chExt cx="1000800" cy="375900"/>
          </a:xfrm>
        </p:grpSpPr>
        <p:sp>
          <p:nvSpPr>
            <p:cNvPr id="1160" name="Google Shape;1160;p94"/>
            <p:cNvSpPr/>
            <p:nvPr/>
          </p:nvSpPr>
          <p:spPr>
            <a:xfrm>
              <a:off x="10744150" y="8098425"/>
              <a:ext cx="500400" cy="375900"/>
            </a:xfrm>
            <a:prstGeom prst="rect">
              <a:avLst/>
            </a:prstGeom>
            <a:solidFill>
              <a:srgbClr val="A7DEEB"/>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94"/>
            <p:cNvSpPr/>
            <p:nvPr/>
          </p:nvSpPr>
          <p:spPr>
            <a:xfrm>
              <a:off x="11244550" y="8098425"/>
              <a:ext cx="500400" cy="3759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162" name="Google Shape;1162;p94"/>
          <p:cNvPicPr preferRelativeResize="0"/>
          <p:nvPr/>
        </p:nvPicPr>
        <p:blipFill rotWithShape="1">
          <a:blip r:embed="rId3">
            <a:alphaModFix/>
          </a:blip>
          <a:srcRect b="0" l="0" r="0" t="0"/>
          <a:stretch/>
        </p:blipFill>
        <p:spPr>
          <a:xfrm>
            <a:off x="16562086" y="2137040"/>
            <a:ext cx="879751" cy="439875"/>
          </a:xfrm>
          <a:prstGeom prst="rect">
            <a:avLst/>
          </a:prstGeom>
          <a:noFill/>
          <a:ln>
            <a:noFill/>
          </a:ln>
        </p:spPr>
      </p:pic>
      <p:pic>
        <p:nvPicPr>
          <p:cNvPr id="1163" name="Google Shape;1163;p94"/>
          <p:cNvPicPr preferRelativeResize="0"/>
          <p:nvPr/>
        </p:nvPicPr>
        <p:blipFill rotWithShape="1">
          <a:blip r:embed="rId4">
            <a:alphaModFix/>
          </a:blip>
          <a:srcRect b="0" l="0" r="0" t="0"/>
          <a:stretch/>
        </p:blipFill>
        <p:spPr>
          <a:xfrm>
            <a:off x="17036766" y="11775720"/>
            <a:ext cx="957297" cy="480526"/>
          </a:xfrm>
          <a:prstGeom prst="rect">
            <a:avLst/>
          </a:prstGeom>
          <a:noFill/>
          <a:ln>
            <a:noFill/>
          </a:ln>
        </p:spPr>
      </p:pic>
      <p:pic>
        <p:nvPicPr>
          <p:cNvPr id="1164" name="Google Shape;1164;p94"/>
          <p:cNvPicPr preferRelativeResize="0"/>
          <p:nvPr/>
        </p:nvPicPr>
        <p:blipFill rotWithShape="1">
          <a:blip r:embed="rId5">
            <a:alphaModFix/>
          </a:blip>
          <a:srcRect b="0" l="0" r="0" t="0"/>
          <a:stretch/>
        </p:blipFill>
        <p:spPr>
          <a:xfrm>
            <a:off x="20759363" y="3783325"/>
            <a:ext cx="957300" cy="480525"/>
          </a:xfrm>
          <a:prstGeom prst="rect">
            <a:avLst/>
          </a:prstGeom>
          <a:noFill/>
          <a:ln>
            <a:noFill/>
          </a:ln>
        </p:spPr>
      </p:pic>
      <p:grpSp>
        <p:nvGrpSpPr>
          <p:cNvPr id="1165" name="Google Shape;1165;p94"/>
          <p:cNvGrpSpPr/>
          <p:nvPr/>
        </p:nvGrpSpPr>
        <p:grpSpPr>
          <a:xfrm>
            <a:off x="16447113" y="4935016"/>
            <a:ext cx="957305" cy="1083870"/>
            <a:chOff x="7494985" y="7582014"/>
            <a:chExt cx="763706" cy="864744"/>
          </a:xfrm>
        </p:grpSpPr>
        <p:sp>
          <p:nvSpPr>
            <p:cNvPr id="1166" name="Google Shape;1166;p94"/>
            <p:cNvSpPr/>
            <p:nvPr/>
          </p:nvSpPr>
          <p:spPr>
            <a:xfrm>
              <a:off x="7612501" y="7698346"/>
              <a:ext cx="646190" cy="748412"/>
            </a:xfrm>
            <a:custGeom>
              <a:rect b="b" l="l" r="r" t="t"/>
              <a:pathLst>
                <a:path extrusionOk="0" h="7585" w="6549">
                  <a:moveTo>
                    <a:pt x="5942" y="595"/>
                  </a:moveTo>
                  <a:lnTo>
                    <a:pt x="5942" y="6382"/>
                  </a:lnTo>
                  <a:cubicBezTo>
                    <a:pt x="5894" y="6561"/>
                    <a:pt x="5025" y="6989"/>
                    <a:pt x="3263" y="6989"/>
                  </a:cubicBezTo>
                  <a:cubicBezTo>
                    <a:pt x="1512" y="6989"/>
                    <a:pt x="631" y="6549"/>
                    <a:pt x="584" y="6382"/>
                  </a:cubicBezTo>
                  <a:lnTo>
                    <a:pt x="584" y="595"/>
                  </a:lnTo>
                  <a:close/>
                  <a:moveTo>
                    <a:pt x="0" y="0"/>
                  </a:moveTo>
                  <a:lnTo>
                    <a:pt x="0" y="6382"/>
                  </a:lnTo>
                  <a:cubicBezTo>
                    <a:pt x="0" y="7215"/>
                    <a:pt x="1703" y="7584"/>
                    <a:pt x="3275" y="7584"/>
                  </a:cubicBezTo>
                  <a:cubicBezTo>
                    <a:pt x="4858" y="7584"/>
                    <a:pt x="6549" y="7215"/>
                    <a:pt x="6549" y="6382"/>
                  </a:cubicBezTo>
                  <a:lnTo>
                    <a:pt x="6549" y="0"/>
                  </a:ln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94"/>
            <p:cNvSpPr/>
            <p:nvPr/>
          </p:nvSpPr>
          <p:spPr>
            <a:xfrm>
              <a:off x="7494985" y="7934463"/>
              <a:ext cx="499369" cy="88211"/>
            </a:xfrm>
            <a:custGeom>
              <a:rect b="b" l="l" r="r" t="t"/>
              <a:pathLst>
                <a:path extrusionOk="0" h="894" w="5061">
                  <a:moveTo>
                    <a:pt x="1" y="0"/>
                  </a:moveTo>
                  <a:lnTo>
                    <a:pt x="5061" y="0"/>
                  </a:lnTo>
                  <a:lnTo>
                    <a:pt x="5061" y="893"/>
                  </a:lnTo>
                  <a:lnTo>
                    <a:pt x="1" y="893"/>
                  </a:lnTo>
                  <a:close/>
                </a:path>
              </a:pathLst>
            </a:custGeom>
            <a:gradFill>
              <a:gsLst>
                <a:gs pos="0">
                  <a:srgbClr val="38CCED">
                    <a:alpha val="35294"/>
                  </a:srgbClr>
                </a:gs>
                <a:gs pos="100000">
                  <a:srgbClr val="38CCE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94"/>
            <p:cNvSpPr/>
            <p:nvPr/>
          </p:nvSpPr>
          <p:spPr>
            <a:xfrm>
              <a:off x="7641806" y="7611418"/>
              <a:ext cx="587580" cy="176323"/>
            </a:xfrm>
            <a:custGeom>
              <a:rect b="b" l="l" r="r" t="t"/>
              <a:pathLst>
                <a:path extrusionOk="0" h="1787" w="5955">
                  <a:moveTo>
                    <a:pt x="2978" y="0"/>
                  </a:moveTo>
                  <a:cubicBezTo>
                    <a:pt x="1334" y="0"/>
                    <a:pt x="1" y="405"/>
                    <a:pt x="1" y="893"/>
                  </a:cubicBezTo>
                  <a:cubicBezTo>
                    <a:pt x="1" y="1381"/>
                    <a:pt x="1334" y="1786"/>
                    <a:pt x="2978" y="1786"/>
                  </a:cubicBezTo>
                  <a:cubicBezTo>
                    <a:pt x="4621" y="1786"/>
                    <a:pt x="5954" y="1381"/>
                    <a:pt x="5954" y="893"/>
                  </a:cubicBezTo>
                  <a:cubicBezTo>
                    <a:pt x="5954" y="405"/>
                    <a:pt x="4621" y="0"/>
                    <a:pt x="2978" y="0"/>
                  </a:cubicBezTo>
                  <a:close/>
                </a:path>
              </a:pathLst>
            </a:custGeom>
            <a:solidFill>
              <a:srgbClr val="F4F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94"/>
            <p:cNvSpPr/>
            <p:nvPr/>
          </p:nvSpPr>
          <p:spPr>
            <a:xfrm>
              <a:off x="7612501" y="7582014"/>
              <a:ext cx="646190" cy="235032"/>
            </a:xfrm>
            <a:custGeom>
              <a:rect b="b" l="l" r="r" t="t"/>
              <a:pathLst>
                <a:path extrusionOk="0" h="2382" w="6549">
                  <a:moveTo>
                    <a:pt x="3275" y="596"/>
                  </a:moveTo>
                  <a:cubicBezTo>
                    <a:pt x="5025" y="596"/>
                    <a:pt x="5918" y="1024"/>
                    <a:pt x="5953" y="1191"/>
                  </a:cubicBezTo>
                  <a:cubicBezTo>
                    <a:pt x="5918" y="1358"/>
                    <a:pt x="5025" y="1786"/>
                    <a:pt x="3275" y="1786"/>
                  </a:cubicBezTo>
                  <a:cubicBezTo>
                    <a:pt x="1536" y="1786"/>
                    <a:pt x="643" y="1346"/>
                    <a:pt x="596" y="1191"/>
                  </a:cubicBezTo>
                  <a:cubicBezTo>
                    <a:pt x="643" y="1024"/>
                    <a:pt x="1536" y="596"/>
                    <a:pt x="3275" y="596"/>
                  </a:cubicBezTo>
                  <a:close/>
                  <a:moveTo>
                    <a:pt x="3275" y="0"/>
                  </a:moveTo>
                  <a:cubicBezTo>
                    <a:pt x="1703" y="0"/>
                    <a:pt x="0" y="370"/>
                    <a:pt x="0" y="1191"/>
                  </a:cubicBezTo>
                  <a:cubicBezTo>
                    <a:pt x="0" y="2013"/>
                    <a:pt x="1703" y="2382"/>
                    <a:pt x="3275" y="2382"/>
                  </a:cubicBezTo>
                  <a:cubicBezTo>
                    <a:pt x="4858" y="2382"/>
                    <a:pt x="6549" y="2013"/>
                    <a:pt x="6549" y="1191"/>
                  </a:cubicBezTo>
                  <a:cubicBezTo>
                    <a:pt x="6549" y="370"/>
                    <a:pt x="4858" y="0"/>
                    <a:pt x="3275" y="0"/>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170" name="Google Shape;1170;p94"/>
          <p:cNvCxnSpPr/>
          <p:nvPr/>
        </p:nvCxnSpPr>
        <p:spPr>
          <a:xfrm>
            <a:off x="16883829" y="3941337"/>
            <a:ext cx="0" cy="776700"/>
          </a:xfrm>
          <a:prstGeom prst="straightConnector1">
            <a:avLst/>
          </a:prstGeom>
          <a:noFill/>
          <a:ln cap="flat" cmpd="sng" w="28575">
            <a:solidFill>
              <a:schemeClr val="dk1"/>
            </a:solidFill>
            <a:prstDash val="solid"/>
            <a:round/>
            <a:headEnd len="med" w="med" type="none"/>
            <a:tailEnd len="med" w="med" type="triangle"/>
          </a:ln>
        </p:spPr>
      </p:cxnSp>
      <p:cxnSp>
        <p:nvCxnSpPr>
          <p:cNvPr id="1171" name="Google Shape;1171;p94"/>
          <p:cNvCxnSpPr/>
          <p:nvPr/>
        </p:nvCxnSpPr>
        <p:spPr>
          <a:xfrm>
            <a:off x="17120079" y="3941350"/>
            <a:ext cx="0" cy="776700"/>
          </a:xfrm>
          <a:prstGeom prst="straightConnector1">
            <a:avLst/>
          </a:prstGeom>
          <a:noFill/>
          <a:ln cap="flat" cmpd="sng" w="28575">
            <a:solidFill>
              <a:schemeClr val="dk1"/>
            </a:solidFill>
            <a:prstDash val="solid"/>
            <a:round/>
            <a:headEnd len="med" w="med" type="triangle"/>
            <a:tailEnd len="med" w="med" type="none"/>
          </a:ln>
        </p:spPr>
      </p:cxnSp>
      <p:sp>
        <p:nvSpPr>
          <p:cNvPr id="1172" name="Google Shape;1172;p94"/>
          <p:cNvSpPr txBox="1"/>
          <p:nvPr/>
        </p:nvSpPr>
        <p:spPr>
          <a:xfrm>
            <a:off x="16425362" y="6028500"/>
            <a:ext cx="11532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US" sz="2400">
                <a:solidFill>
                  <a:schemeClr val="dk1"/>
                </a:solidFill>
                <a:latin typeface="Montserrat"/>
                <a:ea typeface="Montserrat"/>
                <a:cs typeface="Montserrat"/>
                <a:sym typeface="Montserrat"/>
              </a:rPr>
              <a:t>View</a:t>
            </a:r>
            <a:endParaRPr i="1" sz="2400">
              <a:solidFill>
                <a:schemeClr val="dk1"/>
              </a:solidFill>
              <a:latin typeface="Montserrat"/>
              <a:ea typeface="Montserrat"/>
              <a:cs typeface="Montserrat"/>
              <a:sym typeface="Montserrat"/>
            </a:endParaRPr>
          </a:p>
        </p:txBody>
      </p:sp>
      <p:sp>
        <p:nvSpPr>
          <p:cNvPr id="1173" name="Google Shape;1173;p94"/>
          <p:cNvSpPr/>
          <p:nvPr/>
        </p:nvSpPr>
        <p:spPr>
          <a:xfrm>
            <a:off x="15483962" y="2783559"/>
            <a:ext cx="3036000" cy="940800"/>
          </a:xfrm>
          <a:prstGeom prst="roundRect">
            <a:avLst>
              <a:gd fmla="val 4202" name="adj"/>
            </a:avLst>
          </a:prstGeom>
          <a:solidFill>
            <a:schemeClr val="lt1"/>
          </a:solidFill>
          <a:ln cap="flat" cmpd="sng" w="9525">
            <a:solidFill>
              <a:schemeClr val="accent1"/>
            </a:solidFill>
            <a:prstDash val="solid"/>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rPr lang="en-US" sz="2400">
                <a:solidFill>
                  <a:schemeClr val="dk1"/>
                </a:solidFill>
                <a:latin typeface="Montserrat SemiBold"/>
                <a:ea typeface="Montserrat SemiBold"/>
                <a:cs typeface="Montserrat SemiBold"/>
                <a:sym typeface="Montserrat SemiBold"/>
              </a:rPr>
              <a:t>Get Flights</a:t>
            </a:r>
            <a:endParaRPr sz="2400">
              <a:solidFill>
                <a:schemeClr val="dk1"/>
              </a:solidFill>
              <a:latin typeface="Montserrat SemiBold"/>
              <a:ea typeface="Montserrat SemiBold"/>
              <a:cs typeface="Montserrat SemiBold"/>
              <a:sym typeface="Montserrat SemiBold"/>
            </a:endParaRPr>
          </a:p>
        </p:txBody>
      </p:sp>
      <p:grpSp>
        <p:nvGrpSpPr>
          <p:cNvPr id="1174" name="Google Shape;1174;p94"/>
          <p:cNvGrpSpPr/>
          <p:nvPr/>
        </p:nvGrpSpPr>
        <p:grpSpPr>
          <a:xfrm>
            <a:off x="20585213" y="6667991"/>
            <a:ext cx="957305" cy="1083870"/>
            <a:chOff x="7494985" y="7582014"/>
            <a:chExt cx="763706" cy="864744"/>
          </a:xfrm>
        </p:grpSpPr>
        <p:sp>
          <p:nvSpPr>
            <p:cNvPr id="1175" name="Google Shape;1175;p94"/>
            <p:cNvSpPr/>
            <p:nvPr/>
          </p:nvSpPr>
          <p:spPr>
            <a:xfrm>
              <a:off x="7612501" y="7698346"/>
              <a:ext cx="646190" cy="748412"/>
            </a:xfrm>
            <a:custGeom>
              <a:rect b="b" l="l" r="r" t="t"/>
              <a:pathLst>
                <a:path extrusionOk="0" h="7585" w="6549">
                  <a:moveTo>
                    <a:pt x="5942" y="595"/>
                  </a:moveTo>
                  <a:lnTo>
                    <a:pt x="5942" y="6382"/>
                  </a:lnTo>
                  <a:cubicBezTo>
                    <a:pt x="5894" y="6561"/>
                    <a:pt x="5025" y="6989"/>
                    <a:pt x="3263" y="6989"/>
                  </a:cubicBezTo>
                  <a:cubicBezTo>
                    <a:pt x="1512" y="6989"/>
                    <a:pt x="631" y="6549"/>
                    <a:pt x="584" y="6382"/>
                  </a:cubicBezTo>
                  <a:lnTo>
                    <a:pt x="584" y="595"/>
                  </a:lnTo>
                  <a:close/>
                  <a:moveTo>
                    <a:pt x="0" y="0"/>
                  </a:moveTo>
                  <a:lnTo>
                    <a:pt x="0" y="6382"/>
                  </a:lnTo>
                  <a:cubicBezTo>
                    <a:pt x="0" y="7215"/>
                    <a:pt x="1703" y="7584"/>
                    <a:pt x="3275" y="7584"/>
                  </a:cubicBezTo>
                  <a:cubicBezTo>
                    <a:pt x="4858" y="7584"/>
                    <a:pt x="6549" y="7215"/>
                    <a:pt x="6549" y="6382"/>
                  </a:cubicBezTo>
                  <a:lnTo>
                    <a:pt x="6549" y="0"/>
                  </a:ln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94"/>
            <p:cNvSpPr/>
            <p:nvPr/>
          </p:nvSpPr>
          <p:spPr>
            <a:xfrm>
              <a:off x="7494985" y="7934463"/>
              <a:ext cx="499369" cy="88211"/>
            </a:xfrm>
            <a:custGeom>
              <a:rect b="b" l="l" r="r" t="t"/>
              <a:pathLst>
                <a:path extrusionOk="0" h="894" w="5061">
                  <a:moveTo>
                    <a:pt x="1" y="0"/>
                  </a:moveTo>
                  <a:lnTo>
                    <a:pt x="5061" y="0"/>
                  </a:lnTo>
                  <a:lnTo>
                    <a:pt x="5061" y="893"/>
                  </a:lnTo>
                  <a:lnTo>
                    <a:pt x="1" y="893"/>
                  </a:lnTo>
                  <a:close/>
                </a:path>
              </a:pathLst>
            </a:custGeom>
            <a:gradFill>
              <a:gsLst>
                <a:gs pos="0">
                  <a:srgbClr val="38CCED">
                    <a:alpha val="35294"/>
                  </a:srgbClr>
                </a:gs>
                <a:gs pos="100000">
                  <a:srgbClr val="38CCE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94"/>
            <p:cNvSpPr/>
            <p:nvPr/>
          </p:nvSpPr>
          <p:spPr>
            <a:xfrm>
              <a:off x="7641806" y="7611418"/>
              <a:ext cx="587580" cy="176323"/>
            </a:xfrm>
            <a:custGeom>
              <a:rect b="b" l="l" r="r" t="t"/>
              <a:pathLst>
                <a:path extrusionOk="0" h="1787" w="5955">
                  <a:moveTo>
                    <a:pt x="2978" y="0"/>
                  </a:moveTo>
                  <a:cubicBezTo>
                    <a:pt x="1334" y="0"/>
                    <a:pt x="1" y="405"/>
                    <a:pt x="1" y="893"/>
                  </a:cubicBezTo>
                  <a:cubicBezTo>
                    <a:pt x="1" y="1381"/>
                    <a:pt x="1334" y="1786"/>
                    <a:pt x="2978" y="1786"/>
                  </a:cubicBezTo>
                  <a:cubicBezTo>
                    <a:pt x="4621" y="1786"/>
                    <a:pt x="5954" y="1381"/>
                    <a:pt x="5954" y="893"/>
                  </a:cubicBezTo>
                  <a:cubicBezTo>
                    <a:pt x="5954" y="405"/>
                    <a:pt x="4621" y="0"/>
                    <a:pt x="2978" y="0"/>
                  </a:cubicBezTo>
                  <a:close/>
                </a:path>
              </a:pathLst>
            </a:custGeom>
            <a:solidFill>
              <a:srgbClr val="F4F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94"/>
            <p:cNvSpPr/>
            <p:nvPr/>
          </p:nvSpPr>
          <p:spPr>
            <a:xfrm>
              <a:off x="7612501" y="7582014"/>
              <a:ext cx="646190" cy="235032"/>
            </a:xfrm>
            <a:custGeom>
              <a:rect b="b" l="l" r="r" t="t"/>
              <a:pathLst>
                <a:path extrusionOk="0" h="2382" w="6549">
                  <a:moveTo>
                    <a:pt x="3275" y="596"/>
                  </a:moveTo>
                  <a:cubicBezTo>
                    <a:pt x="5025" y="596"/>
                    <a:pt x="5918" y="1024"/>
                    <a:pt x="5953" y="1191"/>
                  </a:cubicBezTo>
                  <a:cubicBezTo>
                    <a:pt x="5918" y="1358"/>
                    <a:pt x="5025" y="1786"/>
                    <a:pt x="3275" y="1786"/>
                  </a:cubicBezTo>
                  <a:cubicBezTo>
                    <a:pt x="1536" y="1786"/>
                    <a:pt x="643" y="1346"/>
                    <a:pt x="596" y="1191"/>
                  </a:cubicBezTo>
                  <a:cubicBezTo>
                    <a:pt x="643" y="1024"/>
                    <a:pt x="1536" y="596"/>
                    <a:pt x="3275" y="596"/>
                  </a:cubicBezTo>
                  <a:close/>
                  <a:moveTo>
                    <a:pt x="3275" y="0"/>
                  </a:moveTo>
                  <a:cubicBezTo>
                    <a:pt x="1703" y="0"/>
                    <a:pt x="0" y="370"/>
                    <a:pt x="0" y="1191"/>
                  </a:cubicBezTo>
                  <a:cubicBezTo>
                    <a:pt x="0" y="2013"/>
                    <a:pt x="1703" y="2382"/>
                    <a:pt x="3275" y="2382"/>
                  </a:cubicBezTo>
                  <a:cubicBezTo>
                    <a:pt x="4858" y="2382"/>
                    <a:pt x="6549" y="2013"/>
                    <a:pt x="6549" y="1191"/>
                  </a:cubicBezTo>
                  <a:cubicBezTo>
                    <a:pt x="6549" y="370"/>
                    <a:pt x="4858" y="0"/>
                    <a:pt x="3275" y="0"/>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179" name="Google Shape;1179;p94"/>
          <p:cNvCxnSpPr/>
          <p:nvPr/>
        </p:nvCxnSpPr>
        <p:spPr>
          <a:xfrm>
            <a:off x="21021929" y="5674312"/>
            <a:ext cx="0" cy="776700"/>
          </a:xfrm>
          <a:prstGeom prst="straightConnector1">
            <a:avLst/>
          </a:prstGeom>
          <a:noFill/>
          <a:ln cap="flat" cmpd="sng" w="28575">
            <a:solidFill>
              <a:schemeClr val="dk1"/>
            </a:solidFill>
            <a:prstDash val="solid"/>
            <a:round/>
            <a:headEnd len="med" w="med" type="none"/>
            <a:tailEnd len="med" w="med" type="triangle"/>
          </a:ln>
        </p:spPr>
      </p:cxnSp>
      <p:cxnSp>
        <p:nvCxnSpPr>
          <p:cNvPr id="1180" name="Google Shape;1180;p94"/>
          <p:cNvCxnSpPr/>
          <p:nvPr/>
        </p:nvCxnSpPr>
        <p:spPr>
          <a:xfrm>
            <a:off x="21258179" y="5674325"/>
            <a:ext cx="0" cy="776700"/>
          </a:xfrm>
          <a:prstGeom prst="straightConnector1">
            <a:avLst/>
          </a:prstGeom>
          <a:noFill/>
          <a:ln cap="flat" cmpd="sng" w="28575">
            <a:solidFill>
              <a:schemeClr val="dk1"/>
            </a:solidFill>
            <a:prstDash val="solid"/>
            <a:round/>
            <a:headEnd len="med" w="med" type="triangle"/>
            <a:tailEnd len="med" w="med" type="none"/>
          </a:ln>
        </p:spPr>
      </p:cxnSp>
      <p:sp>
        <p:nvSpPr>
          <p:cNvPr id="1181" name="Google Shape;1181;p94"/>
          <p:cNvSpPr txBox="1"/>
          <p:nvPr/>
        </p:nvSpPr>
        <p:spPr>
          <a:xfrm>
            <a:off x="20563462" y="7761475"/>
            <a:ext cx="11532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US" sz="2400">
                <a:solidFill>
                  <a:schemeClr val="dk1"/>
                </a:solidFill>
                <a:latin typeface="Montserrat"/>
                <a:ea typeface="Montserrat"/>
                <a:cs typeface="Montserrat"/>
                <a:sym typeface="Montserrat"/>
              </a:rPr>
              <a:t>View</a:t>
            </a:r>
            <a:endParaRPr i="1" sz="2400">
              <a:solidFill>
                <a:schemeClr val="dk1"/>
              </a:solidFill>
              <a:latin typeface="Montserrat"/>
              <a:ea typeface="Montserrat"/>
              <a:cs typeface="Montserrat"/>
              <a:sym typeface="Montserrat"/>
            </a:endParaRPr>
          </a:p>
        </p:txBody>
      </p:sp>
      <p:grpSp>
        <p:nvGrpSpPr>
          <p:cNvPr id="1182" name="Google Shape;1182;p94"/>
          <p:cNvGrpSpPr/>
          <p:nvPr/>
        </p:nvGrpSpPr>
        <p:grpSpPr>
          <a:xfrm>
            <a:off x="16862613" y="8955966"/>
            <a:ext cx="957305" cy="1083870"/>
            <a:chOff x="7494985" y="7582014"/>
            <a:chExt cx="763706" cy="864744"/>
          </a:xfrm>
        </p:grpSpPr>
        <p:sp>
          <p:nvSpPr>
            <p:cNvPr id="1183" name="Google Shape;1183;p94"/>
            <p:cNvSpPr/>
            <p:nvPr/>
          </p:nvSpPr>
          <p:spPr>
            <a:xfrm>
              <a:off x="7612501" y="7698346"/>
              <a:ext cx="646190" cy="748412"/>
            </a:xfrm>
            <a:custGeom>
              <a:rect b="b" l="l" r="r" t="t"/>
              <a:pathLst>
                <a:path extrusionOk="0" h="7585" w="6549">
                  <a:moveTo>
                    <a:pt x="5942" y="595"/>
                  </a:moveTo>
                  <a:lnTo>
                    <a:pt x="5942" y="6382"/>
                  </a:lnTo>
                  <a:cubicBezTo>
                    <a:pt x="5894" y="6561"/>
                    <a:pt x="5025" y="6989"/>
                    <a:pt x="3263" y="6989"/>
                  </a:cubicBezTo>
                  <a:cubicBezTo>
                    <a:pt x="1512" y="6989"/>
                    <a:pt x="631" y="6549"/>
                    <a:pt x="584" y="6382"/>
                  </a:cubicBezTo>
                  <a:lnTo>
                    <a:pt x="584" y="595"/>
                  </a:lnTo>
                  <a:close/>
                  <a:moveTo>
                    <a:pt x="0" y="0"/>
                  </a:moveTo>
                  <a:lnTo>
                    <a:pt x="0" y="6382"/>
                  </a:lnTo>
                  <a:cubicBezTo>
                    <a:pt x="0" y="7215"/>
                    <a:pt x="1703" y="7584"/>
                    <a:pt x="3275" y="7584"/>
                  </a:cubicBezTo>
                  <a:cubicBezTo>
                    <a:pt x="4858" y="7584"/>
                    <a:pt x="6549" y="7215"/>
                    <a:pt x="6549" y="6382"/>
                  </a:cubicBezTo>
                  <a:lnTo>
                    <a:pt x="6549" y="0"/>
                  </a:ln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94"/>
            <p:cNvSpPr/>
            <p:nvPr/>
          </p:nvSpPr>
          <p:spPr>
            <a:xfrm>
              <a:off x="7494985" y="7934463"/>
              <a:ext cx="499369" cy="88211"/>
            </a:xfrm>
            <a:custGeom>
              <a:rect b="b" l="l" r="r" t="t"/>
              <a:pathLst>
                <a:path extrusionOk="0" h="894" w="5061">
                  <a:moveTo>
                    <a:pt x="1" y="0"/>
                  </a:moveTo>
                  <a:lnTo>
                    <a:pt x="5061" y="0"/>
                  </a:lnTo>
                  <a:lnTo>
                    <a:pt x="5061" y="893"/>
                  </a:lnTo>
                  <a:lnTo>
                    <a:pt x="1" y="893"/>
                  </a:lnTo>
                  <a:close/>
                </a:path>
              </a:pathLst>
            </a:custGeom>
            <a:gradFill>
              <a:gsLst>
                <a:gs pos="0">
                  <a:srgbClr val="38CCED">
                    <a:alpha val="35294"/>
                  </a:srgbClr>
                </a:gs>
                <a:gs pos="100000">
                  <a:srgbClr val="38CCE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94"/>
            <p:cNvSpPr/>
            <p:nvPr/>
          </p:nvSpPr>
          <p:spPr>
            <a:xfrm>
              <a:off x="7641806" y="7611418"/>
              <a:ext cx="587580" cy="176323"/>
            </a:xfrm>
            <a:custGeom>
              <a:rect b="b" l="l" r="r" t="t"/>
              <a:pathLst>
                <a:path extrusionOk="0" h="1787" w="5955">
                  <a:moveTo>
                    <a:pt x="2978" y="0"/>
                  </a:moveTo>
                  <a:cubicBezTo>
                    <a:pt x="1334" y="0"/>
                    <a:pt x="1" y="405"/>
                    <a:pt x="1" y="893"/>
                  </a:cubicBezTo>
                  <a:cubicBezTo>
                    <a:pt x="1" y="1381"/>
                    <a:pt x="1334" y="1786"/>
                    <a:pt x="2978" y="1786"/>
                  </a:cubicBezTo>
                  <a:cubicBezTo>
                    <a:pt x="4621" y="1786"/>
                    <a:pt x="5954" y="1381"/>
                    <a:pt x="5954" y="893"/>
                  </a:cubicBezTo>
                  <a:cubicBezTo>
                    <a:pt x="5954" y="405"/>
                    <a:pt x="4621" y="0"/>
                    <a:pt x="2978" y="0"/>
                  </a:cubicBezTo>
                  <a:close/>
                </a:path>
              </a:pathLst>
            </a:custGeom>
            <a:solidFill>
              <a:srgbClr val="F4F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94"/>
            <p:cNvSpPr/>
            <p:nvPr/>
          </p:nvSpPr>
          <p:spPr>
            <a:xfrm>
              <a:off x="7612501" y="7582014"/>
              <a:ext cx="646190" cy="235032"/>
            </a:xfrm>
            <a:custGeom>
              <a:rect b="b" l="l" r="r" t="t"/>
              <a:pathLst>
                <a:path extrusionOk="0" h="2382" w="6549">
                  <a:moveTo>
                    <a:pt x="3275" y="596"/>
                  </a:moveTo>
                  <a:cubicBezTo>
                    <a:pt x="5025" y="596"/>
                    <a:pt x="5918" y="1024"/>
                    <a:pt x="5953" y="1191"/>
                  </a:cubicBezTo>
                  <a:cubicBezTo>
                    <a:pt x="5918" y="1358"/>
                    <a:pt x="5025" y="1786"/>
                    <a:pt x="3275" y="1786"/>
                  </a:cubicBezTo>
                  <a:cubicBezTo>
                    <a:pt x="1536" y="1786"/>
                    <a:pt x="643" y="1346"/>
                    <a:pt x="596" y="1191"/>
                  </a:cubicBezTo>
                  <a:cubicBezTo>
                    <a:pt x="643" y="1024"/>
                    <a:pt x="1536" y="596"/>
                    <a:pt x="3275" y="596"/>
                  </a:cubicBezTo>
                  <a:close/>
                  <a:moveTo>
                    <a:pt x="3275" y="0"/>
                  </a:moveTo>
                  <a:cubicBezTo>
                    <a:pt x="1703" y="0"/>
                    <a:pt x="0" y="370"/>
                    <a:pt x="0" y="1191"/>
                  </a:cubicBezTo>
                  <a:cubicBezTo>
                    <a:pt x="0" y="2013"/>
                    <a:pt x="1703" y="2382"/>
                    <a:pt x="3275" y="2382"/>
                  </a:cubicBezTo>
                  <a:cubicBezTo>
                    <a:pt x="4858" y="2382"/>
                    <a:pt x="6549" y="2013"/>
                    <a:pt x="6549" y="1191"/>
                  </a:cubicBezTo>
                  <a:cubicBezTo>
                    <a:pt x="6549" y="370"/>
                    <a:pt x="4858" y="0"/>
                    <a:pt x="3275" y="0"/>
                  </a:cubicBezTo>
                  <a:close/>
                </a:path>
              </a:pathLst>
            </a:custGeom>
            <a:solidFill>
              <a:srgbClr val="1733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187" name="Google Shape;1187;p94"/>
          <p:cNvCxnSpPr/>
          <p:nvPr/>
        </p:nvCxnSpPr>
        <p:spPr>
          <a:xfrm>
            <a:off x="17299329" y="7962287"/>
            <a:ext cx="0" cy="776700"/>
          </a:xfrm>
          <a:prstGeom prst="straightConnector1">
            <a:avLst/>
          </a:prstGeom>
          <a:noFill/>
          <a:ln cap="flat" cmpd="sng" w="28575">
            <a:solidFill>
              <a:schemeClr val="dk1"/>
            </a:solidFill>
            <a:prstDash val="solid"/>
            <a:round/>
            <a:headEnd len="med" w="med" type="none"/>
            <a:tailEnd len="med" w="med" type="triangle"/>
          </a:ln>
        </p:spPr>
      </p:cxnSp>
      <p:cxnSp>
        <p:nvCxnSpPr>
          <p:cNvPr id="1188" name="Google Shape;1188;p94"/>
          <p:cNvCxnSpPr/>
          <p:nvPr/>
        </p:nvCxnSpPr>
        <p:spPr>
          <a:xfrm>
            <a:off x="17535579" y="7962300"/>
            <a:ext cx="0" cy="776700"/>
          </a:xfrm>
          <a:prstGeom prst="straightConnector1">
            <a:avLst/>
          </a:prstGeom>
          <a:noFill/>
          <a:ln cap="flat" cmpd="sng" w="28575">
            <a:solidFill>
              <a:schemeClr val="dk1"/>
            </a:solidFill>
            <a:prstDash val="solid"/>
            <a:round/>
            <a:headEnd len="med" w="med" type="triangle"/>
            <a:tailEnd len="med" w="med" type="none"/>
          </a:ln>
        </p:spPr>
      </p:cxnSp>
      <p:sp>
        <p:nvSpPr>
          <p:cNvPr id="1189" name="Google Shape;1189;p94"/>
          <p:cNvSpPr txBox="1"/>
          <p:nvPr/>
        </p:nvSpPr>
        <p:spPr>
          <a:xfrm>
            <a:off x="16840862" y="10049450"/>
            <a:ext cx="11532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US" sz="2400">
                <a:solidFill>
                  <a:schemeClr val="dk1"/>
                </a:solidFill>
                <a:latin typeface="Montserrat"/>
                <a:ea typeface="Montserrat"/>
                <a:cs typeface="Montserrat"/>
                <a:sym typeface="Montserrat"/>
              </a:rPr>
              <a:t>View</a:t>
            </a:r>
            <a:endParaRPr i="1" sz="2400">
              <a:solidFill>
                <a:schemeClr val="dk1"/>
              </a:solidFill>
              <a:latin typeface="Montserrat"/>
              <a:ea typeface="Montserrat"/>
              <a:cs typeface="Montserrat"/>
              <a:sym typeface="Montserrat"/>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4" name="Shape 1194"/>
        <p:cNvGrpSpPr/>
        <p:nvPr/>
      </p:nvGrpSpPr>
      <p:grpSpPr>
        <a:xfrm>
          <a:off x="0" y="0"/>
          <a:ext cx="0" cy="0"/>
          <a:chOff x="0" y="0"/>
          <a:chExt cx="0" cy="0"/>
        </a:xfrm>
      </p:grpSpPr>
      <p:sp>
        <p:nvSpPr>
          <p:cNvPr id="1195" name="Google Shape;1195;p95"/>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Also Applies to Microservices</a:t>
            </a:r>
            <a:endParaRPr/>
          </a:p>
        </p:txBody>
      </p:sp>
      <p:grpSp>
        <p:nvGrpSpPr>
          <p:cNvPr id="1196" name="Google Shape;1196;p95"/>
          <p:cNvGrpSpPr/>
          <p:nvPr/>
        </p:nvGrpSpPr>
        <p:grpSpPr>
          <a:xfrm>
            <a:off x="18731613" y="3340005"/>
            <a:ext cx="3746008" cy="1867728"/>
            <a:chOff x="372375" y="484575"/>
            <a:chExt cx="1593300" cy="838562"/>
          </a:xfrm>
        </p:grpSpPr>
        <p:sp>
          <p:nvSpPr>
            <p:cNvPr id="1197" name="Google Shape;1197;p95"/>
            <p:cNvSpPr/>
            <p:nvPr/>
          </p:nvSpPr>
          <p:spPr>
            <a:xfrm>
              <a:off x="372375" y="484575"/>
              <a:ext cx="1593300" cy="804000"/>
            </a:xfrm>
            <a:prstGeom prst="roundRect">
              <a:avLst>
                <a:gd fmla="val 4202" name="adj"/>
              </a:avLst>
            </a:prstGeom>
            <a:solidFill>
              <a:srgbClr val="A7DEEB"/>
            </a:solidFill>
            <a:ln>
              <a:noFill/>
            </a:ln>
          </p:spPr>
          <p:txBody>
            <a:bodyPr anchorCtr="0" anchor="ctr" bIns="609600" lIns="243800" spcFirstLastPara="1" rIns="243800" wrap="square" tIns="243800">
              <a:noAutofit/>
            </a:bodyPr>
            <a:lstStyle/>
            <a:p>
              <a:pPr indent="0" lvl="0" marL="0" rtl="0" algn="ctr">
                <a:spcBef>
                  <a:spcPts val="0"/>
                </a:spcBef>
                <a:spcAft>
                  <a:spcPts val="0"/>
                </a:spcAft>
                <a:buNone/>
              </a:pPr>
              <a:r>
                <a:rPr lang="en-US" sz="2400">
                  <a:solidFill>
                    <a:schemeClr val="dk1"/>
                  </a:solidFill>
                  <a:latin typeface="Montserrat SemiBold"/>
                  <a:ea typeface="Montserrat SemiBold"/>
                  <a:cs typeface="Montserrat SemiBold"/>
                  <a:sym typeface="Montserrat SemiBold"/>
                </a:rPr>
                <a:t>Fraud Service</a:t>
              </a:r>
              <a:endParaRPr sz="2400">
                <a:solidFill>
                  <a:schemeClr val="dk1"/>
                </a:solidFill>
                <a:latin typeface="Montserrat SemiBold"/>
                <a:ea typeface="Montserrat SemiBold"/>
                <a:cs typeface="Montserrat SemiBold"/>
                <a:sym typeface="Montserrat SemiBold"/>
              </a:endParaRPr>
            </a:p>
          </p:txBody>
        </p:sp>
        <p:sp>
          <p:nvSpPr>
            <p:cNvPr id="1198" name="Google Shape;1198;p95"/>
            <p:cNvSpPr/>
            <p:nvPr/>
          </p:nvSpPr>
          <p:spPr>
            <a:xfrm>
              <a:off x="640863" y="1046837"/>
              <a:ext cx="1056300" cy="276300"/>
            </a:xfrm>
            <a:prstGeom prst="rect">
              <a:avLst/>
            </a:prstGeom>
            <a:solidFill>
              <a:srgbClr val="D7EFF6"/>
            </a:solidFill>
            <a:ln>
              <a:noFill/>
            </a:ln>
            <a:effectLst>
              <a:outerShdw blurRad="57150" rotWithShape="0" algn="bl">
                <a:srgbClr val="000000">
                  <a:alpha val="26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b="1" lang="en-US" sz="1800">
                  <a:solidFill>
                    <a:schemeClr val="dk1"/>
                  </a:solidFill>
                  <a:latin typeface="Montserrat"/>
                  <a:ea typeface="Montserrat"/>
                  <a:cs typeface="Montserrat"/>
                  <a:sym typeface="Montserrat"/>
                </a:rPr>
                <a:t>MICROSERVICE</a:t>
              </a:r>
              <a:endParaRPr b="1" sz="1800">
                <a:solidFill>
                  <a:schemeClr val="dk1"/>
                </a:solidFill>
                <a:latin typeface="Montserrat"/>
                <a:ea typeface="Montserrat"/>
                <a:cs typeface="Montserrat"/>
                <a:sym typeface="Montserrat"/>
              </a:endParaRPr>
            </a:p>
          </p:txBody>
        </p:sp>
      </p:grpSp>
      <p:grpSp>
        <p:nvGrpSpPr>
          <p:cNvPr id="1199" name="Google Shape;1199;p95"/>
          <p:cNvGrpSpPr/>
          <p:nvPr/>
        </p:nvGrpSpPr>
        <p:grpSpPr>
          <a:xfrm>
            <a:off x="18731613" y="5664430"/>
            <a:ext cx="3746008" cy="1867728"/>
            <a:chOff x="372375" y="484575"/>
            <a:chExt cx="1593300" cy="838562"/>
          </a:xfrm>
        </p:grpSpPr>
        <p:sp>
          <p:nvSpPr>
            <p:cNvPr id="1200" name="Google Shape;1200;p95"/>
            <p:cNvSpPr/>
            <p:nvPr/>
          </p:nvSpPr>
          <p:spPr>
            <a:xfrm>
              <a:off x="372375" y="484575"/>
              <a:ext cx="1593300" cy="804000"/>
            </a:xfrm>
            <a:prstGeom prst="roundRect">
              <a:avLst>
                <a:gd fmla="val 4202" name="adj"/>
              </a:avLst>
            </a:prstGeom>
            <a:solidFill>
              <a:srgbClr val="A7DEEB"/>
            </a:solidFill>
            <a:ln>
              <a:noFill/>
            </a:ln>
          </p:spPr>
          <p:txBody>
            <a:bodyPr anchorCtr="0" anchor="ctr" bIns="609600" lIns="243800" spcFirstLastPara="1" rIns="243800" wrap="square" tIns="243800">
              <a:noAutofit/>
            </a:bodyPr>
            <a:lstStyle/>
            <a:p>
              <a:pPr indent="0" lvl="0" marL="0" rtl="0" algn="ctr">
                <a:spcBef>
                  <a:spcPts val="0"/>
                </a:spcBef>
                <a:spcAft>
                  <a:spcPts val="0"/>
                </a:spcAft>
                <a:buNone/>
              </a:pPr>
              <a:r>
                <a:rPr lang="en-US" sz="2400">
                  <a:solidFill>
                    <a:schemeClr val="dk1"/>
                  </a:solidFill>
                  <a:latin typeface="Montserrat SemiBold"/>
                  <a:ea typeface="Montserrat SemiBold"/>
                  <a:cs typeface="Montserrat SemiBold"/>
                  <a:sym typeface="Montserrat SemiBold"/>
                </a:rPr>
                <a:t>Billing Service</a:t>
              </a:r>
              <a:endParaRPr sz="2400">
                <a:solidFill>
                  <a:schemeClr val="dk1"/>
                </a:solidFill>
                <a:latin typeface="Montserrat SemiBold"/>
                <a:ea typeface="Montserrat SemiBold"/>
                <a:cs typeface="Montserrat SemiBold"/>
                <a:sym typeface="Montserrat SemiBold"/>
              </a:endParaRPr>
            </a:p>
          </p:txBody>
        </p:sp>
        <p:sp>
          <p:nvSpPr>
            <p:cNvPr id="1201" name="Google Shape;1201;p95"/>
            <p:cNvSpPr/>
            <p:nvPr/>
          </p:nvSpPr>
          <p:spPr>
            <a:xfrm>
              <a:off x="640863" y="1046837"/>
              <a:ext cx="1056300" cy="276300"/>
            </a:xfrm>
            <a:prstGeom prst="rect">
              <a:avLst/>
            </a:prstGeom>
            <a:solidFill>
              <a:srgbClr val="D7EFF6"/>
            </a:solidFill>
            <a:ln>
              <a:noFill/>
            </a:ln>
            <a:effectLst>
              <a:outerShdw blurRad="57150" rotWithShape="0" algn="bl">
                <a:srgbClr val="000000">
                  <a:alpha val="26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b="1" lang="en-US" sz="1800">
                  <a:solidFill>
                    <a:schemeClr val="dk1"/>
                  </a:solidFill>
                  <a:latin typeface="Montserrat"/>
                  <a:ea typeface="Montserrat"/>
                  <a:cs typeface="Montserrat"/>
                  <a:sym typeface="Montserrat"/>
                </a:rPr>
                <a:t>MICROSERVICE</a:t>
              </a:r>
              <a:endParaRPr b="1" sz="1800">
                <a:solidFill>
                  <a:schemeClr val="dk1"/>
                </a:solidFill>
                <a:latin typeface="Montserrat"/>
                <a:ea typeface="Montserrat"/>
                <a:cs typeface="Montserrat"/>
                <a:sym typeface="Montserrat"/>
              </a:endParaRPr>
            </a:p>
          </p:txBody>
        </p:sp>
      </p:grpSp>
      <p:grpSp>
        <p:nvGrpSpPr>
          <p:cNvPr id="1202" name="Google Shape;1202;p95"/>
          <p:cNvGrpSpPr/>
          <p:nvPr/>
        </p:nvGrpSpPr>
        <p:grpSpPr>
          <a:xfrm>
            <a:off x="18731613" y="7988855"/>
            <a:ext cx="3746008" cy="1867728"/>
            <a:chOff x="372375" y="484575"/>
            <a:chExt cx="1593300" cy="838562"/>
          </a:xfrm>
        </p:grpSpPr>
        <p:sp>
          <p:nvSpPr>
            <p:cNvPr id="1203" name="Google Shape;1203;p95"/>
            <p:cNvSpPr/>
            <p:nvPr/>
          </p:nvSpPr>
          <p:spPr>
            <a:xfrm>
              <a:off x="372375" y="484575"/>
              <a:ext cx="1593300" cy="804000"/>
            </a:xfrm>
            <a:prstGeom prst="roundRect">
              <a:avLst>
                <a:gd fmla="val 4202" name="adj"/>
              </a:avLst>
            </a:prstGeom>
            <a:solidFill>
              <a:srgbClr val="A7DEEB"/>
            </a:solidFill>
            <a:ln>
              <a:noFill/>
            </a:ln>
          </p:spPr>
          <p:txBody>
            <a:bodyPr anchorCtr="0" anchor="ctr" bIns="609600" lIns="243800" spcFirstLastPara="1" rIns="243800" wrap="square" tIns="243800">
              <a:noAutofit/>
            </a:bodyPr>
            <a:lstStyle/>
            <a:p>
              <a:pPr indent="0" lvl="0" marL="0" rtl="0" algn="ctr">
                <a:spcBef>
                  <a:spcPts val="0"/>
                </a:spcBef>
                <a:spcAft>
                  <a:spcPts val="0"/>
                </a:spcAft>
                <a:buNone/>
              </a:pPr>
              <a:r>
                <a:rPr lang="en-US" sz="2400">
                  <a:solidFill>
                    <a:schemeClr val="dk1"/>
                  </a:solidFill>
                  <a:latin typeface="Montserrat SemiBold"/>
                  <a:ea typeface="Montserrat SemiBold"/>
                  <a:cs typeface="Montserrat SemiBold"/>
                  <a:sym typeface="Montserrat SemiBold"/>
                </a:rPr>
                <a:t>Email Service</a:t>
              </a:r>
              <a:endParaRPr sz="2400">
                <a:solidFill>
                  <a:schemeClr val="dk1"/>
                </a:solidFill>
                <a:latin typeface="Montserrat SemiBold"/>
                <a:ea typeface="Montserrat SemiBold"/>
                <a:cs typeface="Montserrat SemiBold"/>
                <a:sym typeface="Montserrat SemiBold"/>
              </a:endParaRPr>
            </a:p>
          </p:txBody>
        </p:sp>
        <p:sp>
          <p:nvSpPr>
            <p:cNvPr id="1204" name="Google Shape;1204;p95"/>
            <p:cNvSpPr/>
            <p:nvPr/>
          </p:nvSpPr>
          <p:spPr>
            <a:xfrm>
              <a:off x="640863" y="1046837"/>
              <a:ext cx="1056300" cy="276300"/>
            </a:xfrm>
            <a:prstGeom prst="rect">
              <a:avLst/>
            </a:prstGeom>
            <a:solidFill>
              <a:srgbClr val="D7EFF6"/>
            </a:solidFill>
            <a:ln>
              <a:noFill/>
            </a:ln>
            <a:effectLst>
              <a:outerShdw blurRad="57150" rotWithShape="0" algn="bl">
                <a:srgbClr val="000000">
                  <a:alpha val="26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b="1" lang="en-US" sz="1800">
                  <a:solidFill>
                    <a:schemeClr val="dk1"/>
                  </a:solidFill>
                  <a:latin typeface="Montserrat"/>
                  <a:ea typeface="Montserrat"/>
                  <a:cs typeface="Montserrat"/>
                  <a:sym typeface="Montserrat"/>
                </a:rPr>
                <a:t>MICROSERVICE</a:t>
              </a:r>
              <a:endParaRPr b="1" sz="1800">
                <a:solidFill>
                  <a:schemeClr val="dk1"/>
                </a:solidFill>
                <a:latin typeface="Montserrat"/>
                <a:ea typeface="Montserrat"/>
                <a:cs typeface="Montserrat"/>
                <a:sym typeface="Montserrat"/>
              </a:endParaRPr>
            </a:p>
          </p:txBody>
        </p:sp>
      </p:grpSp>
      <p:sp>
        <p:nvSpPr>
          <p:cNvPr id="1205" name="Google Shape;1205;p95"/>
          <p:cNvSpPr/>
          <p:nvPr/>
        </p:nvSpPr>
        <p:spPr>
          <a:xfrm flipH="1" rot="10800000">
            <a:off x="14483413" y="4332880"/>
            <a:ext cx="3780407" cy="2332590"/>
          </a:xfrm>
          <a:custGeom>
            <a:rect b="b" l="l" r="r" t="t"/>
            <a:pathLst>
              <a:path extrusionOk="0" h="19787" w="20695">
                <a:moveTo>
                  <a:pt x="0" y="0"/>
                </a:moveTo>
                <a:lnTo>
                  <a:pt x="0" y="19787"/>
                </a:lnTo>
                <a:lnTo>
                  <a:pt x="20695" y="19787"/>
                </a:lnTo>
              </a:path>
            </a:pathLst>
          </a:custGeom>
          <a:noFill/>
          <a:ln cap="flat" cmpd="sng" w="28575">
            <a:solidFill>
              <a:srgbClr val="9E9E9E"/>
            </a:solidFill>
            <a:prstDash val="solid"/>
            <a:round/>
            <a:headEnd len="med" w="med" type="none"/>
            <a:tailEnd len="med" w="med" type="triangle"/>
          </a:ln>
        </p:spPr>
      </p:sp>
      <p:sp>
        <p:nvSpPr>
          <p:cNvPr id="1206" name="Google Shape;1206;p95"/>
          <p:cNvSpPr/>
          <p:nvPr/>
        </p:nvSpPr>
        <p:spPr>
          <a:xfrm>
            <a:off x="14483413" y="6665463"/>
            <a:ext cx="3780407" cy="2198237"/>
          </a:xfrm>
          <a:custGeom>
            <a:rect b="b" l="l" r="r" t="t"/>
            <a:pathLst>
              <a:path extrusionOk="0" h="19787" w="20695">
                <a:moveTo>
                  <a:pt x="0" y="0"/>
                </a:moveTo>
                <a:lnTo>
                  <a:pt x="0" y="19787"/>
                </a:lnTo>
                <a:lnTo>
                  <a:pt x="20695" y="19787"/>
                </a:lnTo>
              </a:path>
            </a:pathLst>
          </a:custGeom>
          <a:noFill/>
          <a:ln cap="flat" cmpd="sng" w="28575">
            <a:solidFill>
              <a:srgbClr val="9E9E9E"/>
            </a:solidFill>
            <a:prstDash val="solid"/>
            <a:round/>
            <a:headEnd len="med" w="med" type="none"/>
            <a:tailEnd len="med" w="med" type="triangle"/>
          </a:ln>
        </p:spPr>
      </p:sp>
      <p:cxnSp>
        <p:nvCxnSpPr>
          <p:cNvPr id="1207" name="Google Shape;1207;p95"/>
          <p:cNvCxnSpPr/>
          <p:nvPr/>
        </p:nvCxnSpPr>
        <p:spPr>
          <a:xfrm>
            <a:off x="12301938" y="6665450"/>
            <a:ext cx="6124800" cy="0"/>
          </a:xfrm>
          <a:prstGeom prst="straightConnector1">
            <a:avLst/>
          </a:prstGeom>
          <a:noFill/>
          <a:ln cap="flat" cmpd="sng" w="28575">
            <a:solidFill>
              <a:srgbClr val="9E9E9E"/>
            </a:solidFill>
            <a:prstDash val="solid"/>
            <a:round/>
            <a:headEnd len="med" w="med" type="none"/>
            <a:tailEnd len="med" w="med" type="triangle"/>
          </a:ln>
        </p:spPr>
      </p:cxnSp>
      <p:grpSp>
        <p:nvGrpSpPr>
          <p:cNvPr id="1208" name="Google Shape;1208;p95"/>
          <p:cNvGrpSpPr/>
          <p:nvPr/>
        </p:nvGrpSpPr>
        <p:grpSpPr>
          <a:xfrm>
            <a:off x="13429107" y="6477506"/>
            <a:ext cx="1921786" cy="375900"/>
            <a:chOff x="10243750" y="8098425"/>
            <a:chExt cx="2502000" cy="375900"/>
          </a:xfrm>
        </p:grpSpPr>
        <p:sp>
          <p:nvSpPr>
            <p:cNvPr id="1209" name="Google Shape;1209;p95"/>
            <p:cNvSpPr/>
            <p:nvPr/>
          </p:nvSpPr>
          <p:spPr>
            <a:xfrm>
              <a:off x="10243750" y="8098425"/>
              <a:ext cx="500400" cy="3759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95"/>
            <p:cNvSpPr/>
            <p:nvPr/>
          </p:nvSpPr>
          <p:spPr>
            <a:xfrm>
              <a:off x="10744150" y="8098425"/>
              <a:ext cx="500400" cy="375900"/>
            </a:xfrm>
            <a:prstGeom prst="rect">
              <a:avLst/>
            </a:prstGeom>
            <a:solidFill>
              <a:srgbClr val="A7DEEB"/>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95"/>
            <p:cNvSpPr/>
            <p:nvPr/>
          </p:nvSpPr>
          <p:spPr>
            <a:xfrm>
              <a:off x="11244550" y="8098425"/>
              <a:ext cx="500400" cy="3759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95"/>
            <p:cNvSpPr/>
            <p:nvPr/>
          </p:nvSpPr>
          <p:spPr>
            <a:xfrm>
              <a:off x="11744950" y="8098425"/>
              <a:ext cx="500400" cy="375900"/>
            </a:xfrm>
            <a:prstGeom prst="rect">
              <a:avLst/>
            </a:prstGeom>
            <a:solidFill>
              <a:schemeClr val="accent5"/>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95"/>
            <p:cNvSpPr/>
            <p:nvPr/>
          </p:nvSpPr>
          <p:spPr>
            <a:xfrm>
              <a:off x="12245350" y="8098425"/>
              <a:ext cx="500400" cy="3759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4" name="Google Shape;1214;p95"/>
          <p:cNvGrpSpPr/>
          <p:nvPr/>
        </p:nvGrpSpPr>
        <p:grpSpPr>
          <a:xfrm>
            <a:off x="15412719" y="8658383"/>
            <a:ext cx="1921786" cy="375900"/>
            <a:chOff x="10243750" y="8098425"/>
            <a:chExt cx="2502000" cy="375900"/>
          </a:xfrm>
        </p:grpSpPr>
        <p:sp>
          <p:nvSpPr>
            <p:cNvPr id="1215" name="Google Shape;1215;p95"/>
            <p:cNvSpPr/>
            <p:nvPr/>
          </p:nvSpPr>
          <p:spPr>
            <a:xfrm>
              <a:off x="10243750" y="8098425"/>
              <a:ext cx="500400" cy="3759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95"/>
            <p:cNvSpPr/>
            <p:nvPr/>
          </p:nvSpPr>
          <p:spPr>
            <a:xfrm>
              <a:off x="10744150" y="8098425"/>
              <a:ext cx="500400" cy="375900"/>
            </a:xfrm>
            <a:prstGeom prst="rect">
              <a:avLst/>
            </a:prstGeom>
            <a:solidFill>
              <a:srgbClr val="A7DEEB"/>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95"/>
            <p:cNvSpPr/>
            <p:nvPr/>
          </p:nvSpPr>
          <p:spPr>
            <a:xfrm>
              <a:off x="11244550" y="8098425"/>
              <a:ext cx="500400" cy="3759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95"/>
            <p:cNvSpPr/>
            <p:nvPr/>
          </p:nvSpPr>
          <p:spPr>
            <a:xfrm>
              <a:off x="11744950" y="8098425"/>
              <a:ext cx="500400" cy="375900"/>
            </a:xfrm>
            <a:prstGeom prst="rect">
              <a:avLst/>
            </a:prstGeom>
            <a:solidFill>
              <a:schemeClr val="accent5"/>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95"/>
            <p:cNvSpPr/>
            <p:nvPr/>
          </p:nvSpPr>
          <p:spPr>
            <a:xfrm>
              <a:off x="12245350" y="8098425"/>
              <a:ext cx="500400" cy="3759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0" name="Google Shape;1220;p95"/>
          <p:cNvGrpSpPr/>
          <p:nvPr/>
        </p:nvGrpSpPr>
        <p:grpSpPr>
          <a:xfrm rot="5400000">
            <a:off x="13912805" y="7804541"/>
            <a:ext cx="1153072" cy="375900"/>
            <a:chOff x="10744150" y="8098425"/>
            <a:chExt cx="1501200" cy="375900"/>
          </a:xfrm>
        </p:grpSpPr>
        <p:sp>
          <p:nvSpPr>
            <p:cNvPr id="1221" name="Google Shape;1221;p95"/>
            <p:cNvSpPr/>
            <p:nvPr/>
          </p:nvSpPr>
          <p:spPr>
            <a:xfrm>
              <a:off x="10744150" y="8098425"/>
              <a:ext cx="500400" cy="375900"/>
            </a:xfrm>
            <a:prstGeom prst="rect">
              <a:avLst/>
            </a:prstGeom>
            <a:solidFill>
              <a:srgbClr val="A7DEEB"/>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95"/>
            <p:cNvSpPr/>
            <p:nvPr/>
          </p:nvSpPr>
          <p:spPr>
            <a:xfrm>
              <a:off x="11244550" y="8098425"/>
              <a:ext cx="500400" cy="3759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95"/>
            <p:cNvSpPr/>
            <p:nvPr/>
          </p:nvSpPr>
          <p:spPr>
            <a:xfrm>
              <a:off x="11744950" y="8098425"/>
              <a:ext cx="500400" cy="375900"/>
            </a:xfrm>
            <a:prstGeom prst="rect">
              <a:avLst/>
            </a:prstGeom>
            <a:solidFill>
              <a:schemeClr val="accent5"/>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4" name="Google Shape;1224;p95"/>
          <p:cNvGrpSpPr/>
          <p:nvPr/>
        </p:nvGrpSpPr>
        <p:grpSpPr>
          <a:xfrm>
            <a:off x="15642182" y="6477506"/>
            <a:ext cx="1921786" cy="375900"/>
            <a:chOff x="10243750" y="8098425"/>
            <a:chExt cx="2502000" cy="375900"/>
          </a:xfrm>
        </p:grpSpPr>
        <p:sp>
          <p:nvSpPr>
            <p:cNvPr id="1225" name="Google Shape;1225;p95"/>
            <p:cNvSpPr/>
            <p:nvPr/>
          </p:nvSpPr>
          <p:spPr>
            <a:xfrm>
              <a:off x="10243750" y="8098425"/>
              <a:ext cx="500400" cy="3759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95"/>
            <p:cNvSpPr/>
            <p:nvPr/>
          </p:nvSpPr>
          <p:spPr>
            <a:xfrm>
              <a:off x="10744150" y="8098425"/>
              <a:ext cx="500400" cy="375900"/>
            </a:xfrm>
            <a:prstGeom prst="rect">
              <a:avLst/>
            </a:prstGeom>
            <a:solidFill>
              <a:srgbClr val="A7DEEB"/>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95"/>
            <p:cNvSpPr/>
            <p:nvPr/>
          </p:nvSpPr>
          <p:spPr>
            <a:xfrm>
              <a:off x="11244550" y="8098425"/>
              <a:ext cx="500400" cy="3759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95"/>
            <p:cNvSpPr/>
            <p:nvPr/>
          </p:nvSpPr>
          <p:spPr>
            <a:xfrm>
              <a:off x="11744950" y="8098425"/>
              <a:ext cx="500400" cy="375900"/>
            </a:xfrm>
            <a:prstGeom prst="rect">
              <a:avLst/>
            </a:prstGeom>
            <a:solidFill>
              <a:srgbClr val="A7DEEB"/>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95"/>
            <p:cNvSpPr/>
            <p:nvPr/>
          </p:nvSpPr>
          <p:spPr>
            <a:xfrm>
              <a:off x="12245350" y="8098425"/>
              <a:ext cx="500400" cy="3759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0" name="Google Shape;1230;p95"/>
          <p:cNvGrpSpPr/>
          <p:nvPr/>
        </p:nvGrpSpPr>
        <p:grpSpPr>
          <a:xfrm flipH="1" rot="10800000">
            <a:off x="15412719" y="4162285"/>
            <a:ext cx="1921786" cy="375900"/>
            <a:chOff x="10243750" y="8098425"/>
            <a:chExt cx="2502000" cy="375900"/>
          </a:xfrm>
        </p:grpSpPr>
        <p:sp>
          <p:nvSpPr>
            <p:cNvPr id="1231" name="Google Shape;1231;p95"/>
            <p:cNvSpPr/>
            <p:nvPr/>
          </p:nvSpPr>
          <p:spPr>
            <a:xfrm>
              <a:off x="10243750" y="8098425"/>
              <a:ext cx="500400" cy="3759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95"/>
            <p:cNvSpPr/>
            <p:nvPr/>
          </p:nvSpPr>
          <p:spPr>
            <a:xfrm>
              <a:off x="10744150" y="8098425"/>
              <a:ext cx="500400" cy="375900"/>
            </a:xfrm>
            <a:prstGeom prst="rect">
              <a:avLst/>
            </a:prstGeom>
            <a:solidFill>
              <a:srgbClr val="A7DEEB"/>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95"/>
            <p:cNvSpPr/>
            <p:nvPr/>
          </p:nvSpPr>
          <p:spPr>
            <a:xfrm>
              <a:off x="11244550" y="8098425"/>
              <a:ext cx="500400" cy="3759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95"/>
            <p:cNvSpPr/>
            <p:nvPr/>
          </p:nvSpPr>
          <p:spPr>
            <a:xfrm>
              <a:off x="11744950" y="8098425"/>
              <a:ext cx="500400" cy="375900"/>
            </a:xfrm>
            <a:prstGeom prst="rect">
              <a:avLst/>
            </a:prstGeom>
            <a:solidFill>
              <a:schemeClr val="accent5"/>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95"/>
            <p:cNvSpPr/>
            <p:nvPr/>
          </p:nvSpPr>
          <p:spPr>
            <a:xfrm>
              <a:off x="12245350" y="8098425"/>
              <a:ext cx="500400" cy="3759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6" name="Google Shape;1236;p95"/>
          <p:cNvGrpSpPr/>
          <p:nvPr/>
        </p:nvGrpSpPr>
        <p:grpSpPr>
          <a:xfrm flipH="1" rot="5400000">
            <a:off x="13912805" y="5016126"/>
            <a:ext cx="1153072" cy="375900"/>
            <a:chOff x="10744150" y="8098425"/>
            <a:chExt cx="1501200" cy="375900"/>
          </a:xfrm>
        </p:grpSpPr>
        <p:sp>
          <p:nvSpPr>
            <p:cNvPr id="1237" name="Google Shape;1237;p95"/>
            <p:cNvSpPr/>
            <p:nvPr/>
          </p:nvSpPr>
          <p:spPr>
            <a:xfrm>
              <a:off x="10744150" y="8098425"/>
              <a:ext cx="500400" cy="375900"/>
            </a:xfrm>
            <a:prstGeom prst="rect">
              <a:avLst/>
            </a:prstGeom>
            <a:solidFill>
              <a:srgbClr val="A7DEEB"/>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95"/>
            <p:cNvSpPr/>
            <p:nvPr/>
          </p:nvSpPr>
          <p:spPr>
            <a:xfrm>
              <a:off x="11244550" y="8098425"/>
              <a:ext cx="500400" cy="3759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95"/>
            <p:cNvSpPr/>
            <p:nvPr/>
          </p:nvSpPr>
          <p:spPr>
            <a:xfrm>
              <a:off x="11744950" y="8098425"/>
              <a:ext cx="500400" cy="375900"/>
            </a:xfrm>
            <a:prstGeom prst="rect">
              <a:avLst/>
            </a:prstGeom>
            <a:solidFill>
              <a:schemeClr val="accent5"/>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1240" name="Google Shape;1240;p95"/>
          <p:cNvGraphicFramePr/>
          <p:nvPr/>
        </p:nvGraphicFramePr>
        <p:xfrm>
          <a:off x="9406563" y="7424988"/>
          <a:ext cx="3000000" cy="3000000"/>
        </p:xfrm>
        <a:graphic>
          <a:graphicData uri="http://schemas.openxmlformats.org/drawingml/2006/table">
            <a:tbl>
              <a:tblPr>
                <a:noFill/>
                <a:tableStyleId>{0ADA2E3A-221D-4D2E-A11A-FFFA7ADA25A2}</a:tableStyleId>
              </a:tblPr>
              <a:tblGrid>
                <a:gridCol w="1046000"/>
                <a:gridCol w="1261575"/>
                <a:gridCol w="447150"/>
              </a:tblGrid>
              <a:tr h="754900">
                <a:tc gridSpan="3">
                  <a:txBody>
                    <a:bodyPr/>
                    <a:lstStyle/>
                    <a:p>
                      <a:pPr indent="0" lvl="0" marL="0" rtl="0" algn="ctr">
                        <a:lnSpc>
                          <a:spcPct val="150000"/>
                        </a:lnSpc>
                        <a:spcBef>
                          <a:spcPts val="0"/>
                        </a:spcBef>
                        <a:spcAft>
                          <a:spcPts val="0"/>
                        </a:spcAft>
                        <a:buNone/>
                      </a:pPr>
                      <a:r>
                        <a:rPr lang="en-US" sz="1500">
                          <a:solidFill>
                            <a:schemeClr val="dk1"/>
                          </a:solidFill>
                          <a:latin typeface="Montserrat"/>
                          <a:ea typeface="Montserrat"/>
                          <a:cs typeface="Montserrat"/>
                          <a:sym typeface="Montserrat"/>
                        </a:rPr>
                        <a:t>2 Pants added to cart</a:t>
                      </a:r>
                      <a:endParaRPr sz="15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hMerge="1"/>
                <a:tc hMerge="1"/>
              </a:tr>
              <a:tr h="754900">
                <a:tc gridSpan="3">
                  <a:txBody>
                    <a:bodyPr/>
                    <a:lstStyle/>
                    <a:p>
                      <a:pPr indent="0" lvl="0" marL="0" rtl="0" algn="ctr">
                        <a:lnSpc>
                          <a:spcPct val="150000"/>
                        </a:lnSpc>
                        <a:spcBef>
                          <a:spcPts val="0"/>
                        </a:spcBef>
                        <a:spcAft>
                          <a:spcPts val="0"/>
                        </a:spcAft>
                        <a:buNone/>
                      </a:pPr>
                      <a:r>
                        <a:rPr lang="en-US" sz="1500">
                          <a:solidFill>
                            <a:schemeClr val="dk1"/>
                          </a:solidFill>
                          <a:latin typeface="Montserrat"/>
                          <a:ea typeface="Montserrat"/>
                          <a:cs typeface="Montserrat"/>
                          <a:sym typeface="Montserrat"/>
                        </a:rPr>
                        <a:t>1 T-Shirts added to cart</a:t>
                      </a:r>
                      <a:endParaRPr sz="15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A7DEEB"/>
                    </a:solidFill>
                  </a:tcPr>
                </a:tc>
                <a:tc hMerge="1"/>
                <a:tc hMerge="1"/>
              </a:tr>
              <a:tr h="754900">
                <a:tc gridSpan="3">
                  <a:txBody>
                    <a:bodyPr/>
                    <a:lstStyle/>
                    <a:p>
                      <a:pPr indent="0" lvl="0" marL="0" rtl="0" algn="ctr">
                        <a:lnSpc>
                          <a:spcPct val="150000"/>
                        </a:lnSpc>
                        <a:spcBef>
                          <a:spcPts val="0"/>
                        </a:spcBef>
                        <a:spcAft>
                          <a:spcPts val="0"/>
                        </a:spcAft>
                        <a:buNone/>
                      </a:pPr>
                      <a:r>
                        <a:rPr lang="en-US" sz="1500">
                          <a:solidFill>
                            <a:schemeClr val="dk1"/>
                          </a:solidFill>
                          <a:latin typeface="Montserrat"/>
                          <a:ea typeface="Montserrat"/>
                          <a:cs typeface="Montserrat"/>
                          <a:sym typeface="Montserrat"/>
                        </a:rPr>
                        <a:t>1 Pants removed to cart</a:t>
                      </a:r>
                      <a:endParaRPr sz="15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hMerge="1"/>
                <a:tc hMerge="1"/>
              </a:tr>
              <a:tr h="754900">
                <a:tc gridSpan="3">
                  <a:txBody>
                    <a:bodyPr/>
                    <a:lstStyle/>
                    <a:p>
                      <a:pPr indent="0" lvl="0" marL="0" rtl="0" algn="ctr">
                        <a:lnSpc>
                          <a:spcPct val="150000"/>
                        </a:lnSpc>
                        <a:spcBef>
                          <a:spcPts val="0"/>
                        </a:spcBef>
                        <a:spcAft>
                          <a:spcPts val="0"/>
                        </a:spcAft>
                        <a:buNone/>
                      </a:pPr>
                      <a:r>
                        <a:rPr lang="en-US" sz="1500">
                          <a:solidFill>
                            <a:schemeClr val="dk1"/>
                          </a:solidFill>
                          <a:latin typeface="Montserrat"/>
                          <a:ea typeface="Montserrat"/>
                          <a:cs typeface="Montserrat"/>
                          <a:sym typeface="Montserrat"/>
                        </a:rPr>
                        <a:t>1 Hat added to cart</a:t>
                      </a:r>
                      <a:endParaRPr sz="15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chemeClr val="accent5"/>
                    </a:solidFill>
                  </a:tcPr>
                </a:tc>
                <a:tc hMerge="1"/>
                <a:tc hMerge="1"/>
              </a:tr>
              <a:tr h="754900">
                <a:tc gridSpan="3">
                  <a:txBody>
                    <a:bodyPr/>
                    <a:lstStyle/>
                    <a:p>
                      <a:pPr indent="0" lvl="0" marL="0" rtl="0" algn="ctr">
                        <a:lnSpc>
                          <a:spcPct val="150000"/>
                        </a:lnSpc>
                        <a:spcBef>
                          <a:spcPts val="0"/>
                        </a:spcBef>
                        <a:spcAft>
                          <a:spcPts val="0"/>
                        </a:spcAft>
                        <a:buNone/>
                      </a:pPr>
                      <a:r>
                        <a:rPr lang="en-US" sz="1500">
                          <a:solidFill>
                            <a:schemeClr val="dk1"/>
                          </a:solidFill>
                          <a:latin typeface="Montserrat"/>
                          <a:ea typeface="Montserrat"/>
                          <a:cs typeface="Montserrat"/>
                          <a:sym typeface="Montserrat"/>
                        </a:rPr>
                        <a:t>User Checked Out</a:t>
                      </a:r>
                      <a:endParaRPr sz="1500">
                        <a:solidFill>
                          <a:schemeClr val="dk1"/>
                        </a:solidFill>
                        <a:latin typeface="Montserrat"/>
                        <a:ea typeface="Montserrat"/>
                        <a:cs typeface="Montserrat"/>
                        <a:sym typeface="Montserrat"/>
                      </a:endParaRPr>
                    </a:p>
                  </a:txBody>
                  <a:tcPr marT="304800" marB="61000" marR="121925" marL="1219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hMerge="1"/>
                <a:tc hMerge="1"/>
              </a:tr>
            </a:tbl>
          </a:graphicData>
        </a:graphic>
      </p:graphicFrame>
      <p:cxnSp>
        <p:nvCxnSpPr>
          <p:cNvPr id="1241" name="Google Shape;1241;p95"/>
          <p:cNvCxnSpPr/>
          <p:nvPr/>
        </p:nvCxnSpPr>
        <p:spPr>
          <a:xfrm>
            <a:off x="5846063" y="6704600"/>
            <a:ext cx="3226200" cy="0"/>
          </a:xfrm>
          <a:prstGeom prst="straightConnector1">
            <a:avLst/>
          </a:prstGeom>
          <a:noFill/>
          <a:ln cap="flat" cmpd="sng" w="28575">
            <a:solidFill>
              <a:srgbClr val="9E9E9E"/>
            </a:solidFill>
            <a:prstDash val="solid"/>
            <a:round/>
            <a:headEnd len="med" w="med" type="none"/>
            <a:tailEnd len="med" w="med" type="triangle"/>
          </a:ln>
        </p:spPr>
      </p:cxnSp>
      <p:graphicFrame>
        <p:nvGraphicFramePr>
          <p:cNvPr id="1242" name="Google Shape;1242;p95"/>
          <p:cNvGraphicFramePr/>
          <p:nvPr/>
        </p:nvGraphicFramePr>
        <p:xfrm>
          <a:off x="6201363" y="6492595"/>
          <a:ext cx="3000000" cy="3000000"/>
        </p:xfrm>
        <a:graphic>
          <a:graphicData uri="http://schemas.openxmlformats.org/drawingml/2006/table">
            <a:tbl>
              <a:tblPr>
                <a:noFill/>
                <a:tableStyleId>{7344BA62-BCC8-4619-9E83-1A777FA3CFD2}</a:tableStyleId>
              </a:tblPr>
              <a:tblGrid>
                <a:gridCol w="431675"/>
                <a:gridCol w="431675"/>
                <a:gridCol w="431675"/>
                <a:gridCol w="431675"/>
                <a:gridCol w="431675"/>
              </a:tblGrid>
              <a:tr h="396200">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A7DEEB"/>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2"/>
                    </a:solidFill>
                  </a:tcPr>
                </a:tc>
              </a:tr>
            </a:tbl>
          </a:graphicData>
        </a:graphic>
      </p:graphicFrame>
      <p:sp>
        <p:nvSpPr>
          <p:cNvPr id="1243" name="Google Shape;1243;p95"/>
          <p:cNvSpPr/>
          <p:nvPr/>
        </p:nvSpPr>
        <p:spPr>
          <a:xfrm>
            <a:off x="9265937" y="6204095"/>
            <a:ext cx="3036000" cy="940800"/>
          </a:xfrm>
          <a:prstGeom prst="roundRect">
            <a:avLst>
              <a:gd fmla="val 4202" name="adj"/>
            </a:avLst>
          </a:prstGeom>
          <a:solidFill>
            <a:srgbClr val="A7DEEB"/>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rPr b="1" lang="en-US" sz="2200">
                <a:solidFill>
                  <a:schemeClr val="dk1"/>
                </a:solidFill>
                <a:latin typeface="Montserrat"/>
                <a:ea typeface="Montserrat"/>
                <a:cs typeface="Montserrat"/>
                <a:sym typeface="Montserrat"/>
              </a:rPr>
              <a:t>KAFKA TOPIC</a:t>
            </a:r>
            <a:endParaRPr b="1" sz="2200">
              <a:solidFill>
                <a:schemeClr val="dk1"/>
              </a:solidFill>
              <a:latin typeface="Montserrat"/>
              <a:ea typeface="Montserrat"/>
              <a:cs typeface="Montserrat"/>
              <a:sym typeface="Montserrat"/>
            </a:endParaRPr>
          </a:p>
        </p:txBody>
      </p:sp>
      <p:grpSp>
        <p:nvGrpSpPr>
          <p:cNvPr id="1244" name="Google Shape;1244;p95"/>
          <p:cNvGrpSpPr/>
          <p:nvPr/>
        </p:nvGrpSpPr>
        <p:grpSpPr>
          <a:xfrm>
            <a:off x="1906388" y="5770730"/>
            <a:ext cx="3746008" cy="1867728"/>
            <a:chOff x="372375" y="484575"/>
            <a:chExt cx="1593300" cy="838562"/>
          </a:xfrm>
        </p:grpSpPr>
        <p:sp>
          <p:nvSpPr>
            <p:cNvPr id="1245" name="Google Shape;1245;p95"/>
            <p:cNvSpPr/>
            <p:nvPr/>
          </p:nvSpPr>
          <p:spPr>
            <a:xfrm>
              <a:off x="372375" y="484575"/>
              <a:ext cx="1593300" cy="804000"/>
            </a:xfrm>
            <a:prstGeom prst="roundRect">
              <a:avLst>
                <a:gd fmla="val 4202" name="adj"/>
              </a:avLst>
            </a:prstGeom>
            <a:solidFill>
              <a:srgbClr val="A7DEEB"/>
            </a:solidFill>
            <a:ln>
              <a:noFill/>
            </a:ln>
          </p:spPr>
          <p:txBody>
            <a:bodyPr anchorCtr="0" anchor="ctr" bIns="609600" lIns="243800" spcFirstLastPara="1" rIns="243800" wrap="square" tIns="243800">
              <a:noAutofit/>
            </a:bodyPr>
            <a:lstStyle/>
            <a:p>
              <a:pPr indent="0" lvl="0" marL="0" rtl="0" algn="ctr">
                <a:spcBef>
                  <a:spcPts val="0"/>
                </a:spcBef>
                <a:spcAft>
                  <a:spcPts val="0"/>
                </a:spcAft>
                <a:buNone/>
              </a:pPr>
              <a:r>
                <a:rPr lang="en-US" sz="2400">
                  <a:solidFill>
                    <a:schemeClr val="dk1"/>
                  </a:solidFill>
                  <a:latin typeface="Montserrat SemiBold"/>
                  <a:ea typeface="Montserrat SemiBold"/>
                  <a:cs typeface="Montserrat SemiBold"/>
                  <a:sym typeface="Montserrat SemiBold"/>
                </a:rPr>
                <a:t>Shopping Cart </a:t>
              </a:r>
              <a:endParaRPr sz="2400">
                <a:solidFill>
                  <a:schemeClr val="dk1"/>
                </a:solidFill>
                <a:latin typeface="Montserrat SemiBold"/>
                <a:ea typeface="Montserrat SemiBold"/>
                <a:cs typeface="Montserrat SemiBold"/>
                <a:sym typeface="Montserrat SemiBold"/>
              </a:endParaRPr>
            </a:p>
            <a:p>
              <a:pPr indent="0" lvl="0" marL="0" rtl="0" algn="ctr">
                <a:spcBef>
                  <a:spcPts val="0"/>
                </a:spcBef>
                <a:spcAft>
                  <a:spcPts val="0"/>
                </a:spcAft>
                <a:buNone/>
              </a:pPr>
              <a:r>
                <a:rPr lang="en-US" sz="2400">
                  <a:solidFill>
                    <a:schemeClr val="dk1"/>
                  </a:solidFill>
                  <a:latin typeface="Montserrat SemiBold"/>
                  <a:ea typeface="Montserrat SemiBold"/>
                  <a:cs typeface="Montserrat SemiBold"/>
                  <a:sym typeface="Montserrat SemiBold"/>
                </a:rPr>
                <a:t>Service</a:t>
              </a:r>
              <a:endParaRPr sz="2400">
                <a:solidFill>
                  <a:schemeClr val="dk1"/>
                </a:solidFill>
                <a:latin typeface="Montserrat SemiBold"/>
                <a:ea typeface="Montserrat SemiBold"/>
                <a:cs typeface="Montserrat SemiBold"/>
                <a:sym typeface="Montserrat SemiBold"/>
              </a:endParaRPr>
            </a:p>
          </p:txBody>
        </p:sp>
        <p:sp>
          <p:nvSpPr>
            <p:cNvPr id="1246" name="Google Shape;1246;p95"/>
            <p:cNvSpPr/>
            <p:nvPr/>
          </p:nvSpPr>
          <p:spPr>
            <a:xfrm>
              <a:off x="640863" y="1046837"/>
              <a:ext cx="1056300" cy="276300"/>
            </a:xfrm>
            <a:prstGeom prst="rect">
              <a:avLst/>
            </a:prstGeom>
            <a:solidFill>
              <a:srgbClr val="D7EFF6"/>
            </a:solidFill>
            <a:ln>
              <a:noFill/>
            </a:ln>
            <a:effectLst>
              <a:outerShdw blurRad="57150" rotWithShape="0" algn="bl">
                <a:srgbClr val="000000">
                  <a:alpha val="26000"/>
                </a:srgbClr>
              </a:outerShdw>
            </a:effectLst>
          </p:spPr>
          <p:txBody>
            <a:bodyPr anchorCtr="0" anchor="ctr" bIns="243800" lIns="243800" spcFirstLastPara="1" rIns="243800" wrap="square" tIns="243800">
              <a:noAutofit/>
            </a:bodyPr>
            <a:lstStyle/>
            <a:p>
              <a:pPr indent="0" lvl="0" marL="0" rtl="0" algn="ctr">
                <a:spcBef>
                  <a:spcPts val="0"/>
                </a:spcBef>
                <a:spcAft>
                  <a:spcPts val="0"/>
                </a:spcAft>
                <a:buNone/>
              </a:pPr>
              <a:r>
                <a:rPr b="1" lang="en-US" sz="1800">
                  <a:solidFill>
                    <a:schemeClr val="dk1"/>
                  </a:solidFill>
                  <a:latin typeface="Montserrat"/>
                  <a:ea typeface="Montserrat"/>
                  <a:cs typeface="Montserrat"/>
                  <a:sym typeface="Montserrat"/>
                </a:rPr>
                <a:t>MICROSERVICE</a:t>
              </a:r>
              <a:endParaRPr b="1" sz="1800">
                <a:solidFill>
                  <a:schemeClr val="dk1"/>
                </a:solidFill>
                <a:latin typeface="Montserrat"/>
                <a:ea typeface="Montserrat"/>
                <a:cs typeface="Montserrat"/>
                <a:sym typeface="Montserrat"/>
              </a:endParaRPr>
            </a:p>
          </p:txBody>
        </p:sp>
      </p:grpSp>
      <p:sp>
        <p:nvSpPr>
          <p:cNvPr id="1247" name="Google Shape;1247;p95"/>
          <p:cNvSpPr txBox="1"/>
          <p:nvPr/>
        </p:nvSpPr>
        <p:spPr>
          <a:xfrm>
            <a:off x="9189725" y="4815800"/>
            <a:ext cx="32262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000">
                <a:solidFill>
                  <a:schemeClr val="dk1"/>
                </a:solidFill>
                <a:latin typeface="Montserrat"/>
                <a:ea typeface="Montserrat"/>
                <a:cs typeface="Montserrat"/>
                <a:sym typeface="Montserrat"/>
              </a:rPr>
              <a:t>Shopping Cart Events</a:t>
            </a:r>
            <a:endParaRPr b="1" sz="3000">
              <a:solidFill>
                <a:schemeClr val="dk1"/>
              </a:solidFill>
              <a:latin typeface="Montserrat"/>
              <a:ea typeface="Montserrat"/>
              <a:cs typeface="Montserrat"/>
              <a:sym typeface="Montserrat"/>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2" name="Shape 1252"/>
        <p:cNvGrpSpPr/>
        <p:nvPr/>
      </p:nvGrpSpPr>
      <p:grpSpPr>
        <a:xfrm>
          <a:off x="0" y="0"/>
          <a:ext cx="0" cy="0"/>
          <a:chOff x="0" y="0"/>
          <a:chExt cx="0" cy="0"/>
        </a:xfrm>
      </p:grpSpPr>
      <p:sp>
        <p:nvSpPr>
          <p:cNvPr id="1253" name="Google Shape;1253;p96"/>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Event Streaming: A More General Form</a:t>
            </a:r>
            <a:endParaRPr/>
          </a:p>
        </p:txBody>
      </p:sp>
      <p:sp>
        <p:nvSpPr>
          <p:cNvPr id="1254" name="Google Shape;1254;p96"/>
          <p:cNvSpPr/>
          <p:nvPr/>
        </p:nvSpPr>
        <p:spPr>
          <a:xfrm>
            <a:off x="3985800" y="3516925"/>
            <a:ext cx="16412400" cy="7590600"/>
          </a:xfrm>
          <a:prstGeom prst="roundRect">
            <a:avLst>
              <a:gd fmla="val 4202" name="adj"/>
            </a:avLst>
          </a:prstGeom>
          <a:solidFill>
            <a:schemeClr val="lt1"/>
          </a:solidFill>
          <a:ln cap="flat" cmpd="sng" w="19050">
            <a:solidFill>
              <a:schemeClr val="dk1"/>
            </a:solidFill>
            <a:prstDash val="dash"/>
            <a:round/>
            <a:headEnd len="sm" w="sm" type="none"/>
            <a:tailEnd len="sm" w="sm" type="none"/>
          </a:ln>
        </p:spPr>
        <p:txBody>
          <a:bodyPr anchorCtr="0" anchor="ctr" bIns="243800" lIns="243800" spcFirstLastPara="1" rIns="243800" wrap="square" tIns="243800">
            <a:noAutofit/>
          </a:bodyPr>
          <a:lstStyle/>
          <a:p>
            <a:pPr indent="0" lvl="0" marL="0" rtl="0" algn="l">
              <a:lnSpc>
                <a:spcPct val="150000"/>
              </a:lnSpc>
              <a:spcBef>
                <a:spcPts val="0"/>
              </a:spcBef>
              <a:spcAft>
                <a:spcPts val="0"/>
              </a:spcAft>
              <a:buNone/>
            </a:pPr>
            <a:r>
              <a:t/>
            </a:r>
            <a:endParaRPr sz="3400">
              <a:solidFill>
                <a:schemeClr val="dk1"/>
              </a:solidFill>
              <a:latin typeface="Montserrat"/>
              <a:ea typeface="Montserrat"/>
              <a:cs typeface="Montserrat"/>
              <a:sym typeface="Montserrat"/>
            </a:endParaRPr>
          </a:p>
          <a:p>
            <a:pPr indent="0" lvl="0" marL="0" rtl="0" algn="ctr">
              <a:spcBef>
                <a:spcPts val="0"/>
              </a:spcBef>
              <a:spcAft>
                <a:spcPts val="0"/>
              </a:spcAft>
              <a:buNone/>
            </a:pPr>
            <a:r>
              <a:t/>
            </a:r>
            <a:endParaRPr sz="1900">
              <a:solidFill>
                <a:schemeClr val="dk1"/>
              </a:solidFill>
              <a:latin typeface="Montserrat SemiBold"/>
              <a:ea typeface="Montserrat SemiBold"/>
              <a:cs typeface="Montserrat SemiBold"/>
              <a:sym typeface="Montserrat SemiBold"/>
            </a:endParaRPr>
          </a:p>
        </p:txBody>
      </p:sp>
      <p:sp>
        <p:nvSpPr>
          <p:cNvPr id="1255" name="Google Shape;1255;p96"/>
          <p:cNvSpPr txBox="1"/>
          <p:nvPr/>
        </p:nvSpPr>
        <p:spPr>
          <a:xfrm>
            <a:off x="4525928" y="4754535"/>
            <a:ext cx="6794700" cy="4463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400">
                <a:solidFill>
                  <a:schemeClr val="dk1"/>
                </a:solidFill>
                <a:latin typeface="Montserrat"/>
                <a:ea typeface="Montserrat"/>
                <a:cs typeface="Montserrat"/>
                <a:sym typeface="Montserrat"/>
              </a:rPr>
              <a:t>Event Streaming</a:t>
            </a:r>
            <a:endParaRPr b="1" sz="3400">
              <a:solidFill>
                <a:schemeClr val="dk1"/>
              </a:solidFill>
              <a:latin typeface="Montserrat"/>
              <a:ea typeface="Montserrat"/>
              <a:cs typeface="Montserrat"/>
              <a:sym typeface="Montserrat"/>
            </a:endParaRPr>
          </a:p>
          <a:p>
            <a:pPr indent="0" lvl="0" marL="0" rtl="0" algn="ctr">
              <a:spcBef>
                <a:spcPts val="0"/>
              </a:spcBef>
              <a:spcAft>
                <a:spcPts val="0"/>
              </a:spcAft>
              <a:buNone/>
            </a:pPr>
            <a:r>
              <a:rPr b="1" lang="en-US" sz="3400">
                <a:solidFill>
                  <a:schemeClr val="dk1"/>
                </a:solidFill>
                <a:latin typeface="Montserrat"/>
                <a:ea typeface="Montserrat"/>
                <a:cs typeface="Montserrat"/>
                <a:sym typeface="Montserrat"/>
              </a:rPr>
              <a:t>(Data In Motion)</a:t>
            </a:r>
            <a:endParaRPr b="1" sz="34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sz="3400">
              <a:solidFill>
                <a:schemeClr val="dk1"/>
              </a:solidFill>
              <a:latin typeface="Montserrat"/>
              <a:ea typeface="Montserrat"/>
              <a:cs typeface="Montserrat"/>
              <a:sym typeface="Montserrat"/>
            </a:endParaRPr>
          </a:p>
          <a:p>
            <a:pPr indent="-330200" lvl="0" marL="215900" rtl="0" algn="l">
              <a:lnSpc>
                <a:spcPct val="150000"/>
              </a:lnSpc>
              <a:spcBef>
                <a:spcPts val="0"/>
              </a:spcBef>
              <a:spcAft>
                <a:spcPts val="0"/>
              </a:spcAft>
              <a:buClr>
                <a:schemeClr val="dk1"/>
              </a:buClr>
              <a:buSzPts val="3200"/>
              <a:buFont typeface="Montserrat"/>
              <a:buChar char="•"/>
            </a:pPr>
            <a:r>
              <a:rPr lang="en-US" sz="3200">
                <a:solidFill>
                  <a:schemeClr val="dk1"/>
                </a:solidFill>
                <a:latin typeface="Montserrat"/>
                <a:ea typeface="Montserrat"/>
                <a:cs typeface="Montserrat"/>
                <a:sym typeface="Montserrat"/>
              </a:rPr>
              <a:t>Events as shared data model</a:t>
            </a:r>
            <a:endParaRPr sz="3200">
              <a:solidFill>
                <a:schemeClr val="dk1"/>
              </a:solidFill>
              <a:latin typeface="Montserrat"/>
              <a:ea typeface="Montserrat"/>
              <a:cs typeface="Montserrat"/>
              <a:sym typeface="Montserrat"/>
            </a:endParaRPr>
          </a:p>
          <a:p>
            <a:pPr indent="-330200" lvl="0" marL="215900" rtl="0" algn="l">
              <a:lnSpc>
                <a:spcPct val="150000"/>
              </a:lnSpc>
              <a:spcBef>
                <a:spcPts val="0"/>
              </a:spcBef>
              <a:spcAft>
                <a:spcPts val="0"/>
              </a:spcAft>
              <a:buClr>
                <a:schemeClr val="dk1"/>
              </a:buClr>
              <a:buSzPts val="3200"/>
              <a:buFont typeface="Montserrat"/>
              <a:buChar char="•"/>
            </a:pPr>
            <a:r>
              <a:rPr lang="en-US" sz="3200">
                <a:solidFill>
                  <a:schemeClr val="dk1"/>
                </a:solidFill>
                <a:latin typeface="Montserrat"/>
                <a:ea typeface="Montserrat"/>
                <a:cs typeface="Montserrat"/>
                <a:sym typeface="Montserrat"/>
              </a:rPr>
              <a:t>Many microservices</a:t>
            </a:r>
            <a:endParaRPr sz="3200">
              <a:solidFill>
                <a:schemeClr val="dk1"/>
              </a:solidFill>
              <a:latin typeface="Montserrat"/>
              <a:ea typeface="Montserrat"/>
              <a:cs typeface="Montserrat"/>
              <a:sym typeface="Montserrat"/>
            </a:endParaRPr>
          </a:p>
          <a:p>
            <a:pPr indent="-330200" lvl="0" marL="215900" rtl="0" algn="l">
              <a:lnSpc>
                <a:spcPct val="150000"/>
              </a:lnSpc>
              <a:spcBef>
                <a:spcPts val="0"/>
              </a:spcBef>
              <a:spcAft>
                <a:spcPts val="0"/>
              </a:spcAft>
              <a:buClr>
                <a:schemeClr val="dk1"/>
              </a:buClr>
              <a:buSzPts val="3200"/>
              <a:buFont typeface="Montserrat"/>
              <a:buChar char="•"/>
            </a:pPr>
            <a:r>
              <a:rPr lang="en-US" sz="3200">
                <a:solidFill>
                  <a:schemeClr val="dk1"/>
                </a:solidFill>
                <a:latin typeface="Montserrat"/>
                <a:ea typeface="Montserrat"/>
                <a:cs typeface="Montserrat"/>
                <a:sym typeface="Montserrat"/>
              </a:rPr>
              <a:t>Polyglot persistence</a:t>
            </a:r>
            <a:endParaRPr sz="3200">
              <a:solidFill>
                <a:schemeClr val="dk1"/>
              </a:solidFill>
              <a:latin typeface="Montserrat"/>
              <a:ea typeface="Montserrat"/>
              <a:cs typeface="Montserrat"/>
              <a:sym typeface="Montserrat"/>
            </a:endParaRPr>
          </a:p>
          <a:p>
            <a:pPr indent="-330200" lvl="0" marL="215900" rtl="0" algn="l">
              <a:lnSpc>
                <a:spcPct val="150000"/>
              </a:lnSpc>
              <a:spcBef>
                <a:spcPts val="0"/>
              </a:spcBef>
              <a:spcAft>
                <a:spcPts val="0"/>
              </a:spcAft>
              <a:buClr>
                <a:schemeClr val="dk1"/>
              </a:buClr>
              <a:buSzPts val="3200"/>
              <a:buFont typeface="Montserrat"/>
              <a:buChar char="•"/>
            </a:pPr>
            <a:r>
              <a:rPr lang="en-US" sz="3200">
                <a:solidFill>
                  <a:schemeClr val="dk1"/>
                </a:solidFill>
                <a:latin typeface="Montserrat"/>
                <a:ea typeface="Montserrat"/>
                <a:cs typeface="Montserrat"/>
                <a:sym typeface="Montserrat"/>
              </a:rPr>
              <a:t>Event-Driven processing</a:t>
            </a:r>
            <a:endParaRPr sz="1200">
              <a:latin typeface="Montserrat"/>
              <a:ea typeface="Montserrat"/>
              <a:cs typeface="Montserrat"/>
              <a:sym typeface="Montserrat"/>
            </a:endParaRPr>
          </a:p>
        </p:txBody>
      </p:sp>
      <p:sp>
        <p:nvSpPr>
          <p:cNvPr id="1256" name="Google Shape;1256;p96"/>
          <p:cNvSpPr/>
          <p:nvPr/>
        </p:nvSpPr>
        <p:spPr>
          <a:xfrm>
            <a:off x="12413898" y="4183868"/>
            <a:ext cx="7396800" cy="6279900"/>
          </a:xfrm>
          <a:prstGeom prst="roundRect">
            <a:avLst>
              <a:gd fmla="val 4202" name="adj"/>
            </a:avLst>
          </a:prstGeom>
          <a:solidFill>
            <a:schemeClr val="lt1"/>
          </a:solidFill>
          <a:ln cap="flat" cmpd="sng" w="19050">
            <a:solidFill>
              <a:schemeClr val="accent5"/>
            </a:solidFill>
            <a:prstDash val="dash"/>
            <a:round/>
            <a:headEnd len="sm" w="sm" type="none"/>
            <a:tailEnd len="sm" w="sm" type="none"/>
          </a:ln>
        </p:spPr>
        <p:txBody>
          <a:bodyPr anchorCtr="0" anchor="ctr" bIns="243800" lIns="243800" spcFirstLastPara="1" rIns="243800" wrap="square" tIns="243800">
            <a:noAutofit/>
          </a:bodyPr>
          <a:lstStyle/>
          <a:p>
            <a:pPr indent="0" lvl="0" marL="0" rtl="0" algn="l">
              <a:lnSpc>
                <a:spcPct val="150000"/>
              </a:lnSpc>
              <a:spcBef>
                <a:spcPts val="0"/>
              </a:spcBef>
              <a:spcAft>
                <a:spcPts val="0"/>
              </a:spcAft>
              <a:buNone/>
            </a:pPr>
            <a:r>
              <a:t/>
            </a:r>
            <a:endParaRPr sz="3400">
              <a:solidFill>
                <a:schemeClr val="dk1"/>
              </a:solidFill>
              <a:latin typeface="Montserrat"/>
              <a:ea typeface="Montserrat"/>
              <a:cs typeface="Montserrat"/>
              <a:sym typeface="Montserrat"/>
            </a:endParaRPr>
          </a:p>
          <a:p>
            <a:pPr indent="0" lvl="0" marL="0" rtl="0" algn="ctr">
              <a:spcBef>
                <a:spcPts val="0"/>
              </a:spcBef>
              <a:spcAft>
                <a:spcPts val="0"/>
              </a:spcAft>
              <a:buNone/>
            </a:pPr>
            <a:r>
              <a:t/>
            </a:r>
            <a:endParaRPr sz="1900">
              <a:solidFill>
                <a:schemeClr val="dk1"/>
              </a:solidFill>
              <a:latin typeface="Montserrat SemiBold"/>
              <a:ea typeface="Montserrat SemiBold"/>
              <a:cs typeface="Montserrat SemiBold"/>
              <a:sym typeface="Montserrat SemiBold"/>
            </a:endParaRPr>
          </a:p>
        </p:txBody>
      </p:sp>
      <p:sp>
        <p:nvSpPr>
          <p:cNvPr id="1257" name="Google Shape;1257;p96"/>
          <p:cNvSpPr txBox="1"/>
          <p:nvPr/>
        </p:nvSpPr>
        <p:spPr>
          <a:xfrm>
            <a:off x="12874722" y="4754535"/>
            <a:ext cx="6794700" cy="541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400">
                <a:solidFill>
                  <a:schemeClr val="dk1"/>
                </a:solidFill>
                <a:latin typeface="Montserrat"/>
                <a:ea typeface="Montserrat"/>
                <a:cs typeface="Montserrat"/>
                <a:sym typeface="Montserrat"/>
              </a:rPr>
              <a:t>Event Sourcing</a:t>
            </a:r>
            <a:endParaRPr b="1" sz="3400">
              <a:solidFill>
                <a:schemeClr val="dk1"/>
              </a:solidFill>
              <a:latin typeface="Montserrat"/>
              <a:ea typeface="Montserrat"/>
              <a:cs typeface="Montserrat"/>
              <a:sym typeface="Montserrat"/>
            </a:endParaRPr>
          </a:p>
          <a:p>
            <a:pPr indent="0" lvl="0" marL="0" rtl="0" algn="ctr">
              <a:spcBef>
                <a:spcPts val="0"/>
              </a:spcBef>
              <a:spcAft>
                <a:spcPts val="0"/>
              </a:spcAft>
              <a:buNone/>
            </a:pPr>
            <a:r>
              <a:rPr b="1" lang="en-US" sz="3400">
                <a:solidFill>
                  <a:schemeClr val="dk1"/>
                </a:solidFill>
                <a:latin typeface="Montserrat"/>
                <a:ea typeface="Montserrat"/>
                <a:cs typeface="Montserrat"/>
                <a:sym typeface="Montserrat"/>
              </a:rPr>
              <a:t>(Data At Rest)</a:t>
            </a:r>
            <a:endParaRPr b="1" sz="34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sz="3400">
              <a:solidFill>
                <a:schemeClr val="dk1"/>
              </a:solidFill>
              <a:latin typeface="Montserrat"/>
              <a:ea typeface="Montserrat"/>
              <a:cs typeface="Montserrat"/>
              <a:sym typeface="Montserrat"/>
            </a:endParaRPr>
          </a:p>
          <a:p>
            <a:pPr indent="-342900" lvl="0" marL="215900" rtl="0" algn="l">
              <a:lnSpc>
                <a:spcPct val="150000"/>
              </a:lnSpc>
              <a:spcBef>
                <a:spcPts val="0"/>
              </a:spcBef>
              <a:spcAft>
                <a:spcPts val="0"/>
              </a:spcAft>
              <a:buClr>
                <a:schemeClr val="dk1"/>
              </a:buClr>
              <a:buSzPts val="3400"/>
              <a:buFont typeface="Montserrat"/>
              <a:buChar char="•"/>
            </a:pPr>
            <a:r>
              <a:rPr lang="en-US" sz="3400">
                <a:solidFill>
                  <a:schemeClr val="dk1"/>
                </a:solidFill>
                <a:latin typeface="Montserrat"/>
                <a:ea typeface="Montserrat"/>
                <a:cs typeface="Montserrat"/>
                <a:sym typeface="Montserrat"/>
              </a:rPr>
              <a:t>Events as a storage model</a:t>
            </a:r>
            <a:endParaRPr sz="3400">
              <a:solidFill>
                <a:schemeClr val="dk1"/>
              </a:solidFill>
              <a:latin typeface="Montserrat"/>
              <a:ea typeface="Montserrat"/>
              <a:cs typeface="Montserrat"/>
              <a:sym typeface="Montserrat"/>
            </a:endParaRPr>
          </a:p>
          <a:p>
            <a:pPr indent="-342900" lvl="0" marL="215900" rtl="0" algn="l">
              <a:lnSpc>
                <a:spcPct val="150000"/>
              </a:lnSpc>
              <a:spcBef>
                <a:spcPts val="0"/>
              </a:spcBef>
              <a:spcAft>
                <a:spcPts val="0"/>
              </a:spcAft>
              <a:buClr>
                <a:schemeClr val="dk1"/>
              </a:buClr>
              <a:buSzPts val="3400"/>
              <a:buFont typeface="Montserrat"/>
              <a:buChar char="•"/>
            </a:pPr>
            <a:r>
              <a:rPr lang="en-US" sz="3400">
                <a:solidFill>
                  <a:schemeClr val="dk1"/>
                </a:solidFill>
                <a:latin typeface="Montserrat"/>
                <a:ea typeface="Montserrat"/>
                <a:cs typeface="Montserrat"/>
                <a:sym typeface="Montserrat"/>
              </a:rPr>
              <a:t>Single microservice</a:t>
            </a:r>
            <a:endParaRPr sz="3400">
              <a:solidFill>
                <a:schemeClr val="dk1"/>
              </a:solidFill>
              <a:latin typeface="Montserrat"/>
              <a:ea typeface="Montserrat"/>
              <a:cs typeface="Montserrat"/>
              <a:sym typeface="Montserrat"/>
            </a:endParaRPr>
          </a:p>
          <a:p>
            <a:pPr indent="-342900" lvl="0" marL="215900" rtl="0" algn="l">
              <a:lnSpc>
                <a:spcPct val="150000"/>
              </a:lnSpc>
              <a:spcBef>
                <a:spcPts val="0"/>
              </a:spcBef>
              <a:spcAft>
                <a:spcPts val="0"/>
              </a:spcAft>
              <a:buClr>
                <a:schemeClr val="dk1"/>
              </a:buClr>
              <a:buSzPts val="3400"/>
              <a:buFont typeface="Montserrat"/>
              <a:buChar char="•"/>
            </a:pPr>
            <a:r>
              <a:rPr lang="en-US" sz="3400">
                <a:solidFill>
                  <a:schemeClr val="dk1"/>
                </a:solidFill>
                <a:latin typeface="Montserrat"/>
                <a:ea typeface="Montserrat"/>
                <a:cs typeface="Montserrat"/>
                <a:sym typeface="Montserrat"/>
              </a:rPr>
              <a:t>Single DB</a:t>
            </a:r>
            <a:endParaRPr sz="3400">
              <a:solidFill>
                <a:schemeClr val="dk1"/>
              </a:solidFill>
              <a:latin typeface="Montserrat"/>
              <a:ea typeface="Montserrat"/>
              <a:cs typeface="Montserrat"/>
              <a:sym typeface="Montserrat"/>
            </a:endParaRPr>
          </a:p>
          <a:p>
            <a:pPr indent="-342900" lvl="0" marL="215900" rtl="0" algn="l">
              <a:lnSpc>
                <a:spcPct val="150000"/>
              </a:lnSpc>
              <a:spcBef>
                <a:spcPts val="0"/>
              </a:spcBef>
              <a:spcAft>
                <a:spcPts val="0"/>
              </a:spcAft>
              <a:buClr>
                <a:schemeClr val="dk1"/>
              </a:buClr>
              <a:buSzPts val="3400"/>
              <a:buFont typeface="Montserrat"/>
              <a:buChar char="•"/>
            </a:pPr>
            <a:r>
              <a:rPr lang="en-US" sz="3400">
                <a:solidFill>
                  <a:schemeClr val="dk1"/>
                </a:solidFill>
                <a:latin typeface="Montserrat"/>
                <a:ea typeface="Montserrat"/>
                <a:cs typeface="Montserrat"/>
                <a:sym typeface="Montserrat"/>
              </a:rPr>
              <a:t>data-at-rest</a:t>
            </a:r>
            <a:endParaRPr sz="3400">
              <a:solidFill>
                <a:schemeClr val="dk1"/>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b="1" sz="3400">
              <a:solidFill>
                <a:schemeClr val="dk1"/>
              </a:solidFill>
              <a:latin typeface="Montserrat"/>
              <a:ea typeface="Montserrat"/>
              <a:cs typeface="Montserrat"/>
              <a:sym typeface="Montserrat"/>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2" name="Shape 1262"/>
        <p:cNvGrpSpPr/>
        <p:nvPr/>
      </p:nvGrpSpPr>
      <p:grpSpPr>
        <a:xfrm>
          <a:off x="0" y="0"/>
          <a:ext cx="0" cy="0"/>
          <a:chOff x="0" y="0"/>
          <a:chExt cx="0" cy="0"/>
        </a:xfrm>
      </p:grpSpPr>
      <p:sp>
        <p:nvSpPr>
          <p:cNvPr id="1263" name="Google Shape;1263;p97"/>
          <p:cNvSpPr txBox="1"/>
          <p:nvPr>
            <p:ph type="title"/>
          </p:nvPr>
        </p:nvSpPr>
        <p:spPr>
          <a:xfrm>
            <a:off x="5769953" y="6093800"/>
            <a:ext cx="12844200" cy="3642300"/>
          </a:xfrm>
          <a:prstGeom prst="rect">
            <a:avLst/>
          </a:prstGeom>
        </p:spPr>
        <p:txBody>
          <a:bodyPr anchorCtr="0" anchor="ctr" bIns="121875" lIns="0" spcFirstLastPara="1" rIns="243825" wrap="square" tIns="121875">
            <a:noAutofit/>
          </a:bodyPr>
          <a:lstStyle/>
          <a:p>
            <a:pPr indent="0" lvl="0" marL="0" rtl="0" algn="ctr">
              <a:spcBef>
                <a:spcPts val="0"/>
              </a:spcBef>
              <a:spcAft>
                <a:spcPts val="0"/>
              </a:spcAft>
              <a:buNone/>
            </a:pPr>
            <a:r>
              <a:rPr lang="en-US" sz="8000"/>
              <a:t>Your Apache Kafka</a:t>
            </a:r>
            <a:r>
              <a:rPr baseline="30000" lang="en-US" sz="8000"/>
              <a:t>®</a:t>
            </a:r>
            <a:r>
              <a:rPr lang="en-US" sz="8000"/>
              <a:t> </a:t>
            </a:r>
            <a:endParaRPr sz="8000"/>
          </a:p>
          <a:p>
            <a:pPr indent="0" lvl="0" marL="0" rtl="0" algn="ctr">
              <a:spcBef>
                <a:spcPts val="0"/>
              </a:spcBef>
              <a:spcAft>
                <a:spcPts val="0"/>
              </a:spcAft>
              <a:buNone/>
            </a:pPr>
            <a:r>
              <a:rPr lang="en-US" sz="8000"/>
              <a:t>journey begins here</a:t>
            </a:r>
            <a:endParaRPr sz="8000"/>
          </a:p>
          <a:p>
            <a:pPr indent="0" lvl="0" marL="0" rtl="0" algn="ctr">
              <a:spcBef>
                <a:spcPts val="0"/>
              </a:spcBef>
              <a:spcAft>
                <a:spcPts val="0"/>
              </a:spcAft>
              <a:buNone/>
            </a:pPr>
            <a:r>
              <a:t/>
            </a:r>
            <a:endParaRPr sz="6500"/>
          </a:p>
          <a:p>
            <a:pPr indent="0" lvl="0" marL="0" rtl="0" algn="ctr">
              <a:spcBef>
                <a:spcPts val="0"/>
              </a:spcBef>
              <a:spcAft>
                <a:spcPts val="0"/>
              </a:spcAft>
              <a:buNone/>
            </a:pPr>
            <a:r>
              <a:rPr b="0" i="0" lang="en-US" sz="5000">
                <a:solidFill>
                  <a:schemeClr val="accent2"/>
                </a:solidFill>
                <a:latin typeface="Montserrat Medium"/>
                <a:ea typeface="Montserrat Medium"/>
                <a:cs typeface="Montserrat Medium"/>
                <a:sym typeface="Montserrat Medium"/>
              </a:rPr>
              <a:t>developer.confluent.io</a:t>
            </a:r>
            <a:endParaRPr b="0" i="0" sz="5000">
              <a:solidFill>
                <a:schemeClr val="accent2"/>
              </a:solidFill>
              <a:latin typeface="Montserrat Medium"/>
              <a:ea typeface="Montserrat Medium"/>
              <a:cs typeface="Montserrat Medium"/>
              <a:sym typeface="Montserrat Medium"/>
            </a:endParaRPr>
          </a:p>
        </p:txBody>
      </p:sp>
      <p:grpSp>
        <p:nvGrpSpPr>
          <p:cNvPr id="1264" name="Google Shape;1264;p97"/>
          <p:cNvGrpSpPr/>
          <p:nvPr/>
        </p:nvGrpSpPr>
        <p:grpSpPr>
          <a:xfrm>
            <a:off x="9709555" y="3607200"/>
            <a:ext cx="4965486" cy="1388233"/>
            <a:chOff x="9710526" y="3607200"/>
            <a:chExt cx="4965983" cy="1388233"/>
          </a:xfrm>
        </p:grpSpPr>
        <p:sp>
          <p:nvSpPr>
            <p:cNvPr id="1265" name="Google Shape;1265;p97"/>
            <p:cNvSpPr/>
            <p:nvPr/>
          </p:nvSpPr>
          <p:spPr>
            <a:xfrm>
              <a:off x="11409344" y="4267667"/>
              <a:ext cx="3267164" cy="599409"/>
            </a:xfrm>
            <a:custGeom>
              <a:rect b="b" l="l" r="r" t="t"/>
              <a:pathLst>
                <a:path extrusionOk="0" h="34009" w="185371">
                  <a:moveTo>
                    <a:pt x="37415" y="12394"/>
                  </a:moveTo>
                  <a:cubicBezTo>
                    <a:pt x="39530" y="12394"/>
                    <a:pt x="40880" y="13686"/>
                    <a:pt x="41350" y="15977"/>
                  </a:cubicBezTo>
                  <a:lnTo>
                    <a:pt x="33421" y="15977"/>
                  </a:lnTo>
                  <a:cubicBezTo>
                    <a:pt x="33832" y="13745"/>
                    <a:pt x="35183" y="12394"/>
                    <a:pt x="37415" y="12394"/>
                  </a:cubicBezTo>
                  <a:close/>
                  <a:moveTo>
                    <a:pt x="79587" y="12394"/>
                  </a:moveTo>
                  <a:cubicBezTo>
                    <a:pt x="81643" y="12394"/>
                    <a:pt x="82994" y="13686"/>
                    <a:pt x="83464" y="15977"/>
                  </a:cubicBezTo>
                  <a:lnTo>
                    <a:pt x="75535" y="15977"/>
                  </a:lnTo>
                  <a:cubicBezTo>
                    <a:pt x="75946" y="13745"/>
                    <a:pt x="77297" y="12394"/>
                    <a:pt x="79587" y="12394"/>
                  </a:cubicBezTo>
                  <a:close/>
                  <a:moveTo>
                    <a:pt x="159351" y="12394"/>
                  </a:moveTo>
                  <a:cubicBezTo>
                    <a:pt x="161406" y="12394"/>
                    <a:pt x="162816" y="13686"/>
                    <a:pt x="163227" y="15977"/>
                  </a:cubicBezTo>
                  <a:lnTo>
                    <a:pt x="155298" y="15977"/>
                  </a:lnTo>
                  <a:cubicBezTo>
                    <a:pt x="155768" y="13745"/>
                    <a:pt x="157060" y="12394"/>
                    <a:pt x="159351" y="12394"/>
                  </a:cubicBezTo>
                  <a:close/>
                  <a:moveTo>
                    <a:pt x="10632" y="5522"/>
                  </a:moveTo>
                  <a:cubicBezTo>
                    <a:pt x="16094" y="5522"/>
                    <a:pt x="18737" y="8929"/>
                    <a:pt x="18737" y="13686"/>
                  </a:cubicBezTo>
                  <a:cubicBezTo>
                    <a:pt x="18737" y="18385"/>
                    <a:pt x="16094" y="21792"/>
                    <a:pt x="10632" y="21792"/>
                  </a:cubicBezTo>
                  <a:lnTo>
                    <a:pt x="5169" y="21792"/>
                  </a:lnTo>
                  <a:lnTo>
                    <a:pt x="5169" y="5522"/>
                  </a:lnTo>
                  <a:close/>
                  <a:moveTo>
                    <a:pt x="112891" y="12688"/>
                  </a:moveTo>
                  <a:cubicBezTo>
                    <a:pt x="115593" y="12688"/>
                    <a:pt x="117648" y="14743"/>
                    <a:pt x="117648" y="17621"/>
                  </a:cubicBezTo>
                  <a:cubicBezTo>
                    <a:pt x="117648" y="20558"/>
                    <a:pt x="115593" y="22555"/>
                    <a:pt x="112891" y="22555"/>
                  </a:cubicBezTo>
                  <a:cubicBezTo>
                    <a:pt x="110189" y="22555"/>
                    <a:pt x="108133" y="20558"/>
                    <a:pt x="108133" y="17621"/>
                  </a:cubicBezTo>
                  <a:cubicBezTo>
                    <a:pt x="108133" y="14743"/>
                    <a:pt x="110189" y="12688"/>
                    <a:pt x="112891" y="12688"/>
                  </a:cubicBezTo>
                  <a:close/>
                  <a:moveTo>
                    <a:pt x="136796" y="12688"/>
                  </a:moveTo>
                  <a:cubicBezTo>
                    <a:pt x="139674" y="12688"/>
                    <a:pt x="141436" y="14920"/>
                    <a:pt x="141436" y="17621"/>
                  </a:cubicBezTo>
                  <a:cubicBezTo>
                    <a:pt x="141436" y="20382"/>
                    <a:pt x="139674" y="22555"/>
                    <a:pt x="136796" y="22555"/>
                  </a:cubicBezTo>
                  <a:cubicBezTo>
                    <a:pt x="134094" y="22555"/>
                    <a:pt x="132215" y="20441"/>
                    <a:pt x="132215" y="17621"/>
                  </a:cubicBezTo>
                  <a:cubicBezTo>
                    <a:pt x="132215" y="14802"/>
                    <a:pt x="134094" y="12688"/>
                    <a:pt x="136796" y="12688"/>
                  </a:cubicBezTo>
                  <a:close/>
                  <a:moveTo>
                    <a:pt x="0" y="706"/>
                  </a:moveTo>
                  <a:lnTo>
                    <a:pt x="0" y="26608"/>
                  </a:lnTo>
                  <a:lnTo>
                    <a:pt x="10690" y="26608"/>
                  </a:lnTo>
                  <a:cubicBezTo>
                    <a:pt x="18796" y="26608"/>
                    <a:pt x="24141" y="21439"/>
                    <a:pt x="24141" y="13686"/>
                  </a:cubicBezTo>
                  <a:cubicBezTo>
                    <a:pt x="24141" y="5874"/>
                    <a:pt x="18796" y="706"/>
                    <a:pt x="10690" y="706"/>
                  </a:cubicBezTo>
                  <a:close/>
                  <a:moveTo>
                    <a:pt x="48516" y="8694"/>
                  </a:moveTo>
                  <a:lnTo>
                    <a:pt x="55623" y="26608"/>
                  </a:lnTo>
                  <a:lnTo>
                    <a:pt x="61144" y="26608"/>
                  </a:lnTo>
                  <a:lnTo>
                    <a:pt x="68193" y="8694"/>
                  </a:lnTo>
                  <a:lnTo>
                    <a:pt x="63083" y="8694"/>
                  </a:lnTo>
                  <a:lnTo>
                    <a:pt x="58384" y="21498"/>
                  </a:lnTo>
                  <a:lnTo>
                    <a:pt x="53744" y="8694"/>
                  </a:lnTo>
                  <a:close/>
                  <a:moveTo>
                    <a:pt x="93332" y="1"/>
                  </a:moveTo>
                  <a:lnTo>
                    <a:pt x="93332" y="26608"/>
                  </a:lnTo>
                  <a:lnTo>
                    <a:pt x="98148" y="26608"/>
                  </a:lnTo>
                  <a:lnTo>
                    <a:pt x="98148" y="1"/>
                  </a:lnTo>
                  <a:close/>
                  <a:moveTo>
                    <a:pt x="182845" y="8224"/>
                  </a:moveTo>
                  <a:cubicBezTo>
                    <a:pt x="180672" y="8224"/>
                    <a:pt x="178910" y="8987"/>
                    <a:pt x="177794" y="10632"/>
                  </a:cubicBezTo>
                  <a:lnTo>
                    <a:pt x="177794" y="8694"/>
                  </a:lnTo>
                  <a:lnTo>
                    <a:pt x="173154" y="8694"/>
                  </a:lnTo>
                  <a:lnTo>
                    <a:pt x="173154" y="26608"/>
                  </a:lnTo>
                  <a:lnTo>
                    <a:pt x="177970" y="26608"/>
                  </a:lnTo>
                  <a:lnTo>
                    <a:pt x="177970" y="16858"/>
                  </a:lnTo>
                  <a:cubicBezTo>
                    <a:pt x="177970" y="14156"/>
                    <a:pt x="179497" y="12805"/>
                    <a:pt x="181729" y="12805"/>
                  </a:cubicBezTo>
                  <a:cubicBezTo>
                    <a:pt x="182728" y="12805"/>
                    <a:pt x="183844" y="13040"/>
                    <a:pt x="184666" y="13392"/>
                  </a:cubicBezTo>
                  <a:lnTo>
                    <a:pt x="185371" y="8576"/>
                  </a:lnTo>
                  <a:cubicBezTo>
                    <a:pt x="184725" y="8341"/>
                    <a:pt x="183902" y="8224"/>
                    <a:pt x="182845" y="8224"/>
                  </a:cubicBezTo>
                  <a:close/>
                  <a:moveTo>
                    <a:pt x="37474" y="8224"/>
                  </a:moveTo>
                  <a:cubicBezTo>
                    <a:pt x="32129" y="8224"/>
                    <a:pt x="28428" y="12041"/>
                    <a:pt x="28428" y="17680"/>
                  </a:cubicBezTo>
                  <a:cubicBezTo>
                    <a:pt x="28428" y="23319"/>
                    <a:pt x="32246" y="27078"/>
                    <a:pt x="37709" y="27078"/>
                  </a:cubicBezTo>
                  <a:cubicBezTo>
                    <a:pt x="40704" y="27078"/>
                    <a:pt x="43347" y="26197"/>
                    <a:pt x="45344" y="24376"/>
                  </a:cubicBezTo>
                  <a:lnTo>
                    <a:pt x="42525" y="21263"/>
                  </a:lnTo>
                  <a:cubicBezTo>
                    <a:pt x="41233" y="22320"/>
                    <a:pt x="39530" y="22966"/>
                    <a:pt x="38002" y="22966"/>
                  </a:cubicBezTo>
                  <a:cubicBezTo>
                    <a:pt x="35712" y="22966"/>
                    <a:pt x="33891" y="21850"/>
                    <a:pt x="33421" y="19266"/>
                  </a:cubicBezTo>
                  <a:lnTo>
                    <a:pt x="46108" y="19266"/>
                  </a:lnTo>
                  <a:cubicBezTo>
                    <a:pt x="46167" y="18855"/>
                    <a:pt x="46167" y="18150"/>
                    <a:pt x="46167" y="17621"/>
                  </a:cubicBezTo>
                  <a:cubicBezTo>
                    <a:pt x="46167" y="12041"/>
                    <a:pt x="42643" y="8224"/>
                    <a:pt x="37474" y="8224"/>
                  </a:cubicBezTo>
                  <a:close/>
                  <a:moveTo>
                    <a:pt x="79587" y="8224"/>
                  </a:moveTo>
                  <a:cubicBezTo>
                    <a:pt x="74242" y="8224"/>
                    <a:pt x="70542" y="12041"/>
                    <a:pt x="70542" y="17680"/>
                  </a:cubicBezTo>
                  <a:cubicBezTo>
                    <a:pt x="70542" y="23319"/>
                    <a:pt x="74360" y="27078"/>
                    <a:pt x="79822" y="27078"/>
                  </a:cubicBezTo>
                  <a:cubicBezTo>
                    <a:pt x="82877" y="27078"/>
                    <a:pt x="85461" y="26197"/>
                    <a:pt x="87458" y="24376"/>
                  </a:cubicBezTo>
                  <a:lnTo>
                    <a:pt x="84639" y="21263"/>
                  </a:lnTo>
                  <a:cubicBezTo>
                    <a:pt x="83347" y="22320"/>
                    <a:pt x="81643" y="22966"/>
                    <a:pt x="80116" y="22966"/>
                  </a:cubicBezTo>
                  <a:cubicBezTo>
                    <a:pt x="77825" y="22966"/>
                    <a:pt x="76005" y="21850"/>
                    <a:pt x="75535" y="19266"/>
                  </a:cubicBezTo>
                  <a:lnTo>
                    <a:pt x="88222" y="19266"/>
                  </a:lnTo>
                  <a:cubicBezTo>
                    <a:pt x="88280" y="18855"/>
                    <a:pt x="88280" y="18150"/>
                    <a:pt x="88280" y="17621"/>
                  </a:cubicBezTo>
                  <a:cubicBezTo>
                    <a:pt x="88280" y="12041"/>
                    <a:pt x="84756" y="8224"/>
                    <a:pt x="79587" y="8224"/>
                  </a:cubicBezTo>
                  <a:close/>
                  <a:moveTo>
                    <a:pt x="112891" y="8224"/>
                  </a:moveTo>
                  <a:cubicBezTo>
                    <a:pt x="107311" y="8224"/>
                    <a:pt x="103258" y="12218"/>
                    <a:pt x="103258" y="17621"/>
                  </a:cubicBezTo>
                  <a:cubicBezTo>
                    <a:pt x="103258" y="23025"/>
                    <a:pt x="107311" y="27078"/>
                    <a:pt x="112891" y="27078"/>
                  </a:cubicBezTo>
                  <a:cubicBezTo>
                    <a:pt x="118471" y="27078"/>
                    <a:pt x="122582" y="23025"/>
                    <a:pt x="122582" y="17621"/>
                  </a:cubicBezTo>
                  <a:cubicBezTo>
                    <a:pt x="122582" y="12218"/>
                    <a:pt x="118471" y="8224"/>
                    <a:pt x="112891" y="8224"/>
                  </a:cubicBezTo>
                  <a:close/>
                  <a:moveTo>
                    <a:pt x="159409" y="8224"/>
                  </a:moveTo>
                  <a:cubicBezTo>
                    <a:pt x="154006" y="8224"/>
                    <a:pt x="150305" y="12041"/>
                    <a:pt x="150305" y="17680"/>
                  </a:cubicBezTo>
                  <a:cubicBezTo>
                    <a:pt x="150305" y="23319"/>
                    <a:pt x="154123" y="27078"/>
                    <a:pt x="159644" y="27078"/>
                  </a:cubicBezTo>
                  <a:cubicBezTo>
                    <a:pt x="162640" y="27078"/>
                    <a:pt x="165224" y="26197"/>
                    <a:pt x="167280" y="24376"/>
                  </a:cubicBezTo>
                  <a:lnTo>
                    <a:pt x="164461" y="21263"/>
                  </a:lnTo>
                  <a:cubicBezTo>
                    <a:pt x="163110" y="22320"/>
                    <a:pt x="161465" y="22966"/>
                    <a:pt x="159879" y="22966"/>
                  </a:cubicBezTo>
                  <a:cubicBezTo>
                    <a:pt x="157647" y="22966"/>
                    <a:pt x="155827" y="21850"/>
                    <a:pt x="155298" y="19266"/>
                  </a:cubicBezTo>
                  <a:lnTo>
                    <a:pt x="167985" y="19266"/>
                  </a:lnTo>
                  <a:cubicBezTo>
                    <a:pt x="168044" y="18855"/>
                    <a:pt x="168102" y="18150"/>
                    <a:pt x="168102" y="17621"/>
                  </a:cubicBezTo>
                  <a:cubicBezTo>
                    <a:pt x="168102" y="12041"/>
                    <a:pt x="164519" y="8224"/>
                    <a:pt x="159409" y="8224"/>
                  </a:cubicBezTo>
                  <a:close/>
                  <a:moveTo>
                    <a:pt x="137736" y="8224"/>
                  </a:moveTo>
                  <a:cubicBezTo>
                    <a:pt x="135269" y="8224"/>
                    <a:pt x="133507" y="9222"/>
                    <a:pt x="132391" y="10691"/>
                  </a:cubicBezTo>
                  <a:lnTo>
                    <a:pt x="132391" y="8694"/>
                  </a:lnTo>
                  <a:lnTo>
                    <a:pt x="127633" y="8694"/>
                  </a:lnTo>
                  <a:lnTo>
                    <a:pt x="127633" y="34008"/>
                  </a:lnTo>
                  <a:lnTo>
                    <a:pt x="132450" y="34008"/>
                  </a:lnTo>
                  <a:lnTo>
                    <a:pt x="132450" y="24728"/>
                  </a:lnTo>
                  <a:cubicBezTo>
                    <a:pt x="133624" y="26138"/>
                    <a:pt x="135328" y="27078"/>
                    <a:pt x="137736" y="27078"/>
                  </a:cubicBezTo>
                  <a:cubicBezTo>
                    <a:pt x="142670" y="27078"/>
                    <a:pt x="146370" y="23025"/>
                    <a:pt x="146370" y="17621"/>
                  </a:cubicBezTo>
                  <a:cubicBezTo>
                    <a:pt x="146370" y="12276"/>
                    <a:pt x="142670" y="8224"/>
                    <a:pt x="137736" y="822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97"/>
            <p:cNvSpPr/>
            <p:nvPr/>
          </p:nvSpPr>
          <p:spPr>
            <a:xfrm>
              <a:off x="11407265" y="3843236"/>
              <a:ext cx="183265" cy="189451"/>
            </a:xfrm>
            <a:custGeom>
              <a:rect b="b" l="l" r="r" t="t"/>
              <a:pathLst>
                <a:path extrusionOk="0" h="10749" w="10398">
                  <a:moveTo>
                    <a:pt x="5463" y="0"/>
                  </a:moveTo>
                  <a:cubicBezTo>
                    <a:pt x="2409" y="0"/>
                    <a:pt x="1" y="2291"/>
                    <a:pt x="1" y="5345"/>
                  </a:cubicBezTo>
                  <a:cubicBezTo>
                    <a:pt x="1" y="8399"/>
                    <a:pt x="2409" y="10749"/>
                    <a:pt x="5463" y="10749"/>
                  </a:cubicBezTo>
                  <a:cubicBezTo>
                    <a:pt x="7989" y="10749"/>
                    <a:pt x="9927" y="9163"/>
                    <a:pt x="10397" y="6814"/>
                  </a:cubicBezTo>
                  <a:lnTo>
                    <a:pt x="9164" y="6814"/>
                  </a:lnTo>
                  <a:cubicBezTo>
                    <a:pt x="8694" y="8517"/>
                    <a:pt x="7343" y="9633"/>
                    <a:pt x="5463" y="9633"/>
                  </a:cubicBezTo>
                  <a:cubicBezTo>
                    <a:pt x="3055" y="9633"/>
                    <a:pt x="1234" y="7753"/>
                    <a:pt x="1234" y="5345"/>
                  </a:cubicBezTo>
                  <a:cubicBezTo>
                    <a:pt x="1234" y="2937"/>
                    <a:pt x="3055" y="1116"/>
                    <a:pt x="5463" y="1116"/>
                  </a:cubicBezTo>
                  <a:cubicBezTo>
                    <a:pt x="7343" y="1116"/>
                    <a:pt x="8694" y="2174"/>
                    <a:pt x="9164" y="3877"/>
                  </a:cubicBezTo>
                  <a:lnTo>
                    <a:pt x="10397" y="3877"/>
                  </a:lnTo>
                  <a:cubicBezTo>
                    <a:pt x="9927" y="1527"/>
                    <a:pt x="7989" y="0"/>
                    <a:pt x="546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97"/>
            <p:cNvSpPr/>
            <p:nvPr/>
          </p:nvSpPr>
          <p:spPr>
            <a:xfrm>
              <a:off x="11641239" y="3843236"/>
              <a:ext cx="191531" cy="189451"/>
            </a:xfrm>
            <a:custGeom>
              <a:rect b="b" l="l" r="r" t="t"/>
              <a:pathLst>
                <a:path extrusionOk="0" h="10749" w="10867">
                  <a:moveTo>
                    <a:pt x="5463" y="1116"/>
                  </a:moveTo>
                  <a:cubicBezTo>
                    <a:pt x="7812" y="1116"/>
                    <a:pt x="9633" y="2996"/>
                    <a:pt x="9633" y="5345"/>
                  </a:cubicBezTo>
                  <a:cubicBezTo>
                    <a:pt x="9633" y="7695"/>
                    <a:pt x="7812" y="9574"/>
                    <a:pt x="5404" y="9574"/>
                  </a:cubicBezTo>
                  <a:cubicBezTo>
                    <a:pt x="3054" y="9574"/>
                    <a:pt x="1234" y="7695"/>
                    <a:pt x="1234" y="5345"/>
                  </a:cubicBezTo>
                  <a:cubicBezTo>
                    <a:pt x="1234" y="2996"/>
                    <a:pt x="3054" y="1116"/>
                    <a:pt x="5463" y="1116"/>
                  </a:cubicBezTo>
                  <a:close/>
                  <a:moveTo>
                    <a:pt x="5404" y="0"/>
                  </a:moveTo>
                  <a:cubicBezTo>
                    <a:pt x="2408" y="0"/>
                    <a:pt x="0" y="2350"/>
                    <a:pt x="0" y="5345"/>
                  </a:cubicBezTo>
                  <a:cubicBezTo>
                    <a:pt x="0" y="8341"/>
                    <a:pt x="2408" y="10749"/>
                    <a:pt x="5404" y="10749"/>
                  </a:cubicBezTo>
                  <a:cubicBezTo>
                    <a:pt x="8458" y="10749"/>
                    <a:pt x="10866" y="8341"/>
                    <a:pt x="10866" y="5345"/>
                  </a:cubicBezTo>
                  <a:cubicBezTo>
                    <a:pt x="10866" y="2350"/>
                    <a:pt x="8458" y="0"/>
                    <a:pt x="540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97"/>
            <p:cNvSpPr/>
            <p:nvPr/>
          </p:nvSpPr>
          <p:spPr>
            <a:xfrm>
              <a:off x="11894865" y="3846338"/>
              <a:ext cx="156334" cy="182207"/>
            </a:xfrm>
            <a:custGeom>
              <a:rect b="b" l="l" r="r" t="t"/>
              <a:pathLst>
                <a:path extrusionOk="0" h="10338" w="8870">
                  <a:moveTo>
                    <a:pt x="0" y="1"/>
                  </a:moveTo>
                  <a:lnTo>
                    <a:pt x="0" y="10338"/>
                  </a:lnTo>
                  <a:lnTo>
                    <a:pt x="1175" y="10338"/>
                  </a:lnTo>
                  <a:lnTo>
                    <a:pt x="1175" y="2174"/>
                  </a:lnTo>
                  <a:lnTo>
                    <a:pt x="7871" y="10338"/>
                  </a:lnTo>
                  <a:lnTo>
                    <a:pt x="8870" y="10338"/>
                  </a:lnTo>
                  <a:lnTo>
                    <a:pt x="8870" y="1"/>
                  </a:lnTo>
                  <a:lnTo>
                    <a:pt x="7695" y="1"/>
                  </a:lnTo>
                  <a:lnTo>
                    <a:pt x="7695" y="8282"/>
                  </a:lnTo>
                  <a:lnTo>
                    <a:pt x="9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97"/>
            <p:cNvSpPr/>
            <p:nvPr/>
          </p:nvSpPr>
          <p:spPr>
            <a:xfrm>
              <a:off x="12127799" y="3846338"/>
              <a:ext cx="126301" cy="182207"/>
            </a:xfrm>
            <a:custGeom>
              <a:rect b="b" l="l" r="r" t="t"/>
              <a:pathLst>
                <a:path extrusionOk="0" h="10338" w="7166">
                  <a:moveTo>
                    <a:pt x="0" y="1"/>
                  </a:moveTo>
                  <a:lnTo>
                    <a:pt x="0" y="10338"/>
                  </a:lnTo>
                  <a:lnTo>
                    <a:pt x="1233" y="10338"/>
                  </a:lnTo>
                  <a:lnTo>
                    <a:pt x="1233" y="6050"/>
                  </a:lnTo>
                  <a:lnTo>
                    <a:pt x="6520" y="6050"/>
                  </a:lnTo>
                  <a:lnTo>
                    <a:pt x="6520" y="4934"/>
                  </a:lnTo>
                  <a:lnTo>
                    <a:pt x="1233" y="4934"/>
                  </a:lnTo>
                  <a:lnTo>
                    <a:pt x="1233" y="1117"/>
                  </a:lnTo>
                  <a:lnTo>
                    <a:pt x="7166" y="1117"/>
                  </a:lnTo>
                  <a:lnTo>
                    <a:pt x="71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97"/>
            <p:cNvSpPr/>
            <p:nvPr/>
          </p:nvSpPr>
          <p:spPr>
            <a:xfrm>
              <a:off x="12328620" y="3846338"/>
              <a:ext cx="122176" cy="182207"/>
            </a:xfrm>
            <a:custGeom>
              <a:rect b="b" l="l" r="r" t="t"/>
              <a:pathLst>
                <a:path extrusionOk="0" h="10338" w="6932">
                  <a:moveTo>
                    <a:pt x="1" y="1"/>
                  </a:moveTo>
                  <a:lnTo>
                    <a:pt x="1" y="10338"/>
                  </a:lnTo>
                  <a:lnTo>
                    <a:pt x="6932" y="10338"/>
                  </a:lnTo>
                  <a:lnTo>
                    <a:pt x="6932" y="9281"/>
                  </a:lnTo>
                  <a:lnTo>
                    <a:pt x="1175" y="9281"/>
                  </a:lnTo>
                  <a:lnTo>
                    <a:pt x="117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97"/>
            <p:cNvSpPr/>
            <p:nvPr/>
          </p:nvSpPr>
          <p:spPr>
            <a:xfrm>
              <a:off x="12497363" y="3846338"/>
              <a:ext cx="156334" cy="186349"/>
            </a:xfrm>
            <a:custGeom>
              <a:rect b="b" l="l" r="r" t="t"/>
              <a:pathLst>
                <a:path extrusionOk="0" h="10573" w="8870">
                  <a:moveTo>
                    <a:pt x="1" y="1"/>
                  </a:moveTo>
                  <a:lnTo>
                    <a:pt x="1" y="5933"/>
                  </a:lnTo>
                  <a:cubicBezTo>
                    <a:pt x="1" y="8693"/>
                    <a:pt x="1763" y="10573"/>
                    <a:pt x="4465" y="10573"/>
                  </a:cubicBezTo>
                  <a:cubicBezTo>
                    <a:pt x="7108" y="10573"/>
                    <a:pt x="8870" y="8693"/>
                    <a:pt x="8870" y="5933"/>
                  </a:cubicBezTo>
                  <a:lnTo>
                    <a:pt x="8870" y="1"/>
                  </a:lnTo>
                  <a:lnTo>
                    <a:pt x="7695" y="1"/>
                  </a:lnTo>
                  <a:lnTo>
                    <a:pt x="7695" y="5933"/>
                  </a:lnTo>
                  <a:cubicBezTo>
                    <a:pt x="7695" y="7930"/>
                    <a:pt x="6403" y="9398"/>
                    <a:pt x="4465" y="9398"/>
                  </a:cubicBezTo>
                  <a:cubicBezTo>
                    <a:pt x="2468" y="9398"/>
                    <a:pt x="1175" y="7930"/>
                    <a:pt x="1175" y="5933"/>
                  </a:cubicBezTo>
                  <a:lnTo>
                    <a:pt x="117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97"/>
            <p:cNvSpPr/>
            <p:nvPr/>
          </p:nvSpPr>
          <p:spPr>
            <a:xfrm>
              <a:off x="12729257" y="3846338"/>
              <a:ext cx="128380" cy="182207"/>
            </a:xfrm>
            <a:custGeom>
              <a:rect b="b" l="l" r="r" t="t"/>
              <a:pathLst>
                <a:path extrusionOk="0" h="10338" w="7284">
                  <a:moveTo>
                    <a:pt x="1" y="1"/>
                  </a:moveTo>
                  <a:lnTo>
                    <a:pt x="1" y="10338"/>
                  </a:lnTo>
                  <a:lnTo>
                    <a:pt x="7284" y="10338"/>
                  </a:lnTo>
                  <a:lnTo>
                    <a:pt x="7284" y="9281"/>
                  </a:lnTo>
                  <a:lnTo>
                    <a:pt x="1175" y="9281"/>
                  </a:lnTo>
                  <a:lnTo>
                    <a:pt x="1175" y="5757"/>
                  </a:lnTo>
                  <a:lnTo>
                    <a:pt x="6696" y="5757"/>
                  </a:lnTo>
                  <a:lnTo>
                    <a:pt x="6696" y="4641"/>
                  </a:lnTo>
                  <a:lnTo>
                    <a:pt x="1175" y="4641"/>
                  </a:lnTo>
                  <a:lnTo>
                    <a:pt x="1175" y="1117"/>
                  </a:lnTo>
                  <a:lnTo>
                    <a:pt x="7284" y="1117"/>
                  </a:lnTo>
                  <a:lnTo>
                    <a:pt x="728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97"/>
            <p:cNvSpPr/>
            <p:nvPr/>
          </p:nvSpPr>
          <p:spPr>
            <a:xfrm>
              <a:off x="12921812" y="3846338"/>
              <a:ext cx="156334" cy="182207"/>
            </a:xfrm>
            <a:custGeom>
              <a:rect b="b" l="l" r="r" t="t"/>
              <a:pathLst>
                <a:path extrusionOk="0" h="10338" w="8870">
                  <a:moveTo>
                    <a:pt x="0" y="1"/>
                  </a:moveTo>
                  <a:lnTo>
                    <a:pt x="0" y="10338"/>
                  </a:lnTo>
                  <a:lnTo>
                    <a:pt x="1175" y="10338"/>
                  </a:lnTo>
                  <a:lnTo>
                    <a:pt x="1175" y="2174"/>
                  </a:lnTo>
                  <a:lnTo>
                    <a:pt x="7871" y="10338"/>
                  </a:lnTo>
                  <a:lnTo>
                    <a:pt x="8870" y="10338"/>
                  </a:lnTo>
                  <a:lnTo>
                    <a:pt x="8870" y="1"/>
                  </a:lnTo>
                  <a:lnTo>
                    <a:pt x="7636" y="1"/>
                  </a:lnTo>
                  <a:lnTo>
                    <a:pt x="7636" y="8282"/>
                  </a:lnTo>
                  <a:lnTo>
                    <a:pt x="94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97"/>
            <p:cNvSpPr/>
            <p:nvPr/>
          </p:nvSpPr>
          <p:spPr>
            <a:xfrm>
              <a:off x="13135077" y="3846338"/>
              <a:ext cx="156334" cy="182207"/>
            </a:xfrm>
            <a:custGeom>
              <a:rect b="b" l="l" r="r" t="t"/>
              <a:pathLst>
                <a:path extrusionOk="0" h="10338" w="8870">
                  <a:moveTo>
                    <a:pt x="0" y="1"/>
                  </a:moveTo>
                  <a:lnTo>
                    <a:pt x="0" y="1117"/>
                  </a:lnTo>
                  <a:lnTo>
                    <a:pt x="3818" y="1117"/>
                  </a:lnTo>
                  <a:lnTo>
                    <a:pt x="3818" y="10338"/>
                  </a:lnTo>
                  <a:lnTo>
                    <a:pt x="5051" y="10338"/>
                  </a:lnTo>
                  <a:lnTo>
                    <a:pt x="5051" y="1117"/>
                  </a:lnTo>
                  <a:lnTo>
                    <a:pt x="8869" y="1117"/>
                  </a:lnTo>
                  <a:lnTo>
                    <a:pt x="886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97"/>
            <p:cNvSpPr/>
            <p:nvPr/>
          </p:nvSpPr>
          <p:spPr>
            <a:xfrm>
              <a:off x="9980720" y="3877393"/>
              <a:ext cx="849930" cy="847851"/>
            </a:xfrm>
            <a:custGeom>
              <a:rect b="b" l="l" r="r" t="t"/>
              <a:pathLst>
                <a:path extrusionOk="0" h="48105" w="48223">
                  <a:moveTo>
                    <a:pt x="23201" y="1"/>
                  </a:moveTo>
                  <a:cubicBezTo>
                    <a:pt x="23084" y="1998"/>
                    <a:pt x="23025" y="3995"/>
                    <a:pt x="22908" y="5992"/>
                  </a:cubicBezTo>
                  <a:lnTo>
                    <a:pt x="22732" y="12041"/>
                  </a:lnTo>
                  <a:cubicBezTo>
                    <a:pt x="22732" y="13686"/>
                    <a:pt x="22673" y="15330"/>
                    <a:pt x="22673" y="16975"/>
                  </a:cubicBezTo>
                  <a:cubicBezTo>
                    <a:pt x="22027" y="15448"/>
                    <a:pt x="21381" y="13921"/>
                    <a:pt x="20676" y="12452"/>
                  </a:cubicBezTo>
                  <a:lnTo>
                    <a:pt x="18209" y="6931"/>
                  </a:lnTo>
                  <a:cubicBezTo>
                    <a:pt x="17387" y="5111"/>
                    <a:pt x="16564" y="3290"/>
                    <a:pt x="15625" y="1528"/>
                  </a:cubicBezTo>
                  <a:lnTo>
                    <a:pt x="14097" y="2174"/>
                  </a:lnTo>
                  <a:cubicBezTo>
                    <a:pt x="14744" y="4053"/>
                    <a:pt x="15448" y="5933"/>
                    <a:pt x="16094" y="7812"/>
                  </a:cubicBezTo>
                  <a:lnTo>
                    <a:pt x="18268" y="13451"/>
                  </a:lnTo>
                  <a:cubicBezTo>
                    <a:pt x="18855" y="15037"/>
                    <a:pt x="19442" y="16564"/>
                    <a:pt x="20088" y="18091"/>
                  </a:cubicBezTo>
                  <a:cubicBezTo>
                    <a:pt x="18914" y="16916"/>
                    <a:pt x="17739" y="15800"/>
                    <a:pt x="16506" y="14626"/>
                  </a:cubicBezTo>
                  <a:lnTo>
                    <a:pt x="12159" y="10455"/>
                  </a:lnTo>
                  <a:cubicBezTo>
                    <a:pt x="10691" y="9163"/>
                    <a:pt x="9222" y="7754"/>
                    <a:pt x="7695" y="6461"/>
                  </a:cubicBezTo>
                  <a:lnTo>
                    <a:pt x="6462" y="7636"/>
                  </a:lnTo>
                  <a:cubicBezTo>
                    <a:pt x="7813" y="9163"/>
                    <a:pt x="9164" y="10573"/>
                    <a:pt x="10515" y="12100"/>
                  </a:cubicBezTo>
                  <a:lnTo>
                    <a:pt x="14685" y="16505"/>
                  </a:lnTo>
                  <a:cubicBezTo>
                    <a:pt x="15801" y="17680"/>
                    <a:pt x="16975" y="18855"/>
                    <a:pt x="18150" y="20029"/>
                  </a:cubicBezTo>
                  <a:cubicBezTo>
                    <a:pt x="16564" y="19442"/>
                    <a:pt x="15037" y="18796"/>
                    <a:pt x="13510" y="18209"/>
                  </a:cubicBezTo>
                  <a:lnTo>
                    <a:pt x="7871" y="16094"/>
                  </a:lnTo>
                  <a:cubicBezTo>
                    <a:pt x="5992" y="15389"/>
                    <a:pt x="4112" y="14684"/>
                    <a:pt x="2233" y="14038"/>
                  </a:cubicBezTo>
                  <a:lnTo>
                    <a:pt x="1528" y="15624"/>
                  </a:lnTo>
                  <a:cubicBezTo>
                    <a:pt x="3349" y="16505"/>
                    <a:pt x="5170" y="17327"/>
                    <a:pt x="6990" y="18209"/>
                  </a:cubicBezTo>
                  <a:lnTo>
                    <a:pt x="12453" y="20617"/>
                  </a:lnTo>
                  <a:cubicBezTo>
                    <a:pt x="13980" y="21321"/>
                    <a:pt x="15507" y="21968"/>
                    <a:pt x="17034" y="22614"/>
                  </a:cubicBezTo>
                  <a:cubicBezTo>
                    <a:pt x="15390" y="22672"/>
                    <a:pt x="13686" y="22672"/>
                    <a:pt x="12042" y="22731"/>
                  </a:cubicBezTo>
                  <a:lnTo>
                    <a:pt x="6051" y="22849"/>
                  </a:lnTo>
                  <a:cubicBezTo>
                    <a:pt x="4054" y="22966"/>
                    <a:pt x="1998" y="23025"/>
                    <a:pt x="1" y="23201"/>
                  </a:cubicBezTo>
                  <a:lnTo>
                    <a:pt x="1" y="24846"/>
                  </a:lnTo>
                  <a:cubicBezTo>
                    <a:pt x="1998" y="25022"/>
                    <a:pt x="4054" y="25081"/>
                    <a:pt x="6051" y="25198"/>
                  </a:cubicBezTo>
                  <a:lnTo>
                    <a:pt x="12042" y="25374"/>
                  </a:lnTo>
                  <a:cubicBezTo>
                    <a:pt x="15566" y="25433"/>
                    <a:pt x="19149" y="25433"/>
                    <a:pt x="22673" y="25492"/>
                  </a:cubicBezTo>
                  <a:cubicBezTo>
                    <a:pt x="22673" y="29016"/>
                    <a:pt x="22732" y="32540"/>
                    <a:pt x="22849" y="36064"/>
                  </a:cubicBezTo>
                  <a:lnTo>
                    <a:pt x="23025" y="42114"/>
                  </a:lnTo>
                  <a:cubicBezTo>
                    <a:pt x="23143" y="44111"/>
                    <a:pt x="23201" y="46108"/>
                    <a:pt x="23319" y="48105"/>
                  </a:cubicBezTo>
                  <a:lnTo>
                    <a:pt x="24846" y="48105"/>
                  </a:lnTo>
                  <a:cubicBezTo>
                    <a:pt x="25022" y="46108"/>
                    <a:pt x="25081" y="44111"/>
                    <a:pt x="25199" y="42114"/>
                  </a:cubicBezTo>
                  <a:lnTo>
                    <a:pt x="25375" y="36064"/>
                  </a:lnTo>
                  <a:cubicBezTo>
                    <a:pt x="25433" y="34361"/>
                    <a:pt x="25433" y="32657"/>
                    <a:pt x="25492" y="30954"/>
                  </a:cubicBezTo>
                  <a:cubicBezTo>
                    <a:pt x="26138" y="32540"/>
                    <a:pt x="26784" y="34067"/>
                    <a:pt x="27489" y="35653"/>
                  </a:cubicBezTo>
                  <a:lnTo>
                    <a:pt x="30015" y="41115"/>
                  </a:lnTo>
                  <a:cubicBezTo>
                    <a:pt x="30837" y="42936"/>
                    <a:pt x="31659" y="44757"/>
                    <a:pt x="32599" y="46578"/>
                  </a:cubicBezTo>
                  <a:lnTo>
                    <a:pt x="34009" y="45990"/>
                  </a:lnTo>
                  <a:cubicBezTo>
                    <a:pt x="33363" y="44052"/>
                    <a:pt x="32658" y="42172"/>
                    <a:pt x="32012" y="40293"/>
                  </a:cubicBezTo>
                  <a:lnTo>
                    <a:pt x="29897" y="34654"/>
                  </a:lnTo>
                  <a:cubicBezTo>
                    <a:pt x="29310" y="33069"/>
                    <a:pt x="28664" y="31483"/>
                    <a:pt x="28018" y="29897"/>
                  </a:cubicBezTo>
                  <a:lnTo>
                    <a:pt x="28018" y="29897"/>
                  </a:lnTo>
                  <a:cubicBezTo>
                    <a:pt x="29251" y="31072"/>
                    <a:pt x="30485" y="32246"/>
                    <a:pt x="31718" y="33421"/>
                  </a:cubicBezTo>
                  <a:lnTo>
                    <a:pt x="36065" y="37532"/>
                  </a:lnTo>
                  <a:cubicBezTo>
                    <a:pt x="37592" y="38883"/>
                    <a:pt x="39060" y="40293"/>
                    <a:pt x="40587" y="41585"/>
                  </a:cubicBezTo>
                  <a:lnTo>
                    <a:pt x="41645" y="40469"/>
                  </a:lnTo>
                  <a:cubicBezTo>
                    <a:pt x="40352" y="38942"/>
                    <a:pt x="39001" y="37474"/>
                    <a:pt x="37651" y="36005"/>
                  </a:cubicBezTo>
                  <a:lnTo>
                    <a:pt x="33539" y="31600"/>
                  </a:lnTo>
                  <a:cubicBezTo>
                    <a:pt x="32364" y="30367"/>
                    <a:pt x="31190" y="29133"/>
                    <a:pt x="30015" y="27959"/>
                  </a:cubicBezTo>
                  <a:lnTo>
                    <a:pt x="30015" y="27959"/>
                  </a:lnTo>
                  <a:cubicBezTo>
                    <a:pt x="31601" y="28546"/>
                    <a:pt x="33128" y="29192"/>
                    <a:pt x="34714" y="29779"/>
                  </a:cubicBezTo>
                  <a:lnTo>
                    <a:pt x="40352" y="31953"/>
                  </a:lnTo>
                  <a:cubicBezTo>
                    <a:pt x="42232" y="32599"/>
                    <a:pt x="44111" y="33303"/>
                    <a:pt x="46050" y="33950"/>
                  </a:cubicBezTo>
                  <a:lnTo>
                    <a:pt x="46637" y="32481"/>
                  </a:lnTo>
                  <a:cubicBezTo>
                    <a:pt x="44875" y="31600"/>
                    <a:pt x="42995" y="30778"/>
                    <a:pt x="41233" y="29897"/>
                  </a:cubicBezTo>
                  <a:lnTo>
                    <a:pt x="35712" y="27430"/>
                  </a:lnTo>
                  <a:cubicBezTo>
                    <a:pt x="34185" y="26725"/>
                    <a:pt x="32599" y="26020"/>
                    <a:pt x="31072" y="25374"/>
                  </a:cubicBezTo>
                  <a:cubicBezTo>
                    <a:pt x="32775" y="25374"/>
                    <a:pt x="34479" y="25374"/>
                    <a:pt x="36123" y="25257"/>
                  </a:cubicBezTo>
                  <a:lnTo>
                    <a:pt x="42173" y="25081"/>
                  </a:lnTo>
                  <a:cubicBezTo>
                    <a:pt x="44170" y="25022"/>
                    <a:pt x="46167" y="24904"/>
                    <a:pt x="48223" y="24787"/>
                  </a:cubicBezTo>
                  <a:lnTo>
                    <a:pt x="48223" y="23260"/>
                  </a:lnTo>
                  <a:cubicBezTo>
                    <a:pt x="46167" y="23084"/>
                    <a:pt x="44170" y="23025"/>
                    <a:pt x="42173" y="22907"/>
                  </a:cubicBezTo>
                  <a:lnTo>
                    <a:pt x="36123" y="22790"/>
                  </a:lnTo>
                  <a:cubicBezTo>
                    <a:pt x="32599" y="22672"/>
                    <a:pt x="29016" y="22672"/>
                    <a:pt x="25492" y="22614"/>
                  </a:cubicBezTo>
                  <a:cubicBezTo>
                    <a:pt x="25492" y="19090"/>
                    <a:pt x="25492" y="15565"/>
                    <a:pt x="25375" y="12041"/>
                  </a:cubicBezTo>
                  <a:lnTo>
                    <a:pt x="25199" y="5992"/>
                  </a:lnTo>
                  <a:cubicBezTo>
                    <a:pt x="25140" y="3995"/>
                    <a:pt x="25081" y="1998"/>
                    <a:pt x="2490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97"/>
            <p:cNvSpPr/>
            <p:nvPr/>
          </p:nvSpPr>
          <p:spPr>
            <a:xfrm>
              <a:off x="9710526" y="3607200"/>
              <a:ext cx="1389291" cy="1388233"/>
            </a:xfrm>
            <a:custGeom>
              <a:rect b="b" l="l" r="r" t="t"/>
              <a:pathLst>
                <a:path extrusionOk="0" h="78765" w="78825">
                  <a:moveTo>
                    <a:pt x="39413" y="3701"/>
                  </a:moveTo>
                  <a:cubicBezTo>
                    <a:pt x="59089" y="3701"/>
                    <a:pt x="75124" y="19677"/>
                    <a:pt x="75124" y="39412"/>
                  </a:cubicBezTo>
                  <a:cubicBezTo>
                    <a:pt x="75124" y="59088"/>
                    <a:pt x="59089" y="75123"/>
                    <a:pt x="39413" y="75123"/>
                  </a:cubicBezTo>
                  <a:cubicBezTo>
                    <a:pt x="19677" y="75123"/>
                    <a:pt x="3701" y="59088"/>
                    <a:pt x="3701" y="39412"/>
                  </a:cubicBezTo>
                  <a:cubicBezTo>
                    <a:pt x="3701" y="19677"/>
                    <a:pt x="19677" y="3701"/>
                    <a:pt x="39413" y="3701"/>
                  </a:cubicBezTo>
                  <a:close/>
                  <a:moveTo>
                    <a:pt x="39413" y="1"/>
                  </a:moveTo>
                  <a:cubicBezTo>
                    <a:pt x="17680" y="1"/>
                    <a:pt x="1" y="17680"/>
                    <a:pt x="1" y="39412"/>
                  </a:cubicBezTo>
                  <a:cubicBezTo>
                    <a:pt x="1" y="61085"/>
                    <a:pt x="17680" y="78765"/>
                    <a:pt x="39413" y="78765"/>
                  </a:cubicBezTo>
                  <a:cubicBezTo>
                    <a:pt x="61086" y="78765"/>
                    <a:pt x="78766" y="61085"/>
                    <a:pt x="78766" y="39412"/>
                  </a:cubicBezTo>
                  <a:cubicBezTo>
                    <a:pt x="78824" y="17680"/>
                    <a:pt x="61145" y="1"/>
                    <a:pt x="3941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62"/>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Accompanying Text</a:t>
            </a:r>
            <a:endParaRPr/>
          </a:p>
        </p:txBody>
      </p:sp>
      <p:sp>
        <p:nvSpPr>
          <p:cNvPr id="384" name="Google Shape;384;p62"/>
          <p:cNvSpPr txBox="1"/>
          <p:nvPr>
            <p:ph idx="1" type="body"/>
          </p:nvPr>
        </p:nvSpPr>
        <p:spPr>
          <a:xfrm>
            <a:off x="12074775" y="3174800"/>
            <a:ext cx="9540600" cy="8113500"/>
          </a:xfrm>
          <a:prstGeom prst="rect">
            <a:avLst/>
          </a:prstGeom>
        </p:spPr>
        <p:txBody>
          <a:bodyPr anchorCtr="0" anchor="t" bIns="121875" lIns="0" spcFirstLastPara="1" rIns="121900" wrap="square" tIns="0">
            <a:noAutofit/>
          </a:bodyPr>
          <a:lstStyle/>
          <a:p>
            <a:pPr indent="0" lvl="0" marL="0" rtl="0" algn="l">
              <a:lnSpc>
                <a:spcPct val="150000"/>
              </a:lnSpc>
              <a:spcBef>
                <a:spcPts val="0"/>
              </a:spcBef>
              <a:spcAft>
                <a:spcPts val="0"/>
              </a:spcAft>
              <a:buNone/>
            </a:pPr>
            <a:r>
              <a:rPr lang="en-US" sz="3800">
                <a:latin typeface="Montserrat Medium"/>
                <a:ea typeface="Montserrat Medium"/>
                <a:cs typeface="Montserrat Medium"/>
                <a:sym typeface="Montserrat Medium"/>
              </a:rPr>
              <a:t>Section 2 of </a:t>
            </a:r>
            <a:r>
              <a:rPr i="1" lang="en-US" sz="3800">
                <a:latin typeface="Montserrat Medium"/>
                <a:ea typeface="Montserrat Medium"/>
                <a:cs typeface="Montserrat Medium"/>
                <a:sym typeface="Montserrat Medium"/>
              </a:rPr>
              <a:t>Designing Event Driven Systems</a:t>
            </a:r>
            <a:r>
              <a:rPr lang="en-US" sz="3800">
                <a:latin typeface="Montserrat Medium"/>
                <a:ea typeface="Montserrat Medium"/>
                <a:cs typeface="Montserrat Medium"/>
                <a:sym typeface="Montserrat Medium"/>
              </a:rPr>
              <a:t>, O’Reilly 2018</a:t>
            </a:r>
            <a:endParaRPr sz="3800">
              <a:latin typeface="Montserrat Medium"/>
              <a:ea typeface="Montserrat Medium"/>
              <a:cs typeface="Montserrat Medium"/>
              <a:sym typeface="Montserrat Medium"/>
            </a:endParaRPr>
          </a:p>
          <a:p>
            <a:pPr indent="0" lvl="0" marL="0" rtl="0" algn="l">
              <a:lnSpc>
                <a:spcPct val="150000"/>
              </a:lnSpc>
              <a:spcBef>
                <a:spcPts val="0"/>
              </a:spcBef>
              <a:spcAft>
                <a:spcPts val="0"/>
              </a:spcAft>
              <a:buNone/>
            </a:pPr>
            <a:r>
              <a:t/>
            </a:r>
            <a:endParaRPr sz="3800">
              <a:latin typeface="Montserrat Medium"/>
              <a:ea typeface="Montserrat Medium"/>
              <a:cs typeface="Montserrat Medium"/>
              <a:sym typeface="Montserrat Medium"/>
            </a:endParaRPr>
          </a:p>
          <a:p>
            <a:pPr indent="0" lvl="0" marL="0" rtl="0" algn="l">
              <a:lnSpc>
                <a:spcPct val="100000"/>
              </a:lnSpc>
              <a:spcBef>
                <a:spcPts val="0"/>
              </a:spcBef>
              <a:spcAft>
                <a:spcPts val="0"/>
              </a:spcAft>
              <a:buNone/>
            </a:pPr>
            <a:r>
              <a:rPr lang="en-US" u="sng">
                <a:solidFill>
                  <a:schemeClr val="hlink"/>
                </a:solidFill>
                <a:latin typeface="Montserrat Medium"/>
                <a:ea typeface="Montserrat Medium"/>
                <a:cs typeface="Montserrat Medium"/>
                <a:sym typeface="Montserrat Medium"/>
                <a:hlinkClick r:id="rId3"/>
              </a:rPr>
              <a:t>https://cnfl.io/deds-book</a:t>
            </a:r>
            <a:endParaRPr/>
          </a:p>
        </p:txBody>
      </p:sp>
      <p:pic>
        <p:nvPicPr>
          <p:cNvPr id="385" name="Google Shape;385;p62"/>
          <p:cNvPicPr preferRelativeResize="0"/>
          <p:nvPr/>
        </p:nvPicPr>
        <p:blipFill>
          <a:blip r:embed="rId4">
            <a:alphaModFix/>
          </a:blip>
          <a:stretch>
            <a:fillRect/>
          </a:stretch>
        </p:blipFill>
        <p:spPr>
          <a:xfrm>
            <a:off x="2918525" y="2247301"/>
            <a:ext cx="7036200" cy="10554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63"/>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Computer Systems Model the Real World </a:t>
            </a:r>
            <a:endParaRPr/>
          </a:p>
          <a:p>
            <a:pPr indent="0" lvl="0" marL="0" rtl="0" algn="l">
              <a:spcBef>
                <a:spcPts val="0"/>
              </a:spcBef>
              <a:spcAft>
                <a:spcPts val="0"/>
              </a:spcAft>
              <a:buNone/>
            </a:pPr>
            <a:r>
              <a:rPr lang="en-US"/>
              <a:t>in Software</a:t>
            </a:r>
            <a:endParaRPr/>
          </a:p>
        </p:txBody>
      </p:sp>
      <p:sp>
        <p:nvSpPr>
          <p:cNvPr id="392" name="Google Shape;392;p63"/>
          <p:cNvSpPr txBox="1"/>
          <p:nvPr>
            <p:ph idx="4294967295" type="sldNum"/>
          </p:nvPr>
        </p:nvSpPr>
        <p:spPr>
          <a:xfrm>
            <a:off x="22386246" y="12374888"/>
            <a:ext cx="1076700" cy="635100"/>
          </a:xfrm>
          <a:prstGeom prst="rect">
            <a:avLst/>
          </a:prstGeom>
        </p:spPr>
        <p:txBody>
          <a:bodyPr anchorCtr="0" anchor="ctr" bIns="121875" lIns="243800" spcFirstLastPara="1" rIns="0" wrap="square" tIns="121875">
            <a:noAutofit/>
          </a:bodyPr>
          <a:lstStyle/>
          <a:p>
            <a:pPr indent="0" lvl="0" marL="0" rtl="0" algn="r">
              <a:spcBef>
                <a:spcPts val="0"/>
              </a:spcBef>
              <a:spcAft>
                <a:spcPts val="0"/>
              </a:spcAft>
              <a:buClr>
                <a:srgbClr val="000000"/>
              </a:buClr>
              <a:buSzPts val="1900"/>
              <a:buFont typeface="Arial"/>
              <a:buNone/>
            </a:pPr>
            <a:fld id="{00000000-1234-1234-1234-123412341234}" type="slidenum">
              <a:rPr lang="en-US"/>
              <a:t>‹#›</a:t>
            </a:fld>
            <a:endParaRPr/>
          </a:p>
        </p:txBody>
      </p:sp>
      <p:cxnSp>
        <p:nvCxnSpPr>
          <p:cNvPr id="393" name="Google Shape;393;p63"/>
          <p:cNvCxnSpPr/>
          <p:nvPr/>
        </p:nvCxnSpPr>
        <p:spPr>
          <a:xfrm rot="10800000">
            <a:off x="4677900" y="7065800"/>
            <a:ext cx="2652900" cy="0"/>
          </a:xfrm>
          <a:prstGeom prst="straightConnector1">
            <a:avLst/>
          </a:prstGeom>
          <a:noFill/>
          <a:ln cap="flat" cmpd="sng" w="28575">
            <a:solidFill>
              <a:schemeClr val="dk1"/>
            </a:solidFill>
            <a:prstDash val="dash"/>
            <a:round/>
            <a:headEnd len="med" w="med" type="none"/>
            <a:tailEnd len="med" w="med" type="none"/>
          </a:ln>
        </p:spPr>
      </p:cxnSp>
      <p:sp>
        <p:nvSpPr>
          <p:cNvPr id="394" name="Google Shape;394;p63"/>
          <p:cNvSpPr txBox="1"/>
          <p:nvPr/>
        </p:nvSpPr>
        <p:spPr>
          <a:xfrm>
            <a:off x="2848800" y="4676500"/>
            <a:ext cx="7357200" cy="461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i="1" lang="en-US" sz="3000">
                <a:solidFill>
                  <a:schemeClr val="dk1"/>
                </a:solidFill>
                <a:latin typeface="Montserrat"/>
                <a:ea typeface="Montserrat"/>
                <a:cs typeface="Montserrat"/>
                <a:sym typeface="Montserrat"/>
              </a:rPr>
              <a:t>Taking a taxi</a:t>
            </a:r>
            <a:r>
              <a:rPr lang="en-US" sz="3000">
                <a:solidFill>
                  <a:schemeClr val="dk1"/>
                </a:solidFill>
                <a:latin typeface="Montserrat"/>
                <a:ea typeface="Montserrat"/>
                <a:cs typeface="Montserrat"/>
                <a:sym typeface="Montserrat"/>
              </a:rPr>
              <a:t> </a:t>
            </a:r>
            <a:r>
              <a:rPr b="1" i="1" lang="en-US" sz="3000">
                <a:solidFill>
                  <a:schemeClr val="dk1"/>
                </a:solidFill>
                <a:latin typeface="Montserrat"/>
                <a:ea typeface="Montserrat"/>
                <a:cs typeface="Montserrat"/>
                <a:sym typeface="Montserrat"/>
              </a:rPr>
              <a:t>in the real world </a:t>
            </a:r>
            <a:endParaRPr b="1" i="1" sz="3000">
              <a:solidFill>
                <a:schemeClr val="dk1"/>
              </a:solidFill>
              <a:latin typeface="Montserrat"/>
              <a:ea typeface="Montserrat"/>
              <a:cs typeface="Montserrat"/>
              <a:sym typeface="Montserrat"/>
            </a:endParaRPr>
          </a:p>
        </p:txBody>
      </p:sp>
      <p:grpSp>
        <p:nvGrpSpPr>
          <p:cNvPr id="395" name="Google Shape;395;p63"/>
          <p:cNvGrpSpPr/>
          <p:nvPr/>
        </p:nvGrpSpPr>
        <p:grpSpPr>
          <a:xfrm>
            <a:off x="2848807" y="6087001"/>
            <a:ext cx="1829090" cy="1711800"/>
            <a:chOff x="8749413" y="10236763"/>
            <a:chExt cx="921781" cy="862672"/>
          </a:xfrm>
        </p:grpSpPr>
        <p:sp>
          <p:nvSpPr>
            <p:cNvPr id="396" name="Google Shape;396;p63"/>
            <p:cNvSpPr/>
            <p:nvPr/>
          </p:nvSpPr>
          <p:spPr>
            <a:xfrm>
              <a:off x="8749413" y="10833102"/>
              <a:ext cx="575234" cy="82327"/>
            </a:xfrm>
            <a:custGeom>
              <a:rect b="b" l="l" r="r" t="t"/>
              <a:pathLst>
                <a:path extrusionOk="0" h="468" w="3270">
                  <a:moveTo>
                    <a:pt x="1" y="1"/>
                  </a:moveTo>
                  <a:lnTo>
                    <a:pt x="3269" y="1"/>
                  </a:lnTo>
                  <a:lnTo>
                    <a:pt x="3269" y="467"/>
                  </a:lnTo>
                  <a:lnTo>
                    <a:pt x="1" y="467"/>
                  </a:lnTo>
                  <a:close/>
                </a:path>
              </a:pathLst>
            </a:custGeom>
            <a:gradFill>
              <a:gsLst>
                <a:gs pos="0">
                  <a:srgbClr val="38CCED">
                    <a:alpha val="29411"/>
                    <a:alpha val="29409"/>
                  </a:srgbClr>
                </a:gs>
                <a:gs pos="100000">
                  <a:schemeClr val="accent5">
                    <a:alpha val="29409"/>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63"/>
            <p:cNvSpPr/>
            <p:nvPr/>
          </p:nvSpPr>
          <p:spPr>
            <a:xfrm>
              <a:off x="8811861" y="10647515"/>
              <a:ext cx="859333" cy="451919"/>
            </a:xfrm>
            <a:custGeom>
              <a:rect b="b" l="l" r="r" t="t"/>
              <a:pathLst>
                <a:path extrusionOk="0" h="2569" w="4885">
                  <a:moveTo>
                    <a:pt x="2447" y="355"/>
                  </a:moveTo>
                  <a:cubicBezTo>
                    <a:pt x="3502" y="355"/>
                    <a:pt x="4362" y="1149"/>
                    <a:pt x="4530" y="2223"/>
                  </a:cubicBezTo>
                  <a:lnTo>
                    <a:pt x="374" y="2223"/>
                  </a:lnTo>
                  <a:cubicBezTo>
                    <a:pt x="533" y="1149"/>
                    <a:pt x="1401" y="355"/>
                    <a:pt x="2447" y="355"/>
                  </a:cubicBezTo>
                  <a:close/>
                  <a:moveTo>
                    <a:pt x="2447" y="0"/>
                  </a:moveTo>
                  <a:cubicBezTo>
                    <a:pt x="1177" y="0"/>
                    <a:pt x="122" y="1009"/>
                    <a:pt x="10" y="2335"/>
                  </a:cubicBezTo>
                  <a:cubicBezTo>
                    <a:pt x="1" y="2400"/>
                    <a:pt x="19" y="2456"/>
                    <a:pt x="66" y="2503"/>
                  </a:cubicBezTo>
                  <a:cubicBezTo>
                    <a:pt x="113" y="2550"/>
                    <a:pt x="169" y="2568"/>
                    <a:pt x="234" y="2568"/>
                  </a:cubicBezTo>
                  <a:lnTo>
                    <a:pt x="4670" y="2568"/>
                  </a:lnTo>
                  <a:cubicBezTo>
                    <a:pt x="4726" y="2568"/>
                    <a:pt x="4782" y="2550"/>
                    <a:pt x="4828" y="2503"/>
                  </a:cubicBezTo>
                  <a:cubicBezTo>
                    <a:pt x="4875" y="2456"/>
                    <a:pt x="4885" y="2400"/>
                    <a:pt x="4885" y="2335"/>
                  </a:cubicBezTo>
                  <a:cubicBezTo>
                    <a:pt x="4772" y="1009"/>
                    <a:pt x="3717"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63"/>
            <p:cNvSpPr/>
            <p:nvPr/>
          </p:nvSpPr>
          <p:spPr>
            <a:xfrm>
              <a:off x="9036851" y="10236763"/>
              <a:ext cx="410932" cy="410932"/>
            </a:xfrm>
            <a:custGeom>
              <a:rect b="b" l="l" r="r" t="t"/>
              <a:pathLst>
                <a:path extrusionOk="0" h="2336" w="2336">
                  <a:moveTo>
                    <a:pt x="1168" y="356"/>
                  </a:moveTo>
                  <a:cubicBezTo>
                    <a:pt x="1616" y="356"/>
                    <a:pt x="1990" y="720"/>
                    <a:pt x="1990" y="1168"/>
                  </a:cubicBezTo>
                  <a:cubicBezTo>
                    <a:pt x="1990" y="1626"/>
                    <a:pt x="1626" y="1990"/>
                    <a:pt x="1168" y="1990"/>
                  </a:cubicBezTo>
                  <a:cubicBezTo>
                    <a:pt x="711" y="1990"/>
                    <a:pt x="356" y="1626"/>
                    <a:pt x="356" y="1168"/>
                  </a:cubicBezTo>
                  <a:cubicBezTo>
                    <a:pt x="356" y="720"/>
                    <a:pt x="711" y="356"/>
                    <a:pt x="1168" y="356"/>
                  </a:cubicBezTo>
                  <a:close/>
                  <a:moveTo>
                    <a:pt x="1168" y="1"/>
                  </a:moveTo>
                  <a:cubicBezTo>
                    <a:pt x="524" y="1"/>
                    <a:pt x="1" y="533"/>
                    <a:pt x="1" y="1168"/>
                  </a:cubicBezTo>
                  <a:cubicBezTo>
                    <a:pt x="1" y="1812"/>
                    <a:pt x="524" y="2335"/>
                    <a:pt x="1168" y="2335"/>
                  </a:cubicBezTo>
                  <a:cubicBezTo>
                    <a:pt x="1813" y="2335"/>
                    <a:pt x="2336" y="1812"/>
                    <a:pt x="2336" y="1168"/>
                  </a:cubicBezTo>
                  <a:cubicBezTo>
                    <a:pt x="2336" y="533"/>
                    <a:pt x="1813" y="1"/>
                    <a:pt x="11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99" name="Google Shape;399;p63"/>
          <p:cNvCxnSpPr/>
          <p:nvPr/>
        </p:nvCxnSpPr>
        <p:spPr>
          <a:xfrm>
            <a:off x="11080625" y="7074875"/>
            <a:ext cx="3927300" cy="0"/>
          </a:xfrm>
          <a:prstGeom prst="straightConnector1">
            <a:avLst/>
          </a:prstGeom>
          <a:noFill/>
          <a:ln cap="flat" cmpd="sng" w="28575">
            <a:solidFill>
              <a:schemeClr val="dk1"/>
            </a:solidFill>
            <a:prstDash val="solid"/>
            <a:round/>
            <a:headEnd len="med" w="med" type="none"/>
            <a:tailEnd len="med" w="med" type="triangle"/>
          </a:ln>
        </p:spPr>
      </p:cxnSp>
      <p:sp>
        <p:nvSpPr>
          <p:cNvPr id="400" name="Google Shape;400;p63"/>
          <p:cNvSpPr/>
          <p:nvPr/>
        </p:nvSpPr>
        <p:spPr>
          <a:xfrm>
            <a:off x="16785842" y="7584834"/>
            <a:ext cx="3348123" cy="912526"/>
          </a:xfrm>
          <a:custGeom>
            <a:rect b="b" l="l" r="r" t="t"/>
            <a:pathLst>
              <a:path extrusionOk="0" h="9692" w="58350">
                <a:moveTo>
                  <a:pt x="0" y="0"/>
                </a:moveTo>
                <a:lnTo>
                  <a:pt x="0" y="9692"/>
                </a:lnTo>
                <a:lnTo>
                  <a:pt x="58350" y="9692"/>
                </a:lnTo>
                <a:lnTo>
                  <a:pt x="58350" y="0"/>
                </a:lnTo>
              </a:path>
            </a:pathLst>
          </a:custGeom>
          <a:noFill/>
          <a:ln cap="flat" cmpd="sng" w="28575">
            <a:solidFill>
              <a:srgbClr val="B7B7B7"/>
            </a:solidFill>
            <a:prstDash val="dash"/>
            <a:round/>
            <a:headEnd len="med" w="med" type="triangle"/>
            <a:tailEnd len="med" w="med" type="triangle"/>
          </a:ln>
        </p:spPr>
      </p:sp>
      <p:sp>
        <p:nvSpPr>
          <p:cNvPr id="401" name="Google Shape;401;p63"/>
          <p:cNvSpPr/>
          <p:nvPr/>
        </p:nvSpPr>
        <p:spPr>
          <a:xfrm>
            <a:off x="19793165" y="8190451"/>
            <a:ext cx="473100" cy="461700"/>
          </a:xfrm>
          <a:prstGeom prst="ellipse">
            <a:avLst/>
          </a:prstGeom>
          <a:solidFill>
            <a:schemeClr val="lt2"/>
          </a:solidFill>
          <a:ln cap="flat" cmpd="sng" w="2857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2" name="Google Shape;402;p63"/>
          <p:cNvCxnSpPr/>
          <p:nvPr/>
        </p:nvCxnSpPr>
        <p:spPr>
          <a:xfrm rot="10800000">
            <a:off x="20588913" y="7584579"/>
            <a:ext cx="0" cy="1164000"/>
          </a:xfrm>
          <a:prstGeom prst="straightConnector1">
            <a:avLst/>
          </a:prstGeom>
          <a:noFill/>
          <a:ln cap="flat" cmpd="sng" w="28575">
            <a:solidFill>
              <a:schemeClr val="dk1"/>
            </a:solidFill>
            <a:prstDash val="dash"/>
            <a:round/>
            <a:headEnd len="med" w="med" type="none"/>
            <a:tailEnd len="med" w="med" type="triangle"/>
          </a:ln>
        </p:spPr>
      </p:cxnSp>
      <p:sp>
        <p:nvSpPr>
          <p:cNvPr id="403" name="Google Shape;403;p63"/>
          <p:cNvSpPr/>
          <p:nvPr/>
        </p:nvSpPr>
        <p:spPr>
          <a:xfrm>
            <a:off x="20445102" y="8190464"/>
            <a:ext cx="473100" cy="461700"/>
          </a:xfrm>
          <a:prstGeom prst="ellipse">
            <a:avLst/>
          </a:prstGeom>
          <a:solidFill>
            <a:schemeClr val="lt2"/>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4" name="Google Shape;404;p63"/>
          <p:cNvGrpSpPr/>
          <p:nvPr/>
        </p:nvGrpSpPr>
        <p:grpSpPr>
          <a:xfrm>
            <a:off x="15983501" y="5723331"/>
            <a:ext cx="1116841" cy="1711809"/>
            <a:chOff x="4296910" y="1296347"/>
            <a:chExt cx="1210406" cy="1987471"/>
          </a:xfrm>
        </p:grpSpPr>
        <p:pic>
          <p:nvPicPr>
            <p:cNvPr descr="Image" id="405" name="Google Shape;405;p63"/>
            <p:cNvPicPr preferRelativeResize="0"/>
            <p:nvPr/>
          </p:nvPicPr>
          <p:blipFill rotWithShape="1">
            <a:blip r:embed="rId3">
              <a:alphaModFix/>
            </a:blip>
            <a:srcRect b="46816" l="37041" r="39149" t="10393"/>
            <a:stretch/>
          </p:blipFill>
          <p:spPr>
            <a:xfrm>
              <a:off x="4296910" y="1296347"/>
              <a:ext cx="1210406" cy="1987471"/>
            </a:xfrm>
            <a:prstGeom prst="rect">
              <a:avLst/>
            </a:prstGeom>
            <a:noFill/>
            <a:ln>
              <a:noFill/>
            </a:ln>
          </p:spPr>
        </p:pic>
        <p:pic>
          <p:nvPicPr>
            <p:cNvPr descr="Image" id="406" name="Google Shape;406;p63"/>
            <p:cNvPicPr preferRelativeResize="0"/>
            <p:nvPr/>
          </p:nvPicPr>
          <p:blipFill rotWithShape="1">
            <a:blip r:embed="rId4">
              <a:alphaModFix/>
            </a:blip>
            <a:srcRect b="0" l="0" r="0" t="0"/>
            <a:stretch/>
          </p:blipFill>
          <p:spPr>
            <a:xfrm>
              <a:off x="4392677" y="2406057"/>
              <a:ext cx="358646" cy="331386"/>
            </a:xfrm>
            <a:prstGeom prst="rect">
              <a:avLst/>
            </a:prstGeom>
            <a:noFill/>
            <a:ln>
              <a:noFill/>
            </a:ln>
          </p:spPr>
        </p:pic>
        <p:pic>
          <p:nvPicPr>
            <p:cNvPr descr="Image" id="407" name="Google Shape;407;p63"/>
            <p:cNvPicPr preferRelativeResize="0"/>
            <p:nvPr/>
          </p:nvPicPr>
          <p:blipFill rotWithShape="1">
            <a:blip r:embed="rId5">
              <a:alphaModFix/>
            </a:blip>
            <a:srcRect b="0" l="0" r="0" t="0"/>
            <a:stretch/>
          </p:blipFill>
          <p:spPr>
            <a:xfrm>
              <a:off x="4518797" y="2522591"/>
              <a:ext cx="106406" cy="98319"/>
            </a:xfrm>
            <a:prstGeom prst="rect">
              <a:avLst/>
            </a:prstGeom>
            <a:noFill/>
            <a:ln>
              <a:noFill/>
            </a:ln>
          </p:spPr>
        </p:pic>
      </p:grpSp>
      <p:cxnSp>
        <p:nvCxnSpPr>
          <p:cNvPr id="408" name="Google Shape;408;p63"/>
          <p:cNvCxnSpPr/>
          <p:nvPr/>
        </p:nvCxnSpPr>
        <p:spPr>
          <a:xfrm rot="10800000">
            <a:off x="16306063" y="7584579"/>
            <a:ext cx="0" cy="1164000"/>
          </a:xfrm>
          <a:prstGeom prst="straightConnector1">
            <a:avLst/>
          </a:prstGeom>
          <a:noFill/>
          <a:ln cap="flat" cmpd="sng" w="28575">
            <a:solidFill>
              <a:schemeClr val="dk1"/>
            </a:solidFill>
            <a:prstDash val="dash"/>
            <a:round/>
            <a:headEnd len="med" w="med" type="none"/>
            <a:tailEnd len="med" w="med" type="triangle"/>
          </a:ln>
        </p:spPr>
      </p:cxnSp>
      <p:sp>
        <p:nvSpPr>
          <p:cNvPr id="409" name="Google Shape;409;p63"/>
          <p:cNvSpPr txBox="1"/>
          <p:nvPr/>
        </p:nvSpPr>
        <p:spPr>
          <a:xfrm>
            <a:off x="15652625" y="8867025"/>
            <a:ext cx="1829100" cy="6465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US" sz="2100">
                <a:solidFill>
                  <a:srgbClr val="B7B7B7"/>
                </a:solidFill>
                <a:latin typeface="Montserrat Medium"/>
                <a:ea typeface="Montserrat Medium"/>
                <a:cs typeface="Montserrat Medium"/>
                <a:sym typeface="Montserrat Medium"/>
              </a:rPr>
              <a:t>GEOSPATIAL </a:t>
            </a:r>
            <a:endParaRPr sz="2100">
              <a:solidFill>
                <a:srgbClr val="B7B7B7"/>
              </a:solidFill>
              <a:latin typeface="Montserrat Medium"/>
              <a:ea typeface="Montserrat Medium"/>
              <a:cs typeface="Montserrat Medium"/>
              <a:sym typeface="Montserrat Medium"/>
            </a:endParaRPr>
          </a:p>
          <a:p>
            <a:pPr indent="0" lvl="0" marL="0" rtl="0" algn="ctr">
              <a:spcBef>
                <a:spcPts val="0"/>
              </a:spcBef>
              <a:spcAft>
                <a:spcPts val="0"/>
              </a:spcAft>
              <a:buNone/>
            </a:pPr>
            <a:r>
              <a:rPr lang="en-US" sz="2100">
                <a:solidFill>
                  <a:srgbClr val="B7B7B7"/>
                </a:solidFill>
                <a:latin typeface="Montserrat Medium"/>
                <a:ea typeface="Montserrat Medium"/>
                <a:cs typeface="Montserrat Medium"/>
                <a:sym typeface="Montserrat Medium"/>
              </a:rPr>
              <a:t>MATCHING</a:t>
            </a:r>
            <a:endParaRPr sz="2100">
              <a:solidFill>
                <a:srgbClr val="B7B7B7"/>
              </a:solidFill>
              <a:latin typeface="Montserrat Medium"/>
              <a:ea typeface="Montserrat Medium"/>
              <a:cs typeface="Montserrat Medium"/>
              <a:sym typeface="Montserrat Medium"/>
            </a:endParaRPr>
          </a:p>
        </p:txBody>
      </p:sp>
      <p:sp>
        <p:nvSpPr>
          <p:cNvPr id="410" name="Google Shape;410;p63"/>
          <p:cNvSpPr txBox="1"/>
          <p:nvPr/>
        </p:nvSpPr>
        <p:spPr>
          <a:xfrm>
            <a:off x="19311450" y="8863025"/>
            <a:ext cx="2355300" cy="6465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US" sz="2100">
                <a:solidFill>
                  <a:srgbClr val="B7B7B7"/>
                </a:solidFill>
                <a:latin typeface="Montserrat Medium"/>
                <a:ea typeface="Montserrat Medium"/>
                <a:cs typeface="Montserrat Medium"/>
                <a:sym typeface="Montserrat Medium"/>
              </a:rPr>
              <a:t>ROUTE </a:t>
            </a:r>
            <a:endParaRPr sz="2100">
              <a:solidFill>
                <a:srgbClr val="B7B7B7"/>
              </a:solidFill>
              <a:latin typeface="Montserrat Medium"/>
              <a:ea typeface="Montserrat Medium"/>
              <a:cs typeface="Montserrat Medium"/>
              <a:sym typeface="Montserrat Medium"/>
            </a:endParaRPr>
          </a:p>
          <a:p>
            <a:pPr indent="0" lvl="0" marL="0" rtl="0" algn="ctr">
              <a:spcBef>
                <a:spcPts val="0"/>
              </a:spcBef>
              <a:spcAft>
                <a:spcPts val="0"/>
              </a:spcAft>
              <a:buNone/>
            </a:pPr>
            <a:r>
              <a:rPr lang="en-US" sz="2100">
                <a:solidFill>
                  <a:srgbClr val="B7B7B7"/>
                </a:solidFill>
                <a:latin typeface="Montserrat Medium"/>
                <a:ea typeface="Montserrat Medium"/>
                <a:cs typeface="Montserrat Medium"/>
                <a:sym typeface="Montserrat Medium"/>
              </a:rPr>
              <a:t>RE-PLANNING</a:t>
            </a:r>
            <a:endParaRPr sz="2100">
              <a:solidFill>
                <a:srgbClr val="B7B7B7"/>
              </a:solidFill>
              <a:latin typeface="Montserrat Medium"/>
              <a:ea typeface="Montserrat Medium"/>
              <a:cs typeface="Montserrat Medium"/>
              <a:sym typeface="Montserrat Medium"/>
            </a:endParaRPr>
          </a:p>
        </p:txBody>
      </p:sp>
      <p:grpSp>
        <p:nvGrpSpPr>
          <p:cNvPr id="411" name="Google Shape;411;p63"/>
          <p:cNvGrpSpPr/>
          <p:nvPr/>
        </p:nvGrpSpPr>
        <p:grpSpPr>
          <a:xfrm>
            <a:off x="20504230" y="8248275"/>
            <a:ext cx="354670" cy="345904"/>
            <a:chOff x="1059400" y="238125"/>
            <a:chExt cx="5309425" cy="5178200"/>
          </a:xfrm>
        </p:grpSpPr>
        <p:sp>
          <p:nvSpPr>
            <p:cNvPr id="412" name="Google Shape;412;p63"/>
            <p:cNvSpPr/>
            <p:nvPr/>
          </p:nvSpPr>
          <p:spPr>
            <a:xfrm>
              <a:off x="1059400" y="238125"/>
              <a:ext cx="5309425" cy="5178200"/>
            </a:xfrm>
            <a:custGeom>
              <a:rect b="b" l="l" r="r" t="t"/>
              <a:pathLst>
                <a:path extrusionOk="0" h="207128" w="212377">
                  <a:moveTo>
                    <a:pt x="73888" y="15747"/>
                  </a:moveTo>
                  <a:cubicBezTo>
                    <a:pt x="75099" y="6460"/>
                    <a:pt x="82367" y="0"/>
                    <a:pt x="91249" y="0"/>
                  </a:cubicBezTo>
                  <a:lnTo>
                    <a:pt x="121531" y="0"/>
                  </a:lnTo>
                  <a:cubicBezTo>
                    <a:pt x="130414" y="0"/>
                    <a:pt x="138085" y="6460"/>
                    <a:pt x="138893" y="15747"/>
                  </a:cubicBezTo>
                  <a:lnTo>
                    <a:pt x="140508" y="27455"/>
                  </a:lnTo>
                  <a:cubicBezTo>
                    <a:pt x="140508" y="28263"/>
                    <a:pt x="140911" y="29474"/>
                    <a:pt x="142526" y="29878"/>
                  </a:cubicBezTo>
                  <a:cubicBezTo>
                    <a:pt x="146968" y="31897"/>
                    <a:pt x="151005" y="34319"/>
                    <a:pt x="155043" y="36742"/>
                  </a:cubicBezTo>
                  <a:cubicBezTo>
                    <a:pt x="156254" y="37953"/>
                    <a:pt x="157869" y="37953"/>
                    <a:pt x="158273" y="37549"/>
                  </a:cubicBezTo>
                  <a:lnTo>
                    <a:pt x="170386" y="32301"/>
                  </a:lnTo>
                  <a:cubicBezTo>
                    <a:pt x="178461" y="28667"/>
                    <a:pt x="188151" y="31897"/>
                    <a:pt x="192592" y="39568"/>
                  </a:cubicBezTo>
                  <a:lnTo>
                    <a:pt x="207128" y="63794"/>
                  </a:lnTo>
                  <a:cubicBezTo>
                    <a:pt x="212376" y="71869"/>
                    <a:pt x="209550" y="81963"/>
                    <a:pt x="202283" y="87212"/>
                  </a:cubicBezTo>
                  <a:lnTo>
                    <a:pt x="192189" y="94075"/>
                  </a:lnTo>
                  <a:cubicBezTo>
                    <a:pt x="191381" y="94479"/>
                    <a:pt x="190574" y="95287"/>
                    <a:pt x="190977" y="96902"/>
                  </a:cubicBezTo>
                  <a:cubicBezTo>
                    <a:pt x="190977" y="98921"/>
                    <a:pt x="191381" y="101343"/>
                    <a:pt x="191381" y="103362"/>
                  </a:cubicBezTo>
                  <a:cubicBezTo>
                    <a:pt x="191381" y="105381"/>
                    <a:pt x="191381" y="108207"/>
                    <a:pt x="190977" y="110226"/>
                  </a:cubicBezTo>
                  <a:cubicBezTo>
                    <a:pt x="190977" y="111437"/>
                    <a:pt x="191381" y="112648"/>
                    <a:pt x="192189" y="113052"/>
                  </a:cubicBezTo>
                  <a:lnTo>
                    <a:pt x="201475" y="119512"/>
                  </a:lnTo>
                  <a:cubicBezTo>
                    <a:pt x="209146" y="125165"/>
                    <a:pt x="211165" y="135259"/>
                    <a:pt x="206724" y="143334"/>
                  </a:cubicBezTo>
                  <a:lnTo>
                    <a:pt x="192189" y="167559"/>
                  </a:lnTo>
                  <a:cubicBezTo>
                    <a:pt x="187344" y="175231"/>
                    <a:pt x="178057" y="178057"/>
                    <a:pt x="169982" y="174827"/>
                  </a:cubicBezTo>
                  <a:lnTo>
                    <a:pt x="157869" y="169578"/>
                  </a:lnTo>
                  <a:cubicBezTo>
                    <a:pt x="157062" y="169174"/>
                    <a:pt x="155850" y="169174"/>
                    <a:pt x="154639" y="169982"/>
                  </a:cubicBezTo>
                  <a:cubicBezTo>
                    <a:pt x="150602" y="172808"/>
                    <a:pt x="146564" y="175231"/>
                    <a:pt x="142123" y="177249"/>
                  </a:cubicBezTo>
                  <a:cubicBezTo>
                    <a:pt x="140508" y="177653"/>
                    <a:pt x="140104" y="178864"/>
                    <a:pt x="140104" y="179672"/>
                  </a:cubicBezTo>
                  <a:lnTo>
                    <a:pt x="138489" y="191381"/>
                  </a:lnTo>
                  <a:cubicBezTo>
                    <a:pt x="137681" y="200264"/>
                    <a:pt x="130010" y="207127"/>
                    <a:pt x="121531" y="207127"/>
                  </a:cubicBezTo>
                  <a:lnTo>
                    <a:pt x="91249" y="207127"/>
                  </a:lnTo>
                  <a:cubicBezTo>
                    <a:pt x="81963" y="207127"/>
                    <a:pt x="74291" y="200264"/>
                    <a:pt x="73484" y="191381"/>
                  </a:cubicBezTo>
                  <a:lnTo>
                    <a:pt x="71869" y="179672"/>
                  </a:lnTo>
                  <a:cubicBezTo>
                    <a:pt x="71869" y="178864"/>
                    <a:pt x="71465" y="177653"/>
                    <a:pt x="69850" y="177249"/>
                  </a:cubicBezTo>
                  <a:cubicBezTo>
                    <a:pt x="65409" y="175231"/>
                    <a:pt x="61371" y="172808"/>
                    <a:pt x="57334" y="169982"/>
                  </a:cubicBezTo>
                  <a:cubicBezTo>
                    <a:pt x="56122" y="169174"/>
                    <a:pt x="54507" y="169174"/>
                    <a:pt x="54104" y="169578"/>
                  </a:cubicBezTo>
                  <a:lnTo>
                    <a:pt x="41991" y="174827"/>
                  </a:lnTo>
                  <a:cubicBezTo>
                    <a:pt x="33916" y="178057"/>
                    <a:pt x="24226" y="175231"/>
                    <a:pt x="19784" y="167559"/>
                  </a:cubicBezTo>
                  <a:lnTo>
                    <a:pt x="5249" y="143738"/>
                  </a:lnTo>
                  <a:cubicBezTo>
                    <a:pt x="0" y="135662"/>
                    <a:pt x="2826" y="125569"/>
                    <a:pt x="10498" y="120320"/>
                  </a:cubicBezTo>
                  <a:lnTo>
                    <a:pt x="20592" y="113052"/>
                  </a:lnTo>
                  <a:cubicBezTo>
                    <a:pt x="20996" y="112648"/>
                    <a:pt x="21803" y="111437"/>
                    <a:pt x="21399" y="109822"/>
                  </a:cubicBezTo>
                  <a:cubicBezTo>
                    <a:pt x="21399" y="108207"/>
                    <a:pt x="20996" y="105381"/>
                    <a:pt x="20996" y="103362"/>
                  </a:cubicBezTo>
                  <a:cubicBezTo>
                    <a:pt x="20996" y="101343"/>
                    <a:pt x="20996" y="98921"/>
                    <a:pt x="21399" y="96902"/>
                  </a:cubicBezTo>
                  <a:cubicBezTo>
                    <a:pt x="21399" y="95287"/>
                    <a:pt x="20996" y="94479"/>
                    <a:pt x="20592" y="93672"/>
                  </a:cubicBezTo>
                  <a:lnTo>
                    <a:pt x="10498" y="86808"/>
                  </a:lnTo>
                  <a:cubicBezTo>
                    <a:pt x="2826" y="81155"/>
                    <a:pt x="808" y="71061"/>
                    <a:pt x="5249" y="62986"/>
                  </a:cubicBezTo>
                  <a:lnTo>
                    <a:pt x="19784" y="38761"/>
                  </a:lnTo>
                  <a:cubicBezTo>
                    <a:pt x="24629" y="31493"/>
                    <a:pt x="33916" y="28263"/>
                    <a:pt x="41991" y="31897"/>
                  </a:cubicBezTo>
                  <a:lnTo>
                    <a:pt x="54104" y="36742"/>
                  </a:lnTo>
                  <a:cubicBezTo>
                    <a:pt x="54911" y="37549"/>
                    <a:pt x="56122" y="37549"/>
                    <a:pt x="57334" y="36338"/>
                  </a:cubicBezTo>
                  <a:cubicBezTo>
                    <a:pt x="61371" y="33916"/>
                    <a:pt x="65409" y="31493"/>
                    <a:pt x="69850" y="29474"/>
                  </a:cubicBezTo>
                  <a:cubicBezTo>
                    <a:pt x="71465" y="28667"/>
                    <a:pt x="71869" y="27859"/>
                    <a:pt x="71869" y="26648"/>
                  </a:cubicBezTo>
                  <a:close/>
                  <a:moveTo>
                    <a:pt x="91249" y="15343"/>
                  </a:moveTo>
                  <a:cubicBezTo>
                    <a:pt x="89634" y="15343"/>
                    <a:pt x="88423" y="16150"/>
                    <a:pt x="88423" y="17362"/>
                  </a:cubicBezTo>
                  <a:lnTo>
                    <a:pt x="87212" y="28667"/>
                  </a:lnTo>
                  <a:cubicBezTo>
                    <a:pt x="86000" y="35934"/>
                    <a:pt x="81559" y="40779"/>
                    <a:pt x="75907" y="43606"/>
                  </a:cubicBezTo>
                  <a:cubicBezTo>
                    <a:pt x="72273" y="44817"/>
                    <a:pt x="69043" y="46836"/>
                    <a:pt x="65409" y="49258"/>
                  </a:cubicBezTo>
                  <a:cubicBezTo>
                    <a:pt x="60160" y="52892"/>
                    <a:pt x="53700" y="54103"/>
                    <a:pt x="47644" y="51277"/>
                  </a:cubicBezTo>
                  <a:lnTo>
                    <a:pt x="35531" y="46432"/>
                  </a:lnTo>
                  <a:cubicBezTo>
                    <a:pt x="35127" y="45625"/>
                    <a:pt x="33512" y="46028"/>
                    <a:pt x="33108" y="46836"/>
                  </a:cubicBezTo>
                  <a:lnTo>
                    <a:pt x="18573" y="71061"/>
                  </a:lnTo>
                  <a:cubicBezTo>
                    <a:pt x="17765" y="72273"/>
                    <a:pt x="17765" y="73888"/>
                    <a:pt x="18977" y="74695"/>
                  </a:cubicBezTo>
                  <a:lnTo>
                    <a:pt x="28263" y="81155"/>
                  </a:lnTo>
                  <a:cubicBezTo>
                    <a:pt x="33916" y="85193"/>
                    <a:pt x="36338" y="92057"/>
                    <a:pt x="35935" y="98113"/>
                  </a:cubicBezTo>
                  <a:lnTo>
                    <a:pt x="35935" y="102958"/>
                  </a:lnTo>
                  <a:lnTo>
                    <a:pt x="35935" y="108207"/>
                  </a:lnTo>
                  <a:cubicBezTo>
                    <a:pt x="36338" y="114263"/>
                    <a:pt x="33916" y="121127"/>
                    <a:pt x="28263" y="124761"/>
                  </a:cubicBezTo>
                  <a:lnTo>
                    <a:pt x="18977" y="131221"/>
                  </a:lnTo>
                  <a:cubicBezTo>
                    <a:pt x="17765" y="132432"/>
                    <a:pt x="17362" y="133240"/>
                    <a:pt x="18169" y="134855"/>
                  </a:cubicBezTo>
                  <a:lnTo>
                    <a:pt x="33108" y="159080"/>
                  </a:lnTo>
                  <a:cubicBezTo>
                    <a:pt x="33512" y="159888"/>
                    <a:pt x="35127" y="160695"/>
                    <a:pt x="35935" y="159888"/>
                  </a:cubicBezTo>
                  <a:lnTo>
                    <a:pt x="48047" y="155043"/>
                  </a:lnTo>
                  <a:cubicBezTo>
                    <a:pt x="54104" y="152620"/>
                    <a:pt x="60968" y="153428"/>
                    <a:pt x="65813" y="157062"/>
                  </a:cubicBezTo>
                  <a:cubicBezTo>
                    <a:pt x="69446" y="159080"/>
                    <a:pt x="72273" y="161099"/>
                    <a:pt x="76310" y="163118"/>
                  </a:cubicBezTo>
                  <a:cubicBezTo>
                    <a:pt x="81963" y="165540"/>
                    <a:pt x="86404" y="171193"/>
                    <a:pt x="87615" y="177653"/>
                  </a:cubicBezTo>
                  <a:lnTo>
                    <a:pt x="89231" y="189362"/>
                  </a:lnTo>
                  <a:cubicBezTo>
                    <a:pt x="89231" y="190573"/>
                    <a:pt x="90038" y="191381"/>
                    <a:pt x="91653" y="191381"/>
                  </a:cubicBezTo>
                  <a:lnTo>
                    <a:pt x="121531" y="191381"/>
                  </a:lnTo>
                  <a:cubicBezTo>
                    <a:pt x="122742" y="191381"/>
                    <a:pt x="123954" y="190170"/>
                    <a:pt x="123954" y="189362"/>
                  </a:cubicBezTo>
                  <a:lnTo>
                    <a:pt x="125569" y="177653"/>
                  </a:lnTo>
                  <a:cubicBezTo>
                    <a:pt x="126376" y="170789"/>
                    <a:pt x="130818" y="165540"/>
                    <a:pt x="136470" y="163118"/>
                  </a:cubicBezTo>
                  <a:cubicBezTo>
                    <a:pt x="140104" y="161503"/>
                    <a:pt x="143738" y="159484"/>
                    <a:pt x="146968" y="157062"/>
                  </a:cubicBezTo>
                  <a:cubicBezTo>
                    <a:pt x="152217" y="153428"/>
                    <a:pt x="158677" y="152620"/>
                    <a:pt x="164733" y="155043"/>
                  </a:cubicBezTo>
                  <a:lnTo>
                    <a:pt x="176846" y="159888"/>
                  </a:lnTo>
                  <a:cubicBezTo>
                    <a:pt x="178057" y="160695"/>
                    <a:pt x="179268" y="159888"/>
                    <a:pt x="180076" y="159080"/>
                  </a:cubicBezTo>
                  <a:lnTo>
                    <a:pt x="194611" y="134855"/>
                  </a:lnTo>
                  <a:cubicBezTo>
                    <a:pt x="195015" y="133644"/>
                    <a:pt x="195015" y="132432"/>
                    <a:pt x="194207" y="131221"/>
                  </a:cubicBezTo>
                  <a:lnTo>
                    <a:pt x="184517" y="124761"/>
                  </a:lnTo>
                  <a:cubicBezTo>
                    <a:pt x="178865" y="120723"/>
                    <a:pt x="176442" y="114263"/>
                    <a:pt x="176846" y="108207"/>
                  </a:cubicBezTo>
                  <a:lnTo>
                    <a:pt x="176846" y="102958"/>
                  </a:lnTo>
                  <a:lnTo>
                    <a:pt x="176846" y="98113"/>
                  </a:lnTo>
                  <a:cubicBezTo>
                    <a:pt x="176442" y="92057"/>
                    <a:pt x="178865" y="84789"/>
                    <a:pt x="184517" y="81155"/>
                  </a:cubicBezTo>
                  <a:lnTo>
                    <a:pt x="194207" y="74695"/>
                  </a:lnTo>
                  <a:cubicBezTo>
                    <a:pt x="195015" y="73888"/>
                    <a:pt x="195419" y="72676"/>
                    <a:pt x="194611" y="71061"/>
                  </a:cubicBezTo>
                  <a:lnTo>
                    <a:pt x="180076" y="46836"/>
                  </a:lnTo>
                  <a:cubicBezTo>
                    <a:pt x="179268" y="46028"/>
                    <a:pt x="178057" y="45625"/>
                    <a:pt x="176846" y="46028"/>
                  </a:cubicBezTo>
                  <a:lnTo>
                    <a:pt x="164733" y="50873"/>
                  </a:lnTo>
                  <a:cubicBezTo>
                    <a:pt x="158677" y="53700"/>
                    <a:pt x="152217" y="52488"/>
                    <a:pt x="146968" y="48855"/>
                  </a:cubicBezTo>
                  <a:cubicBezTo>
                    <a:pt x="143738" y="46836"/>
                    <a:pt x="140508" y="44817"/>
                    <a:pt x="136470" y="42798"/>
                  </a:cubicBezTo>
                  <a:cubicBezTo>
                    <a:pt x="130818" y="40376"/>
                    <a:pt x="126376" y="34723"/>
                    <a:pt x="125569" y="28263"/>
                  </a:cubicBezTo>
                  <a:lnTo>
                    <a:pt x="123954" y="16554"/>
                  </a:lnTo>
                  <a:cubicBezTo>
                    <a:pt x="123550" y="16150"/>
                    <a:pt x="122339" y="15343"/>
                    <a:pt x="121531" y="1534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63"/>
            <p:cNvSpPr/>
            <p:nvPr/>
          </p:nvSpPr>
          <p:spPr>
            <a:xfrm>
              <a:off x="2583575" y="1691650"/>
              <a:ext cx="2271150" cy="2271150"/>
            </a:xfrm>
            <a:custGeom>
              <a:rect b="b" l="l" r="r" t="t"/>
              <a:pathLst>
                <a:path extrusionOk="0" h="90846" w="90846">
                  <a:moveTo>
                    <a:pt x="70658" y="45221"/>
                  </a:moveTo>
                  <a:cubicBezTo>
                    <a:pt x="70658" y="31089"/>
                    <a:pt x="59353" y="20188"/>
                    <a:pt x="45221" y="20188"/>
                  </a:cubicBezTo>
                  <a:cubicBezTo>
                    <a:pt x="31090" y="20188"/>
                    <a:pt x="20188" y="31089"/>
                    <a:pt x="20188" y="45221"/>
                  </a:cubicBezTo>
                  <a:cubicBezTo>
                    <a:pt x="20188" y="59352"/>
                    <a:pt x="31090" y="70658"/>
                    <a:pt x="45221" y="70658"/>
                  </a:cubicBezTo>
                  <a:cubicBezTo>
                    <a:pt x="59353" y="70658"/>
                    <a:pt x="70658" y="59352"/>
                    <a:pt x="70658" y="45221"/>
                  </a:cubicBezTo>
                  <a:close/>
                  <a:moveTo>
                    <a:pt x="45221" y="0"/>
                  </a:moveTo>
                  <a:cubicBezTo>
                    <a:pt x="70658" y="0"/>
                    <a:pt x="90846" y="20188"/>
                    <a:pt x="90846" y="45221"/>
                  </a:cubicBezTo>
                  <a:cubicBezTo>
                    <a:pt x="90846" y="70658"/>
                    <a:pt x="70658" y="90845"/>
                    <a:pt x="45221" y="90845"/>
                  </a:cubicBezTo>
                  <a:cubicBezTo>
                    <a:pt x="20188" y="90845"/>
                    <a:pt x="1" y="70658"/>
                    <a:pt x="1" y="45221"/>
                  </a:cubicBezTo>
                  <a:cubicBezTo>
                    <a:pt x="1" y="20188"/>
                    <a:pt x="20188" y="0"/>
                    <a:pt x="45221" y="0"/>
                  </a:cubicBezTo>
                  <a:close/>
                </a:path>
              </a:pathLst>
            </a:custGeom>
            <a:gradFill>
              <a:gsLst>
                <a:gs pos="0">
                  <a:srgbClr val="38CCED">
                    <a:alpha val="35294"/>
                  </a:srgbClr>
                </a:gs>
                <a:gs pos="100000">
                  <a:srgbClr val="38CCED"/>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4" name="Google Shape;414;p63"/>
          <p:cNvGrpSpPr/>
          <p:nvPr/>
        </p:nvGrpSpPr>
        <p:grpSpPr>
          <a:xfrm>
            <a:off x="19852380" y="8248363"/>
            <a:ext cx="354670" cy="345904"/>
            <a:chOff x="1059400" y="238125"/>
            <a:chExt cx="5309425" cy="5178200"/>
          </a:xfrm>
        </p:grpSpPr>
        <p:sp>
          <p:nvSpPr>
            <p:cNvPr id="415" name="Google Shape;415;p63"/>
            <p:cNvSpPr/>
            <p:nvPr/>
          </p:nvSpPr>
          <p:spPr>
            <a:xfrm>
              <a:off x="1059400" y="238125"/>
              <a:ext cx="5309425" cy="5178200"/>
            </a:xfrm>
            <a:custGeom>
              <a:rect b="b" l="l" r="r" t="t"/>
              <a:pathLst>
                <a:path extrusionOk="0" h="207128" w="212377">
                  <a:moveTo>
                    <a:pt x="73888" y="15747"/>
                  </a:moveTo>
                  <a:cubicBezTo>
                    <a:pt x="75099" y="6460"/>
                    <a:pt x="82367" y="0"/>
                    <a:pt x="91249" y="0"/>
                  </a:cubicBezTo>
                  <a:lnTo>
                    <a:pt x="121531" y="0"/>
                  </a:lnTo>
                  <a:cubicBezTo>
                    <a:pt x="130414" y="0"/>
                    <a:pt x="138085" y="6460"/>
                    <a:pt x="138893" y="15747"/>
                  </a:cubicBezTo>
                  <a:lnTo>
                    <a:pt x="140508" y="27455"/>
                  </a:lnTo>
                  <a:cubicBezTo>
                    <a:pt x="140508" y="28263"/>
                    <a:pt x="140911" y="29474"/>
                    <a:pt x="142526" y="29878"/>
                  </a:cubicBezTo>
                  <a:cubicBezTo>
                    <a:pt x="146968" y="31897"/>
                    <a:pt x="151005" y="34319"/>
                    <a:pt x="155043" y="36742"/>
                  </a:cubicBezTo>
                  <a:cubicBezTo>
                    <a:pt x="156254" y="37953"/>
                    <a:pt x="157869" y="37953"/>
                    <a:pt x="158273" y="37549"/>
                  </a:cubicBezTo>
                  <a:lnTo>
                    <a:pt x="170386" y="32301"/>
                  </a:lnTo>
                  <a:cubicBezTo>
                    <a:pt x="178461" y="28667"/>
                    <a:pt x="188151" y="31897"/>
                    <a:pt x="192592" y="39568"/>
                  </a:cubicBezTo>
                  <a:lnTo>
                    <a:pt x="207128" y="63794"/>
                  </a:lnTo>
                  <a:cubicBezTo>
                    <a:pt x="212376" y="71869"/>
                    <a:pt x="209550" y="81963"/>
                    <a:pt x="202283" y="87212"/>
                  </a:cubicBezTo>
                  <a:lnTo>
                    <a:pt x="192189" y="94075"/>
                  </a:lnTo>
                  <a:cubicBezTo>
                    <a:pt x="191381" y="94479"/>
                    <a:pt x="190574" y="95287"/>
                    <a:pt x="190977" y="96902"/>
                  </a:cubicBezTo>
                  <a:cubicBezTo>
                    <a:pt x="190977" y="98921"/>
                    <a:pt x="191381" y="101343"/>
                    <a:pt x="191381" y="103362"/>
                  </a:cubicBezTo>
                  <a:cubicBezTo>
                    <a:pt x="191381" y="105381"/>
                    <a:pt x="191381" y="108207"/>
                    <a:pt x="190977" y="110226"/>
                  </a:cubicBezTo>
                  <a:cubicBezTo>
                    <a:pt x="190977" y="111437"/>
                    <a:pt x="191381" y="112648"/>
                    <a:pt x="192189" y="113052"/>
                  </a:cubicBezTo>
                  <a:lnTo>
                    <a:pt x="201475" y="119512"/>
                  </a:lnTo>
                  <a:cubicBezTo>
                    <a:pt x="209146" y="125165"/>
                    <a:pt x="211165" y="135259"/>
                    <a:pt x="206724" y="143334"/>
                  </a:cubicBezTo>
                  <a:lnTo>
                    <a:pt x="192189" y="167559"/>
                  </a:lnTo>
                  <a:cubicBezTo>
                    <a:pt x="187344" y="175231"/>
                    <a:pt x="178057" y="178057"/>
                    <a:pt x="169982" y="174827"/>
                  </a:cubicBezTo>
                  <a:lnTo>
                    <a:pt x="157869" y="169578"/>
                  </a:lnTo>
                  <a:cubicBezTo>
                    <a:pt x="157062" y="169174"/>
                    <a:pt x="155850" y="169174"/>
                    <a:pt x="154639" y="169982"/>
                  </a:cubicBezTo>
                  <a:cubicBezTo>
                    <a:pt x="150602" y="172808"/>
                    <a:pt x="146564" y="175231"/>
                    <a:pt x="142123" y="177249"/>
                  </a:cubicBezTo>
                  <a:cubicBezTo>
                    <a:pt x="140508" y="177653"/>
                    <a:pt x="140104" y="178864"/>
                    <a:pt x="140104" y="179672"/>
                  </a:cubicBezTo>
                  <a:lnTo>
                    <a:pt x="138489" y="191381"/>
                  </a:lnTo>
                  <a:cubicBezTo>
                    <a:pt x="137681" y="200264"/>
                    <a:pt x="130010" y="207127"/>
                    <a:pt x="121531" y="207127"/>
                  </a:cubicBezTo>
                  <a:lnTo>
                    <a:pt x="91249" y="207127"/>
                  </a:lnTo>
                  <a:cubicBezTo>
                    <a:pt x="81963" y="207127"/>
                    <a:pt x="74291" y="200264"/>
                    <a:pt x="73484" y="191381"/>
                  </a:cubicBezTo>
                  <a:lnTo>
                    <a:pt x="71869" y="179672"/>
                  </a:lnTo>
                  <a:cubicBezTo>
                    <a:pt x="71869" y="178864"/>
                    <a:pt x="71465" y="177653"/>
                    <a:pt x="69850" y="177249"/>
                  </a:cubicBezTo>
                  <a:cubicBezTo>
                    <a:pt x="65409" y="175231"/>
                    <a:pt x="61371" y="172808"/>
                    <a:pt x="57334" y="169982"/>
                  </a:cubicBezTo>
                  <a:cubicBezTo>
                    <a:pt x="56122" y="169174"/>
                    <a:pt x="54507" y="169174"/>
                    <a:pt x="54104" y="169578"/>
                  </a:cubicBezTo>
                  <a:lnTo>
                    <a:pt x="41991" y="174827"/>
                  </a:lnTo>
                  <a:cubicBezTo>
                    <a:pt x="33916" y="178057"/>
                    <a:pt x="24226" y="175231"/>
                    <a:pt x="19784" y="167559"/>
                  </a:cubicBezTo>
                  <a:lnTo>
                    <a:pt x="5249" y="143738"/>
                  </a:lnTo>
                  <a:cubicBezTo>
                    <a:pt x="0" y="135662"/>
                    <a:pt x="2826" y="125569"/>
                    <a:pt x="10498" y="120320"/>
                  </a:cubicBezTo>
                  <a:lnTo>
                    <a:pt x="20592" y="113052"/>
                  </a:lnTo>
                  <a:cubicBezTo>
                    <a:pt x="20996" y="112648"/>
                    <a:pt x="21803" y="111437"/>
                    <a:pt x="21399" y="109822"/>
                  </a:cubicBezTo>
                  <a:cubicBezTo>
                    <a:pt x="21399" y="108207"/>
                    <a:pt x="20996" y="105381"/>
                    <a:pt x="20996" y="103362"/>
                  </a:cubicBezTo>
                  <a:cubicBezTo>
                    <a:pt x="20996" y="101343"/>
                    <a:pt x="20996" y="98921"/>
                    <a:pt x="21399" y="96902"/>
                  </a:cubicBezTo>
                  <a:cubicBezTo>
                    <a:pt x="21399" y="95287"/>
                    <a:pt x="20996" y="94479"/>
                    <a:pt x="20592" y="93672"/>
                  </a:cubicBezTo>
                  <a:lnTo>
                    <a:pt x="10498" y="86808"/>
                  </a:lnTo>
                  <a:cubicBezTo>
                    <a:pt x="2826" y="81155"/>
                    <a:pt x="808" y="71061"/>
                    <a:pt x="5249" y="62986"/>
                  </a:cubicBezTo>
                  <a:lnTo>
                    <a:pt x="19784" y="38761"/>
                  </a:lnTo>
                  <a:cubicBezTo>
                    <a:pt x="24629" y="31493"/>
                    <a:pt x="33916" y="28263"/>
                    <a:pt x="41991" y="31897"/>
                  </a:cubicBezTo>
                  <a:lnTo>
                    <a:pt x="54104" y="36742"/>
                  </a:lnTo>
                  <a:cubicBezTo>
                    <a:pt x="54911" y="37549"/>
                    <a:pt x="56122" y="37549"/>
                    <a:pt x="57334" y="36338"/>
                  </a:cubicBezTo>
                  <a:cubicBezTo>
                    <a:pt x="61371" y="33916"/>
                    <a:pt x="65409" y="31493"/>
                    <a:pt x="69850" y="29474"/>
                  </a:cubicBezTo>
                  <a:cubicBezTo>
                    <a:pt x="71465" y="28667"/>
                    <a:pt x="71869" y="27859"/>
                    <a:pt x="71869" y="26648"/>
                  </a:cubicBezTo>
                  <a:close/>
                  <a:moveTo>
                    <a:pt x="91249" y="15343"/>
                  </a:moveTo>
                  <a:cubicBezTo>
                    <a:pt x="89634" y="15343"/>
                    <a:pt x="88423" y="16150"/>
                    <a:pt x="88423" y="17362"/>
                  </a:cubicBezTo>
                  <a:lnTo>
                    <a:pt x="87212" y="28667"/>
                  </a:lnTo>
                  <a:cubicBezTo>
                    <a:pt x="86000" y="35934"/>
                    <a:pt x="81559" y="40779"/>
                    <a:pt x="75907" y="43606"/>
                  </a:cubicBezTo>
                  <a:cubicBezTo>
                    <a:pt x="72273" y="44817"/>
                    <a:pt x="69043" y="46836"/>
                    <a:pt x="65409" y="49258"/>
                  </a:cubicBezTo>
                  <a:cubicBezTo>
                    <a:pt x="60160" y="52892"/>
                    <a:pt x="53700" y="54103"/>
                    <a:pt x="47644" y="51277"/>
                  </a:cubicBezTo>
                  <a:lnTo>
                    <a:pt x="35531" y="46432"/>
                  </a:lnTo>
                  <a:cubicBezTo>
                    <a:pt x="35127" y="45625"/>
                    <a:pt x="33512" y="46028"/>
                    <a:pt x="33108" y="46836"/>
                  </a:cubicBezTo>
                  <a:lnTo>
                    <a:pt x="18573" y="71061"/>
                  </a:lnTo>
                  <a:cubicBezTo>
                    <a:pt x="17765" y="72273"/>
                    <a:pt x="17765" y="73888"/>
                    <a:pt x="18977" y="74695"/>
                  </a:cubicBezTo>
                  <a:lnTo>
                    <a:pt x="28263" y="81155"/>
                  </a:lnTo>
                  <a:cubicBezTo>
                    <a:pt x="33916" y="85193"/>
                    <a:pt x="36338" y="92057"/>
                    <a:pt x="35935" y="98113"/>
                  </a:cubicBezTo>
                  <a:lnTo>
                    <a:pt x="35935" y="102958"/>
                  </a:lnTo>
                  <a:lnTo>
                    <a:pt x="35935" y="108207"/>
                  </a:lnTo>
                  <a:cubicBezTo>
                    <a:pt x="36338" y="114263"/>
                    <a:pt x="33916" y="121127"/>
                    <a:pt x="28263" y="124761"/>
                  </a:cubicBezTo>
                  <a:lnTo>
                    <a:pt x="18977" y="131221"/>
                  </a:lnTo>
                  <a:cubicBezTo>
                    <a:pt x="17765" y="132432"/>
                    <a:pt x="17362" y="133240"/>
                    <a:pt x="18169" y="134855"/>
                  </a:cubicBezTo>
                  <a:lnTo>
                    <a:pt x="33108" y="159080"/>
                  </a:lnTo>
                  <a:cubicBezTo>
                    <a:pt x="33512" y="159888"/>
                    <a:pt x="35127" y="160695"/>
                    <a:pt x="35935" y="159888"/>
                  </a:cubicBezTo>
                  <a:lnTo>
                    <a:pt x="48047" y="155043"/>
                  </a:lnTo>
                  <a:cubicBezTo>
                    <a:pt x="54104" y="152620"/>
                    <a:pt x="60968" y="153428"/>
                    <a:pt x="65813" y="157062"/>
                  </a:cubicBezTo>
                  <a:cubicBezTo>
                    <a:pt x="69446" y="159080"/>
                    <a:pt x="72273" y="161099"/>
                    <a:pt x="76310" y="163118"/>
                  </a:cubicBezTo>
                  <a:cubicBezTo>
                    <a:pt x="81963" y="165540"/>
                    <a:pt x="86404" y="171193"/>
                    <a:pt x="87615" y="177653"/>
                  </a:cubicBezTo>
                  <a:lnTo>
                    <a:pt x="89231" y="189362"/>
                  </a:lnTo>
                  <a:cubicBezTo>
                    <a:pt x="89231" y="190573"/>
                    <a:pt x="90038" y="191381"/>
                    <a:pt x="91653" y="191381"/>
                  </a:cubicBezTo>
                  <a:lnTo>
                    <a:pt x="121531" y="191381"/>
                  </a:lnTo>
                  <a:cubicBezTo>
                    <a:pt x="122742" y="191381"/>
                    <a:pt x="123954" y="190170"/>
                    <a:pt x="123954" y="189362"/>
                  </a:cubicBezTo>
                  <a:lnTo>
                    <a:pt x="125569" y="177653"/>
                  </a:lnTo>
                  <a:cubicBezTo>
                    <a:pt x="126376" y="170789"/>
                    <a:pt x="130818" y="165540"/>
                    <a:pt x="136470" y="163118"/>
                  </a:cubicBezTo>
                  <a:cubicBezTo>
                    <a:pt x="140104" y="161503"/>
                    <a:pt x="143738" y="159484"/>
                    <a:pt x="146968" y="157062"/>
                  </a:cubicBezTo>
                  <a:cubicBezTo>
                    <a:pt x="152217" y="153428"/>
                    <a:pt x="158677" y="152620"/>
                    <a:pt x="164733" y="155043"/>
                  </a:cubicBezTo>
                  <a:lnTo>
                    <a:pt x="176846" y="159888"/>
                  </a:lnTo>
                  <a:cubicBezTo>
                    <a:pt x="178057" y="160695"/>
                    <a:pt x="179268" y="159888"/>
                    <a:pt x="180076" y="159080"/>
                  </a:cubicBezTo>
                  <a:lnTo>
                    <a:pt x="194611" y="134855"/>
                  </a:lnTo>
                  <a:cubicBezTo>
                    <a:pt x="195015" y="133644"/>
                    <a:pt x="195015" y="132432"/>
                    <a:pt x="194207" y="131221"/>
                  </a:cubicBezTo>
                  <a:lnTo>
                    <a:pt x="184517" y="124761"/>
                  </a:lnTo>
                  <a:cubicBezTo>
                    <a:pt x="178865" y="120723"/>
                    <a:pt x="176442" y="114263"/>
                    <a:pt x="176846" y="108207"/>
                  </a:cubicBezTo>
                  <a:lnTo>
                    <a:pt x="176846" y="102958"/>
                  </a:lnTo>
                  <a:lnTo>
                    <a:pt x="176846" y="98113"/>
                  </a:lnTo>
                  <a:cubicBezTo>
                    <a:pt x="176442" y="92057"/>
                    <a:pt x="178865" y="84789"/>
                    <a:pt x="184517" y="81155"/>
                  </a:cubicBezTo>
                  <a:lnTo>
                    <a:pt x="194207" y="74695"/>
                  </a:lnTo>
                  <a:cubicBezTo>
                    <a:pt x="195015" y="73888"/>
                    <a:pt x="195419" y="72676"/>
                    <a:pt x="194611" y="71061"/>
                  </a:cubicBezTo>
                  <a:lnTo>
                    <a:pt x="180076" y="46836"/>
                  </a:lnTo>
                  <a:cubicBezTo>
                    <a:pt x="179268" y="46028"/>
                    <a:pt x="178057" y="45625"/>
                    <a:pt x="176846" y="46028"/>
                  </a:cubicBezTo>
                  <a:lnTo>
                    <a:pt x="164733" y="50873"/>
                  </a:lnTo>
                  <a:cubicBezTo>
                    <a:pt x="158677" y="53700"/>
                    <a:pt x="152217" y="52488"/>
                    <a:pt x="146968" y="48855"/>
                  </a:cubicBezTo>
                  <a:cubicBezTo>
                    <a:pt x="143738" y="46836"/>
                    <a:pt x="140508" y="44817"/>
                    <a:pt x="136470" y="42798"/>
                  </a:cubicBezTo>
                  <a:cubicBezTo>
                    <a:pt x="130818" y="40376"/>
                    <a:pt x="126376" y="34723"/>
                    <a:pt x="125569" y="28263"/>
                  </a:cubicBezTo>
                  <a:lnTo>
                    <a:pt x="123954" y="16554"/>
                  </a:lnTo>
                  <a:cubicBezTo>
                    <a:pt x="123550" y="16150"/>
                    <a:pt x="122339" y="15343"/>
                    <a:pt x="121531" y="1534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63"/>
            <p:cNvSpPr/>
            <p:nvPr/>
          </p:nvSpPr>
          <p:spPr>
            <a:xfrm>
              <a:off x="2583575" y="1691650"/>
              <a:ext cx="2271150" cy="2271150"/>
            </a:xfrm>
            <a:custGeom>
              <a:rect b="b" l="l" r="r" t="t"/>
              <a:pathLst>
                <a:path extrusionOk="0" h="90846" w="90846">
                  <a:moveTo>
                    <a:pt x="70658" y="45221"/>
                  </a:moveTo>
                  <a:cubicBezTo>
                    <a:pt x="70658" y="31089"/>
                    <a:pt x="59353" y="20188"/>
                    <a:pt x="45221" y="20188"/>
                  </a:cubicBezTo>
                  <a:cubicBezTo>
                    <a:pt x="31090" y="20188"/>
                    <a:pt x="20188" y="31089"/>
                    <a:pt x="20188" y="45221"/>
                  </a:cubicBezTo>
                  <a:cubicBezTo>
                    <a:pt x="20188" y="59352"/>
                    <a:pt x="31090" y="70658"/>
                    <a:pt x="45221" y="70658"/>
                  </a:cubicBezTo>
                  <a:cubicBezTo>
                    <a:pt x="59353" y="70658"/>
                    <a:pt x="70658" y="59352"/>
                    <a:pt x="70658" y="45221"/>
                  </a:cubicBezTo>
                  <a:close/>
                  <a:moveTo>
                    <a:pt x="45221" y="0"/>
                  </a:moveTo>
                  <a:cubicBezTo>
                    <a:pt x="70658" y="0"/>
                    <a:pt x="90846" y="20188"/>
                    <a:pt x="90846" y="45221"/>
                  </a:cubicBezTo>
                  <a:cubicBezTo>
                    <a:pt x="90846" y="70658"/>
                    <a:pt x="70658" y="90845"/>
                    <a:pt x="45221" y="90845"/>
                  </a:cubicBezTo>
                  <a:cubicBezTo>
                    <a:pt x="20188" y="90845"/>
                    <a:pt x="1" y="70658"/>
                    <a:pt x="1" y="45221"/>
                  </a:cubicBezTo>
                  <a:cubicBezTo>
                    <a:pt x="1" y="20188"/>
                    <a:pt x="20188" y="0"/>
                    <a:pt x="45221" y="0"/>
                  </a:cubicBezTo>
                  <a:close/>
                </a:path>
              </a:pathLst>
            </a:custGeom>
            <a:gradFill>
              <a:gsLst>
                <a:gs pos="0">
                  <a:srgbClr val="38CCED">
                    <a:alpha val="35294"/>
                  </a:srgbClr>
                </a:gs>
                <a:gs pos="100000">
                  <a:srgbClr val="38CCED"/>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7" name="Google Shape;417;p63"/>
          <p:cNvSpPr/>
          <p:nvPr/>
        </p:nvSpPr>
        <p:spPr>
          <a:xfrm>
            <a:off x="16069527" y="8190464"/>
            <a:ext cx="473100" cy="461700"/>
          </a:xfrm>
          <a:prstGeom prst="ellipse">
            <a:avLst/>
          </a:prstGeom>
          <a:solidFill>
            <a:schemeClr val="lt2"/>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8" name="Google Shape;418;p63"/>
          <p:cNvGrpSpPr/>
          <p:nvPr/>
        </p:nvGrpSpPr>
        <p:grpSpPr>
          <a:xfrm>
            <a:off x="16128655" y="8248275"/>
            <a:ext cx="354670" cy="345904"/>
            <a:chOff x="1059400" y="238125"/>
            <a:chExt cx="5309425" cy="5178200"/>
          </a:xfrm>
        </p:grpSpPr>
        <p:sp>
          <p:nvSpPr>
            <p:cNvPr id="419" name="Google Shape;419;p63"/>
            <p:cNvSpPr/>
            <p:nvPr/>
          </p:nvSpPr>
          <p:spPr>
            <a:xfrm>
              <a:off x="1059400" y="238125"/>
              <a:ext cx="5309425" cy="5178200"/>
            </a:xfrm>
            <a:custGeom>
              <a:rect b="b" l="l" r="r" t="t"/>
              <a:pathLst>
                <a:path extrusionOk="0" h="207128" w="212377">
                  <a:moveTo>
                    <a:pt x="73888" y="15747"/>
                  </a:moveTo>
                  <a:cubicBezTo>
                    <a:pt x="75099" y="6460"/>
                    <a:pt x="82367" y="0"/>
                    <a:pt x="91249" y="0"/>
                  </a:cubicBezTo>
                  <a:lnTo>
                    <a:pt x="121531" y="0"/>
                  </a:lnTo>
                  <a:cubicBezTo>
                    <a:pt x="130414" y="0"/>
                    <a:pt x="138085" y="6460"/>
                    <a:pt x="138893" y="15747"/>
                  </a:cubicBezTo>
                  <a:lnTo>
                    <a:pt x="140508" y="27455"/>
                  </a:lnTo>
                  <a:cubicBezTo>
                    <a:pt x="140508" y="28263"/>
                    <a:pt x="140911" y="29474"/>
                    <a:pt x="142526" y="29878"/>
                  </a:cubicBezTo>
                  <a:cubicBezTo>
                    <a:pt x="146968" y="31897"/>
                    <a:pt x="151005" y="34319"/>
                    <a:pt x="155043" y="36742"/>
                  </a:cubicBezTo>
                  <a:cubicBezTo>
                    <a:pt x="156254" y="37953"/>
                    <a:pt x="157869" y="37953"/>
                    <a:pt x="158273" y="37549"/>
                  </a:cubicBezTo>
                  <a:lnTo>
                    <a:pt x="170386" y="32301"/>
                  </a:lnTo>
                  <a:cubicBezTo>
                    <a:pt x="178461" y="28667"/>
                    <a:pt x="188151" y="31897"/>
                    <a:pt x="192592" y="39568"/>
                  </a:cubicBezTo>
                  <a:lnTo>
                    <a:pt x="207128" y="63794"/>
                  </a:lnTo>
                  <a:cubicBezTo>
                    <a:pt x="212376" y="71869"/>
                    <a:pt x="209550" y="81963"/>
                    <a:pt x="202283" y="87212"/>
                  </a:cubicBezTo>
                  <a:lnTo>
                    <a:pt x="192189" y="94075"/>
                  </a:lnTo>
                  <a:cubicBezTo>
                    <a:pt x="191381" y="94479"/>
                    <a:pt x="190574" y="95287"/>
                    <a:pt x="190977" y="96902"/>
                  </a:cubicBezTo>
                  <a:cubicBezTo>
                    <a:pt x="190977" y="98921"/>
                    <a:pt x="191381" y="101343"/>
                    <a:pt x="191381" y="103362"/>
                  </a:cubicBezTo>
                  <a:cubicBezTo>
                    <a:pt x="191381" y="105381"/>
                    <a:pt x="191381" y="108207"/>
                    <a:pt x="190977" y="110226"/>
                  </a:cubicBezTo>
                  <a:cubicBezTo>
                    <a:pt x="190977" y="111437"/>
                    <a:pt x="191381" y="112648"/>
                    <a:pt x="192189" y="113052"/>
                  </a:cubicBezTo>
                  <a:lnTo>
                    <a:pt x="201475" y="119512"/>
                  </a:lnTo>
                  <a:cubicBezTo>
                    <a:pt x="209146" y="125165"/>
                    <a:pt x="211165" y="135259"/>
                    <a:pt x="206724" y="143334"/>
                  </a:cubicBezTo>
                  <a:lnTo>
                    <a:pt x="192189" y="167559"/>
                  </a:lnTo>
                  <a:cubicBezTo>
                    <a:pt x="187344" y="175231"/>
                    <a:pt x="178057" y="178057"/>
                    <a:pt x="169982" y="174827"/>
                  </a:cubicBezTo>
                  <a:lnTo>
                    <a:pt x="157869" y="169578"/>
                  </a:lnTo>
                  <a:cubicBezTo>
                    <a:pt x="157062" y="169174"/>
                    <a:pt x="155850" y="169174"/>
                    <a:pt x="154639" y="169982"/>
                  </a:cubicBezTo>
                  <a:cubicBezTo>
                    <a:pt x="150602" y="172808"/>
                    <a:pt x="146564" y="175231"/>
                    <a:pt x="142123" y="177249"/>
                  </a:cubicBezTo>
                  <a:cubicBezTo>
                    <a:pt x="140508" y="177653"/>
                    <a:pt x="140104" y="178864"/>
                    <a:pt x="140104" y="179672"/>
                  </a:cubicBezTo>
                  <a:lnTo>
                    <a:pt x="138489" y="191381"/>
                  </a:lnTo>
                  <a:cubicBezTo>
                    <a:pt x="137681" y="200264"/>
                    <a:pt x="130010" y="207127"/>
                    <a:pt x="121531" y="207127"/>
                  </a:cubicBezTo>
                  <a:lnTo>
                    <a:pt x="91249" y="207127"/>
                  </a:lnTo>
                  <a:cubicBezTo>
                    <a:pt x="81963" y="207127"/>
                    <a:pt x="74291" y="200264"/>
                    <a:pt x="73484" y="191381"/>
                  </a:cubicBezTo>
                  <a:lnTo>
                    <a:pt x="71869" y="179672"/>
                  </a:lnTo>
                  <a:cubicBezTo>
                    <a:pt x="71869" y="178864"/>
                    <a:pt x="71465" y="177653"/>
                    <a:pt x="69850" y="177249"/>
                  </a:cubicBezTo>
                  <a:cubicBezTo>
                    <a:pt x="65409" y="175231"/>
                    <a:pt x="61371" y="172808"/>
                    <a:pt x="57334" y="169982"/>
                  </a:cubicBezTo>
                  <a:cubicBezTo>
                    <a:pt x="56122" y="169174"/>
                    <a:pt x="54507" y="169174"/>
                    <a:pt x="54104" y="169578"/>
                  </a:cubicBezTo>
                  <a:lnTo>
                    <a:pt x="41991" y="174827"/>
                  </a:lnTo>
                  <a:cubicBezTo>
                    <a:pt x="33916" y="178057"/>
                    <a:pt x="24226" y="175231"/>
                    <a:pt x="19784" y="167559"/>
                  </a:cubicBezTo>
                  <a:lnTo>
                    <a:pt x="5249" y="143738"/>
                  </a:lnTo>
                  <a:cubicBezTo>
                    <a:pt x="0" y="135662"/>
                    <a:pt x="2826" y="125569"/>
                    <a:pt x="10498" y="120320"/>
                  </a:cubicBezTo>
                  <a:lnTo>
                    <a:pt x="20592" y="113052"/>
                  </a:lnTo>
                  <a:cubicBezTo>
                    <a:pt x="20996" y="112648"/>
                    <a:pt x="21803" y="111437"/>
                    <a:pt x="21399" y="109822"/>
                  </a:cubicBezTo>
                  <a:cubicBezTo>
                    <a:pt x="21399" y="108207"/>
                    <a:pt x="20996" y="105381"/>
                    <a:pt x="20996" y="103362"/>
                  </a:cubicBezTo>
                  <a:cubicBezTo>
                    <a:pt x="20996" y="101343"/>
                    <a:pt x="20996" y="98921"/>
                    <a:pt x="21399" y="96902"/>
                  </a:cubicBezTo>
                  <a:cubicBezTo>
                    <a:pt x="21399" y="95287"/>
                    <a:pt x="20996" y="94479"/>
                    <a:pt x="20592" y="93672"/>
                  </a:cubicBezTo>
                  <a:lnTo>
                    <a:pt x="10498" y="86808"/>
                  </a:lnTo>
                  <a:cubicBezTo>
                    <a:pt x="2826" y="81155"/>
                    <a:pt x="808" y="71061"/>
                    <a:pt x="5249" y="62986"/>
                  </a:cubicBezTo>
                  <a:lnTo>
                    <a:pt x="19784" y="38761"/>
                  </a:lnTo>
                  <a:cubicBezTo>
                    <a:pt x="24629" y="31493"/>
                    <a:pt x="33916" y="28263"/>
                    <a:pt x="41991" y="31897"/>
                  </a:cubicBezTo>
                  <a:lnTo>
                    <a:pt x="54104" y="36742"/>
                  </a:lnTo>
                  <a:cubicBezTo>
                    <a:pt x="54911" y="37549"/>
                    <a:pt x="56122" y="37549"/>
                    <a:pt x="57334" y="36338"/>
                  </a:cubicBezTo>
                  <a:cubicBezTo>
                    <a:pt x="61371" y="33916"/>
                    <a:pt x="65409" y="31493"/>
                    <a:pt x="69850" y="29474"/>
                  </a:cubicBezTo>
                  <a:cubicBezTo>
                    <a:pt x="71465" y="28667"/>
                    <a:pt x="71869" y="27859"/>
                    <a:pt x="71869" y="26648"/>
                  </a:cubicBezTo>
                  <a:close/>
                  <a:moveTo>
                    <a:pt x="91249" y="15343"/>
                  </a:moveTo>
                  <a:cubicBezTo>
                    <a:pt x="89634" y="15343"/>
                    <a:pt x="88423" y="16150"/>
                    <a:pt x="88423" y="17362"/>
                  </a:cubicBezTo>
                  <a:lnTo>
                    <a:pt x="87212" y="28667"/>
                  </a:lnTo>
                  <a:cubicBezTo>
                    <a:pt x="86000" y="35934"/>
                    <a:pt x="81559" y="40779"/>
                    <a:pt x="75907" y="43606"/>
                  </a:cubicBezTo>
                  <a:cubicBezTo>
                    <a:pt x="72273" y="44817"/>
                    <a:pt x="69043" y="46836"/>
                    <a:pt x="65409" y="49258"/>
                  </a:cubicBezTo>
                  <a:cubicBezTo>
                    <a:pt x="60160" y="52892"/>
                    <a:pt x="53700" y="54103"/>
                    <a:pt x="47644" y="51277"/>
                  </a:cubicBezTo>
                  <a:lnTo>
                    <a:pt x="35531" y="46432"/>
                  </a:lnTo>
                  <a:cubicBezTo>
                    <a:pt x="35127" y="45625"/>
                    <a:pt x="33512" y="46028"/>
                    <a:pt x="33108" y="46836"/>
                  </a:cubicBezTo>
                  <a:lnTo>
                    <a:pt x="18573" y="71061"/>
                  </a:lnTo>
                  <a:cubicBezTo>
                    <a:pt x="17765" y="72273"/>
                    <a:pt x="17765" y="73888"/>
                    <a:pt x="18977" y="74695"/>
                  </a:cubicBezTo>
                  <a:lnTo>
                    <a:pt x="28263" y="81155"/>
                  </a:lnTo>
                  <a:cubicBezTo>
                    <a:pt x="33916" y="85193"/>
                    <a:pt x="36338" y="92057"/>
                    <a:pt x="35935" y="98113"/>
                  </a:cubicBezTo>
                  <a:lnTo>
                    <a:pt x="35935" y="102958"/>
                  </a:lnTo>
                  <a:lnTo>
                    <a:pt x="35935" y="108207"/>
                  </a:lnTo>
                  <a:cubicBezTo>
                    <a:pt x="36338" y="114263"/>
                    <a:pt x="33916" y="121127"/>
                    <a:pt x="28263" y="124761"/>
                  </a:cubicBezTo>
                  <a:lnTo>
                    <a:pt x="18977" y="131221"/>
                  </a:lnTo>
                  <a:cubicBezTo>
                    <a:pt x="17765" y="132432"/>
                    <a:pt x="17362" y="133240"/>
                    <a:pt x="18169" y="134855"/>
                  </a:cubicBezTo>
                  <a:lnTo>
                    <a:pt x="33108" y="159080"/>
                  </a:lnTo>
                  <a:cubicBezTo>
                    <a:pt x="33512" y="159888"/>
                    <a:pt x="35127" y="160695"/>
                    <a:pt x="35935" y="159888"/>
                  </a:cubicBezTo>
                  <a:lnTo>
                    <a:pt x="48047" y="155043"/>
                  </a:lnTo>
                  <a:cubicBezTo>
                    <a:pt x="54104" y="152620"/>
                    <a:pt x="60968" y="153428"/>
                    <a:pt x="65813" y="157062"/>
                  </a:cubicBezTo>
                  <a:cubicBezTo>
                    <a:pt x="69446" y="159080"/>
                    <a:pt x="72273" y="161099"/>
                    <a:pt x="76310" y="163118"/>
                  </a:cubicBezTo>
                  <a:cubicBezTo>
                    <a:pt x="81963" y="165540"/>
                    <a:pt x="86404" y="171193"/>
                    <a:pt x="87615" y="177653"/>
                  </a:cubicBezTo>
                  <a:lnTo>
                    <a:pt x="89231" y="189362"/>
                  </a:lnTo>
                  <a:cubicBezTo>
                    <a:pt x="89231" y="190573"/>
                    <a:pt x="90038" y="191381"/>
                    <a:pt x="91653" y="191381"/>
                  </a:cubicBezTo>
                  <a:lnTo>
                    <a:pt x="121531" y="191381"/>
                  </a:lnTo>
                  <a:cubicBezTo>
                    <a:pt x="122742" y="191381"/>
                    <a:pt x="123954" y="190170"/>
                    <a:pt x="123954" y="189362"/>
                  </a:cubicBezTo>
                  <a:lnTo>
                    <a:pt x="125569" y="177653"/>
                  </a:lnTo>
                  <a:cubicBezTo>
                    <a:pt x="126376" y="170789"/>
                    <a:pt x="130818" y="165540"/>
                    <a:pt x="136470" y="163118"/>
                  </a:cubicBezTo>
                  <a:cubicBezTo>
                    <a:pt x="140104" y="161503"/>
                    <a:pt x="143738" y="159484"/>
                    <a:pt x="146968" y="157062"/>
                  </a:cubicBezTo>
                  <a:cubicBezTo>
                    <a:pt x="152217" y="153428"/>
                    <a:pt x="158677" y="152620"/>
                    <a:pt x="164733" y="155043"/>
                  </a:cubicBezTo>
                  <a:lnTo>
                    <a:pt x="176846" y="159888"/>
                  </a:lnTo>
                  <a:cubicBezTo>
                    <a:pt x="178057" y="160695"/>
                    <a:pt x="179268" y="159888"/>
                    <a:pt x="180076" y="159080"/>
                  </a:cubicBezTo>
                  <a:lnTo>
                    <a:pt x="194611" y="134855"/>
                  </a:lnTo>
                  <a:cubicBezTo>
                    <a:pt x="195015" y="133644"/>
                    <a:pt x="195015" y="132432"/>
                    <a:pt x="194207" y="131221"/>
                  </a:cubicBezTo>
                  <a:lnTo>
                    <a:pt x="184517" y="124761"/>
                  </a:lnTo>
                  <a:cubicBezTo>
                    <a:pt x="178865" y="120723"/>
                    <a:pt x="176442" y="114263"/>
                    <a:pt x="176846" y="108207"/>
                  </a:cubicBezTo>
                  <a:lnTo>
                    <a:pt x="176846" y="102958"/>
                  </a:lnTo>
                  <a:lnTo>
                    <a:pt x="176846" y="98113"/>
                  </a:lnTo>
                  <a:cubicBezTo>
                    <a:pt x="176442" y="92057"/>
                    <a:pt x="178865" y="84789"/>
                    <a:pt x="184517" y="81155"/>
                  </a:cubicBezTo>
                  <a:lnTo>
                    <a:pt x="194207" y="74695"/>
                  </a:lnTo>
                  <a:cubicBezTo>
                    <a:pt x="195015" y="73888"/>
                    <a:pt x="195419" y="72676"/>
                    <a:pt x="194611" y="71061"/>
                  </a:cubicBezTo>
                  <a:lnTo>
                    <a:pt x="180076" y="46836"/>
                  </a:lnTo>
                  <a:cubicBezTo>
                    <a:pt x="179268" y="46028"/>
                    <a:pt x="178057" y="45625"/>
                    <a:pt x="176846" y="46028"/>
                  </a:cubicBezTo>
                  <a:lnTo>
                    <a:pt x="164733" y="50873"/>
                  </a:lnTo>
                  <a:cubicBezTo>
                    <a:pt x="158677" y="53700"/>
                    <a:pt x="152217" y="52488"/>
                    <a:pt x="146968" y="48855"/>
                  </a:cubicBezTo>
                  <a:cubicBezTo>
                    <a:pt x="143738" y="46836"/>
                    <a:pt x="140508" y="44817"/>
                    <a:pt x="136470" y="42798"/>
                  </a:cubicBezTo>
                  <a:cubicBezTo>
                    <a:pt x="130818" y="40376"/>
                    <a:pt x="126376" y="34723"/>
                    <a:pt x="125569" y="28263"/>
                  </a:cubicBezTo>
                  <a:lnTo>
                    <a:pt x="123954" y="16554"/>
                  </a:lnTo>
                  <a:cubicBezTo>
                    <a:pt x="123550" y="16150"/>
                    <a:pt x="122339" y="15343"/>
                    <a:pt x="121531" y="1534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63"/>
            <p:cNvSpPr/>
            <p:nvPr/>
          </p:nvSpPr>
          <p:spPr>
            <a:xfrm>
              <a:off x="2583575" y="1691650"/>
              <a:ext cx="2271150" cy="2271150"/>
            </a:xfrm>
            <a:custGeom>
              <a:rect b="b" l="l" r="r" t="t"/>
              <a:pathLst>
                <a:path extrusionOk="0" h="90846" w="90846">
                  <a:moveTo>
                    <a:pt x="70658" y="45221"/>
                  </a:moveTo>
                  <a:cubicBezTo>
                    <a:pt x="70658" y="31089"/>
                    <a:pt x="59353" y="20188"/>
                    <a:pt x="45221" y="20188"/>
                  </a:cubicBezTo>
                  <a:cubicBezTo>
                    <a:pt x="31090" y="20188"/>
                    <a:pt x="20188" y="31089"/>
                    <a:pt x="20188" y="45221"/>
                  </a:cubicBezTo>
                  <a:cubicBezTo>
                    <a:pt x="20188" y="59352"/>
                    <a:pt x="31090" y="70658"/>
                    <a:pt x="45221" y="70658"/>
                  </a:cubicBezTo>
                  <a:cubicBezTo>
                    <a:pt x="59353" y="70658"/>
                    <a:pt x="70658" y="59352"/>
                    <a:pt x="70658" y="45221"/>
                  </a:cubicBezTo>
                  <a:close/>
                  <a:moveTo>
                    <a:pt x="45221" y="0"/>
                  </a:moveTo>
                  <a:cubicBezTo>
                    <a:pt x="70658" y="0"/>
                    <a:pt x="90846" y="20188"/>
                    <a:pt x="90846" y="45221"/>
                  </a:cubicBezTo>
                  <a:cubicBezTo>
                    <a:pt x="90846" y="70658"/>
                    <a:pt x="70658" y="90845"/>
                    <a:pt x="45221" y="90845"/>
                  </a:cubicBezTo>
                  <a:cubicBezTo>
                    <a:pt x="20188" y="90845"/>
                    <a:pt x="1" y="70658"/>
                    <a:pt x="1" y="45221"/>
                  </a:cubicBezTo>
                  <a:cubicBezTo>
                    <a:pt x="1" y="20188"/>
                    <a:pt x="20188" y="0"/>
                    <a:pt x="45221" y="0"/>
                  </a:cubicBezTo>
                  <a:close/>
                </a:path>
              </a:pathLst>
            </a:custGeom>
            <a:gradFill>
              <a:gsLst>
                <a:gs pos="0">
                  <a:srgbClr val="38CCED">
                    <a:alpha val="35294"/>
                  </a:srgbClr>
                </a:gs>
                <a:gs pos="100000">
                  <a:srgbClr val="38CCED"/>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1" name="Google Shape;421;p63"/>
          <p:cNvSpPr/>
          <p:nvPr/>
        </p:nvSpPr>
        <p:spPr>
          <a:xfrm>
            <a:off x="16625990" y="8190451"/>
            <a:ext cx="473100" cy="461700"/>
          </a:xfrm>
          <a:prstGeom prst="ellipse">
            <a:avLst/>
          </a:prstGeom>
          <a:solidFill>
            <a:schemeClr val="lt2"/>
          </a:solidFill>
          <a:ln cap="flat" cmpd="sng" w="2857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2" name="Google Shape;422;p63"/>
          <p:cNvGrpSpPr/>
          <p:nvPr/>
        </p:nvGrpSpPr>
        <p:grpSpPr>
          <a:xfrm>
            <a:off x="16685205" y="8248363"/>
            <a:ext cx="354670" cy="345904"/>
            <a:chOff x="1059400" y="238125"/>
            <a:chExt cx="5309425" cy="5178200"/>
          </a:xfrm>
        </p:grpSpPr>
        <p:sp>
          <p:nvSpPr>
            <p:cNvPr id="423" name="Google Shape;423;p63"/>
            <p:cNvSpPr/>
            <p:nvPr/>
          </p:nvSpPr>
          <p:spPr>
            <a:xfrm>
              <a:off x="1059400" y="238125"/>
              <a:ext cx="5309425" cy="5178200"/>
            </a:xfrm>
            <a:custGeom>
              <a:rect b="b" l="l" r="r" t="t"/>
              <a:pathLst>
                <a:path extrusionOk="0" h="207128" w="212377">
                  <a:moveTo>
                    <a:pt x="73888" y="15747"/>
                  </a:moveTo>
                  <a:cubicBezTo>
                    <a:pt x="75099" y="6460"/>
                    <a:pt x="82367" y="0"/>
                    <a:pt x="91249" y="0"/>
                  </a:cubicBezTo>
                  <a:lnTo>
                    <a:pt x="121531" y="0"/>
                  </a:lnTo>
                  <a:cubicBezTo>
                    <a:pt x="130414" y="0"/>
                    <a:pt x="138085" y="6460"/>
                    <a:pt x="138893" y="15747"/>
                  </a:cubicBezTo>
                  <a:lnTo>
                    <a:pt x="140508" y="27455"/>
                  </a:lnTo>
                  <a:cubicBezTo>
                    <a:pt x="140508" y="28263"/>
                    <a:pt x="140911" y="29474"/>
                    <a:pt x="142526" y="29878"/>
                  </a:cubicBezTo>
                  <a:cubicBezTo>
                    <a:pt x="146968" y="31897"/>
                    <a:pt x="151005" y="34319"/>
                    <a:pt x="155043" y="36742"/>
                  </a:cubicBezTo>
                  <a:cubicBezTo>
                    <a:pt x="156254" y="37953"/>
                    <a:pt x="157869" y="37953"/>
                    <a:pt x="158273" y="37549"/>
                  </a:cubicBezTo>
                  <a:lnTo>
                    <a:pt x="170386" y="32301"/>
                  </a:lnTo>
                  <a:cubicBezTo>
                    <a:pt x="178461" y="28667"/>
                    <a:pt x="188151" y="31897"/>
                    <a:pt x="192592" y="39568"/>
                  </a:cubicBezTo>
                  <a:lnTo>
                    <a:pt x="207128" y="63794"/>
                  </a:lnTo>
                  <a:cubicBezTo>
                    <a:pt x="212376" y="71869"/>
                    <a:pt x="209550" y="81963"/>
                    <a:pt x="202283" y="87212"/>
                  </a:cubicBezTo>
                  <a:lnTo>
                    <a:pt x="192189" y="94075"/>
                  </a:lnTo>
                  <a:cubicBezTo>
                    <a:pt x="191381" y="94479"/>
                    <a:pt x="190574" y="95287"/>
                    <a:pt x="190977" y="96902"/>
                  </a:cubicBezTo>
                  <a:cubicBezTo>
                    <a:pt x="190977" y="98921"/>
                    <a:pt x="191381" y="101343"/>
                    <a:pt x="191381" y="103362"/>
                  </a:cubicBezTo>
                  <a:cubicBezTo>
                    <a:pt x="191381" y="105381"/>
                    <a:pt x="191381" y="108207"/>
                    <a:pt x="190977" y="110226"/>
                  </a:cubicBezTo>
                  <a:cubicBezTo>
                    <a:pt x="190977" y="111437"/>
                    <a:pt x="191381" y="112648"/>
                    <a:pt x="192189" y="113052"/>
                  </a:cubicBezTo>
                  <a:lnTo>
                    <a:pt x="201475" y="119512"/>
                  </a:lnTo>
                  <a:cubicBezTo>
                    <a:pt x="209146" y="125165"/>
                    <a:pt x="211165" y="135259"/>
                    <a:pt x="206724" y="143334"/>
                  </a:cubicBezTo>
                  <a:lnTo>
                    <a:pt x="192189" y="167559"/>
                  </a:lnTo>
                  <a:cubicBezTo>
                    <a:pt x="187344" y="175231"/>
                    <a:pt x="178057" y="178057"/>
                    <a:pt x="169982" y="174827"/>
                  </a:cubicBezTo>
                  <a:lnTo>
                    <a:pt x="157869" y="169578"/>
                  </a:lnTo>
                  <a:cubicBezTo>
                    <a:pt x="157062" y="169174"/>
                    <a:pt x="155850" y="169174"/>
                    <a:pt x="154639" y="169982"/>
                  </a:cubicBezTo>
                  <a:cubicBezTo>
                    <a:pt x="150602" y="172808"/>
                    <a:pt x="146564" y="175231"/>
                    <a:pt x="142123" y="177249"/>
                  </a:cubicBezTo>
                  <a:cubicBezTo>
                    <a:pt x="140508" y="177653"/>
                    <a:pt x="140104" y="178864"/>
                    <a:pt x="140104" y="179672"/>
                  </a:cubicBezTo>
                  <a:lnTo>
                    <a:pt x="138489" y="191381"/>
                  </a:lnTo>
                  <a:cubicBezTo>
                    <a:pt x="137681" y="200264"/>
                    <a:pt x="130010" y="207127"/>
                    <a:pt x="121531" y="207127"/>
                  </a:cubicBezTo>
                  <a:lnTo>
                    <a:pt x="91249" y="207127"/>
                  </a:lnTo>
                  <a:cubicBezTo>
                    <a:pt x="81963" y="207127"/>
                    <a:pt x="74291" y="200264"/>
                    <a:pt x="73484" y="191381"/>
                  </a:cubicBezTo>
                  <a:lnTo>
                    <a:pt x="71869" y="179672"/>
                  </a:lnTo>
                  <a:cubicBezTo>
                    <a:pt x="71869" y="178864"/>
                    <a:pt x="71465" y="177653"/>
                    <a:pt x="69850" y="177249"/>
                  </a:cubicBezTo>
                  <a:cubicBezTo>
                    <a:pt x="65409" y="175231"/>
                    <a:pt x="61371" y="172808"/>
                    <a:pt x="57334" y="169982"/>
                  </a:cubicBezTo>
                  <a:cubicBezTo>
                    <a:pt x="56122" y="169174"/>
                    <a:pt x="54507" y="169174"/>
                    <a:pt x="54104" y="169578"/>
                  </a:cubicBezTo>
                  <a:lnTo>
                    <a:pt x="41991" y="174827"/>
                  </a:lnTo>
                  <a:cubicBezTo>
                    <a:pt x="33916" y="178057"/>
                    <a:pt x="24226" y="175231"/>
                    <a:pt x="19784" y="167559"/>
                  </a:cubicBezTo>
                  <a:lnTo>
                    <a:pt x="5249" y="143738"/>
                  </a:lnTo>
                  <a:cubicBezTo>
                    <a:pt x="0" y="135662"/>
                    <a:pt x="2826" y="125569"/>
                    <a:pt x="10498" y="120320"/>
                  </a:cubicBezTo>
                  <a:lnTo>
                    <a:pt x="20592" y="113052"/>
                  </a:lnTo>
                  <a:cubicBezTo>
                    <a:pt x="20996" y="112648"/>
                    <a:pt x="21803" y="111437"/>
                    <a:pt x="21399" y="109822"/>
                  </a:cubicBezTo>
                  <a:cubicBezTo>
                    <a:pt x="21399" y="108207"/>
                    <a:pt x="20996" y="105381"/>
                    <a:pt x="20996" y="103362"/>
                  </a:cubicBezTo>
                  <a:cubicBezTo>
                    <a:pt x="20996" y="101343"/>
                    <a:pt x="20996" y="98921"/>
                    <a:pt x="21399" y="96902"/>
                  </a:cubicBezTo>
                  <a:cubicBezTo>
                    <a:pt x="21399" y="95287"/>
                    <a:pt x="20996" y="94479"/>
                    <a:pt x="20592" y="93672"/>
                  </a:cubicBezTo>
                  <a:lnTo>
                    <a:pt x="10498" y="86808"/>
                  </a:lnTo>
                  <a:cubicBezTo>
                    <a:pt x="2826" y="81155"/>
                    <a:pt x="808" y="71061"/>
                    <a:pt x="5249" y="62986"/>
                  </a:cubicBezTo>
                  <a:lnTo>
                    <a:pt x="19784" y="38761"/>
                  </a:lnTo>
                  <a:cubicBezTo>
                    <a:pt x="24629" y="31493"/>
                    <a:pt x="33916" y="28263"/>
                    <a:pt x="41991" y="31897"/>
                  </a:cubicBezTo>
                  <a:lnTo>
                    <a:pt x="54104" y="36742"/>
                  </a:lnTo>
                  <a:cubicBezTo>
                    <a:pt x="54911" y="37549"/>
                    <a:pt x="56122" y="37549"/>
                    <a:pt x="57334" y="36338"/>
                  </a:cubicBezTo>
                  <a:cubicBezTo>
                    <a:pt x="61371" y="33916"/>
                    <a:pt x="65409" y="31493"/>
                    <a:pt x="69850" y="29474"/>
                  </a:cubicBezTo>
                  <a:cubicBezTo>
                    <a:pt x="71465" y="28667"/>
                    <a:pt x="71869" y="27859"/>
                    <a:pt x="71869" y="26648"/>
                  </a:cubicBezTo>
                  <a:close/>
                  <a:moveTo>
                    <a:pt x="91249" y="15343"/>
                  </a:moveTo>
                  <a:cubicBezTo>
                    <a:pt x="89634" y="15343"/>
                    <a:pt x="88423" y="16150"/>
                    <a:pt x="88423" y="17362"/>
                  </a:cubicBezTo>
                  <a:lnTo>
                    <a:pt x="87212" y="28667"/>
                  </a:lnTo>
                  <a:cubicBezTo>
                    <a:pt x="86000" y="35934"/>
                    <a:pt x="81559" y="40779"/>
                    <a:pt x="75907" y="43606"/>
                  </a:cubicBezTo>
                  <a:cubicBezTo>
                    <a:pt x="72273" y="44817"/>
                    <a:pt x="69043" y="46836"/>
                    <a:pt x="65409" y="49258"/>
                  </a:cubicBezTo>
                  <a:cubicBezTo>
                    <a:pt x="60160" y="52892"/>
                    <a:pt x="53700" y="54103"/>
                    <a:pt x="47644" y="51277"/>
                  </a:cubicBezTo>
                  <a:lnTo>
                    <a:pt x="35531" y="46432"/>
                  </a:lnTo>
                  <a:cubicBezTo>
                    <a:pt x="35127" y="45625"/>
                    <a:pt x="33512" y="46028"/>
                    <a:pt x="33108" y="46836"/>
                  </a:cubicBezTo>
                  <a:lnTo>
                    <a:pt x="18573" y="71061"/>
                  </a:lnTo>
                  <a:cubicBezTo>
                    <a:pt x="17765" y="72273"/>
                    <a:pt x="17765" y="73888"/>
                    <a:pt x="18977" y="74695"/>
                  </a:cubicBezTo>
                  <a:lnTo>
                    <a:pt x="28263" y="81155"/>
                  </a:lnTo>
                  <a:cubicBezTo>
                    <a:pt x="33916" y="85193"/>
                    <a:pt x="36338" y="92057"/>
                    <a:pt x="35935" y="98113"/>
                  </a:cubicBezTo>
                  <a:lnTo>
                    <a:pt x="35935" y="102958"/>
                  </a:lnTo>
                  <a:lnTo>
                    <a:pt x="35935" y="108207"/>
                  </a:lnTo>
                  <a:cubicBezTo>
                    <a:pt x="36338" y="114263"/>
                    <a:pt x="33916" y="121127"/>
                    <a:pt x="28263" y="124761"/>
                  </a:cubicBezTo>
                  <a:lnTo>
                    <a:pt x="18977" y="131221"/>
                  </a:lnTo>
                  <a:cubicBezTo>
                    <a:pt x="17765" y="132432"/>
                    <a:pt x="17362" y="133240"/>
                    <a:pt x="18169" y="134855"/>
                  </a:cubicBezTo>
                  <a:lnTo>
                    <a:pt x="33108" y="159080"/>
                  </a:lnTo>
                  <a:cubicBezTo>
                    <a:pt x="33512" y="159888"/>
                    <a:pt x="35127" y="160695"/>
                    <a:pt x="35935" y="159888"/>
                  </a:cubicBezTo>
                  <a:lnTo>
                    <a:pt x="48047" y="155043"/>
                  </a:lnTo>
                  <a:cubicBezTo>
                    <a:pt x="54104" y="152620"/>
                    <a:pt x="60968" y="153428"/>
                    <a:pt x="65813" y="157062"/>
                  </a:cubicBezTo>
                  <a:cubicBezTo>
                    <a:pt x="69446" y="159080"/>
                    <a:pt x="72273" y="161099"/>
                    <a:pt x="76310" y="163118"/>
                  </a:cubicBezTo>
                  <a:cubicBezTo>
                    <a:pt x="81963" y="165540"/>
                    <a:pt x="86404" y="171193"/>
                    <a:pt x="87615" y="177653"/>
                  </a:cubicBezTo>
                  <a:lnTo>
                    <a:pt x="89231" y="189362"/>
                  </a:lnTo>
                  <a:cubicBezTo>
                    <a:pt x="89231" y="190573"/>
                    <a:pt x="90038" y="191381"/>
                    <a:pt x="91653" y="191381"/>
                  </a:cubicBezTo>
                  <a:lnTo>
                    <a:pt x="121531" y="191381"/>
                  </a:lnTo>
                  <a:cubicBezTo>
                    <a:pt x="122742" y="191381"/>
                    <a:pt x="123954" y="190170"/>
                    <a:pt x="123954" y="189362"/>
                  </a:cubicBezTo>
                  <a:lnTo>
                    <a:pt x="125569" y="177653"/>
                  </a:lnTo>
                  <a:cubicBezTo>
                    <a:pt x="126376" y="170789"/>
                    <a:pt x="130818" y="165540"/>
                    <a:pt x="136470" y="163118"/>
                  </a:cubicBezTo>
                  <a:cubicBezTo>
                    <a:pt x="140104" y="161503"/>
                    <a:pt x="143738" y="159484"/>
                    <a:pt x="146968" y="157062"/>
                  </a:cubicBezTo>
                  <a:cubicBezTo>
                    <a:pt x="152217" y="153428"/>
                    <a:pt x="158677" y="152620"/>
                    <a:pt x="164733" y="155043"/>
                  </a:cubicBezTo>
                  <a:lnTo>
                    <a:pt x="176846" y="159888"/>
                  </a:lnTo>
                  <a:cubicBezTo>
                    <a:pt x="178057" y="160695"/>
                    <a:pt x="179268" y="159888"/>
                    <a:pt x="180076" y="159080"/>
                  </a:cubicBezTo>
                  <a:lnTo>
                    <a:pt x="194611" y="134855"/>
                  </a:lnTo>
                  <a:cubicBezTo>
                    <a:pt x="195015" y="133644"/>
                    <a:pt x="195015" y="132432"/>
                    <a:pt x="194207" y="131221"/>
                  </a:cubicBezTo>
                  <a:lnTo>
                    <a:pt x="184517" y="124761"/>
                  </a:lnTo>
                  <a:cubicBezTo>
                    <a:pt x="178865" y="120723"/>
                    <a:pt x="176442" y="114263"/>
                    <a:pt x="176846" y="108207"/>
                  </a:cubicBezTo>
                  <a:lnTo>
                    <a:pt x="176846" y="102958"/>
                  </a:lnTo>
                  <a:lnTo>
                    <a:pt x="176846" y="98113"/>
                  </a:lnTo>
                  <a:cubicBezTo>
                    <a:pt x="176442" y="92057"/>
                    <a:pt x="178865" y="84789"/>
                    <a:pt x="184517" y="81155"/>
                  </a:cubicBezTo>
                  <a:lnTo>
                    <a:pt x="194207" y="74695"/>
                  </a:lnTo>
                  <a:cubicBezTo>
                    <a:pt x="195015" y="73888"/>
                    <a:pt x="195419" y="72676"/>
                    <a:pt x="194611" y="71061"/>
                  </a:cubicBezTo>
                  <a:lnTo>
                    <a:pt x="180076" y="46836"/>
                  </a:lnTo>
                  <a:cubicBezTo>
                    <a:pt x="179268" y="46028"/>
                    <a:pt x="178057" y="45625"/>
                    <a:pt x="176846" y="46028"/>
                  </a:cubicBezTo>
                  <a:lnTo>
                    <a:pt x="164733" y="50873"/>
                  </a:lnTo>
                  <a:cubicBezTo>
                    <a:pt x="158677" y="53700"/>
                    <a:pt x="152217" y="52488"/>
                    <a:pt x="146968" y="48855"/>
                  </a:cubicBezTo>
                  <a:cubicBezTo>
                    <a:pt x="143738" y="46836"/>
                    <a:pt x="140508" y="44817"/>
                    <a:pt x="136470" y="42798"/>
                  </a:cubicBezTo>
                  <a:cubicBezTo>
                    <a:pt x="130818" y="40376"/>
                    <a:pt x="126376" y="34723"/>
                    <a:pt x="125569" y="28263"/>
                  </a:cubicBezTo>
                  <a:lnTo>
                    <a:pt x="123954" y="16554"/>
                  </a:lnTo>
                  <a:cubicBezTo>
                    <a:pt x="123550" y="16150"/>
                    <a:pt x="122339" y="15343"/>
                    <a:pt x="121531" y="1534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63"/>
            <p:cNvSpPr/>
            <p:nvPr/>
          </p:nvSpPr>
          <p:spPr>
            <a:xfrm>
              <a:off x="2583575" y="1691650"/>
              <a:ext cx="2271150" cy="2271150"/>
            </a:xfrm>
            <a:custGeom>
              <a:rect b="b" l="l" r="r" t="t"/>
              <a:pathLst>
                <a:path extrusionOk="0" h="90846" w="90846">
                  <a:moveTo>
                    <a:pt x="70658" y="45221"/>
                  </a:moveTo>
                  <a:cubicBezTo>
                    <a:pt x="70658" y="31089"/>
                    <a:pt x="59353" y="20188"/>
                    <a:pt x="45221" y="20188"/>
                  </a:cubicBezTo>
                  <a:cubicBezTo>
                    <a:pt x="31090" y="20188"/>
                    <a:pt x="20188" y="31089"/>
                    <a:pt x="20188" y="45221"/>
                  </a:cubicBezTo>
                  <a:cubicBezTo>
                    <a:pt x="20188" y="59352"/>
                    <a:pt x="31090" y="70658"/>
                    <a:pt x="45221" y="70658"/>
                  </a:cubicBezTo>
                  <a:cubicBezTo>
                    <a:pt x="59353" y="70658"/>
                    <a:pt x="70658" y="59352"/>
                    <a:pt x="70658" y="45221"/>
                  </a:cubicBezTo>
                  <a:close/>
                  <a:moveTo>
                    <a:pt x="45221" y="0"/>
                  </a:moveTo>
                  <a:cubicBezTo>
                    <a:pt x="70658" y="0"/>
                    <a:pt x="90846" y="20188"/>
                    <a:pt x="90846" y="45221"/>
                  </a:cubicBezTo>
                  <a:cubicBezTo>
                    <a:pt x="90846" y="70658"/>
                    <a:pt x="70658" y="90845"/>
                    <a:pt x="45221" y="90845"/>
                  </a:cubicBezTo>
                  <a:cubicBezTo>
                    <a:pt x="20188" y="90845"/>
                    <a:pt x="1" y="70658"/>
                    <a:pt x="1" y="45221"/>
                  </a:cubicBezTo>
                  <a:cubicBezTo>
                    <a:pt x="1" y="20188"/>
                    <a:pt x="20188" y="0"/>
                    <a:pt x="45221" y="0"/>
                  </a:cubicBezTo>
                  <a:close/>
                </a:path>
              </a:pathLst>
            </a:custGeom>
            <a:gradFill>
              <a:gsLst>
                <a:gs pos="0">
                  <a:srgbClr val="38CCED">
                    <a:alpha val="35294"/>
                  </a:srgbClr>
                </a:gs>
                <a:gs pos="100000">
                  <a:srgbClr val="38CCED"/>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5" name="Google Shape;425;p63"/>
          <p:cNvGrpSpPr/>
          <p:nvPr/>
        </p:nvGrpSpPr>
        <p:grpSpPr>
          <a:xfrm>
            <a:off x="16018950" y="5744475"/>
            <a:ext cx="1076700" cy="1711800"/>
            <a:chOff x="7548400" y="11551100"/>
            <a:chExt cx="1076700" cy="1711800"/>
          </a:xfrm>
        </p:grpSpPr>
        <p:sp>
          <p:nvSpPr>
            <p:cNvPr id="426" name="Google Shape;426;p63"/>
            <p:cNvSpPr/>
            <p:nvPr/>
          </p:nvSpPr>
          <p:spPr>
            <a:xfrm>
              <a:off x="7548400" y="11551100"/>
              <a:ext cx="1076700" cy="1711800"/>
            </a:xfrm>
            <a:prstGeom prst="rect">
              <a:avLst/>
            </a:prstGeom>
            <a:noFill/>
            <a:ln cap="flat" cmpd="sng" w="762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27" name="Google Shape;427;p63"/>
            <p:cNvCxnSpPr/>
            <p:nvPr/>
          </p:nvCxnSpPr>
          <p:spPr>
            <a:xfrm rot="10800000">
              <a:off x="7889800" y="11735000"/>
              <a:ext cx="393900" cy="0"/>
            </a:xfrm>
            <a:prstGeom prst="straightConnector1">
              <a:avLst/>
            </a:prstGeom>
            <a:noFill/>
            <a:ln cap="flat" cmpd="sng" w="76200">
              <a:solidFill>
                <a:schemeClr val="dk1"/>
              </a:solidFill>
              <a:prstDash val="solid"/>
              <a:round/>
              <a:headEnd len="med" w="med" type="none"/>
              <a:tailEnd len="med" w="med" type="none"/>
            </a:ln>
          </p:spPr>
        </p:cxnSp>
      </p:grpSp>
      <p:grpSp>
        <p:nvGrpSpPr>
          <p:cNvPr id="428" name="Google Shape;428;p63"/>
          <p:cNvGrpSpPr/>
          <p:nvPr/>
        </p:nvGrpSpPr>
        <p:grpSpPr>
          <a:xfrm>
            <a:off x="19773180" y="5706031"/>
            <a:ext cx="1116803" cy="1744395"/>
            <a:chOff x="5984105" y="1298162"/>
            <a:chExt cx="1184685" cy="1983394"/>
          </a:xfrm>
        </p:grpSpPr>
        <p:pic>
          <p:nvPicPr>
            <p:cNvPr descr="Image" id="429" name="Google Shape;429;p63"/>
            <p:cNvPicPr preferRelativeResize="0"/>
            <p:nvPr/>
          </p:nvPicPr>
          <p:blipFill rotWithShape="1">
            <a:blip r:embed="rId3">
              <a:alphaModFix/>
            </a:blip>
            <a:srcRect b="46922" l="36787" r="38989" t="10064"/>
            <a:stretch/>
          </p:blipFill>
          <p:spPr>
            <a:xfrm>
              <a:off x="5984105" y="1298162"/>
              <a:ext cx="1184685" cy="1983394"/>
            </a:xfrm>
            <a:prstGeom prst="rect">
              <a:avLst/>
            </a:prstGeom>
            <a:noFill/>
            <a:ln cap="flat" cmpd="sng" w="19050">
              <a:solidFill>
                <a:schemeClr val="dk1"/>
              </a:solidFill>
              <a:prstDash val="solid"/>
              <a:round/>
              <a:headEnd len="sm" w="sm" type="none"/>
              <a:tailEnd len="sm" w="sm" type="none"/>
            </a:ln>
          </p:spPr>
        </p:pic>
        <p:pic>
          <p:nvPicPr>
            <p:cNvPr descr="uber car.png" id="430" name="Google Shape;430;p63"/>
            <p:cNvPicPr preferRelativeResize="0"/>
            <p:nvPr/>
          </p:nvPicPr>
          <p:blipFill rotWithShape="1">
            <a:blip r:embed="rId6">
              <a:alphaModFix/>
            </a:blip>
            <a:srcRect b="0" l="0" r="0" t="0"/>
            <a:stretch/>
          </p:blipFill>
          <p:spPr>
            <a:xfrm rot="7222109">
              <a:off x="6653576" y="2168243"/>
              <a:ext cx="291512" cy="157746"/>
            </a:xfrm>
            <a:prstGeom prst="rect">
              <a:avLst/>
            </a:prstGeom>
            <a:noFill/>
            <a:ln cap="flat" cmpd="sng" w="19050">
              <a:solidFill>
                <a:schemeClr val="dk1"/>
              </a:solidFill>
              <a:prstDash val="solid"/>
              <a:round/>
              <a:headEnd len="sm" w="sm" type="none"/>
              <a:tailEnd len="sm" w="sm" type="none"/>
            </a:ln>
          </p:spPr>
        </p:pic>
      </p:grpSp>
      <p:grpSp>
        <p:nvGrpSpPr>
          <p:cNvPr id="431" name="Google Shape;431;p63"/>
          <p:cNvGrpSpPr/>
          <p:nvPr/>
        </p:nvGrpSpPr>
        <p:grpSpPr>
          <a:xfrm>
            <a:off x="19778325" y="5734350"/>
            <a:ext cx="1076700" cy="1711800"/>
            <a:chOff x="7548400" y="11551100"/>
            <a:chExt cx="1076700" cy="1711800"/>
          </a:xfrm>
        </p:grpSpPr>
        <p:sp>
          <p:nvSpPr>
            <p:cNvPr id="432" name="Google Shape;432;p63"/>
            <p:cNvSpPr/>
            <p:nvPr/>
          </p:nvSpPr>
          <p:spPr>
            <a:xfrm>
              <a:off x="7548400" y="11551100"/>
              <a:ext cx="1076700" cy="1711800"/>
            </a:xfrm>
            <a:prstGeom prst="rect">
              <a:avLst/>
            </a:prstGeom>
            <a:noFill/>
            <a:ln cap="flat" cmpd="sng" w="762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3" name="Google Shape;433;p63"/>
            <p:cNvCxnSpPr/>
            <p:nvPr/>
          </p:nvCxnSpPr>
          <p:spPr>
            <a:xfrm rot="10800000">
              <a:off x="7889800" y="11735000"/>
              <a:ext cx="393900" cy="0"/>
            </a:xfrm>
            <a:prstGeom prst="straightConnector1">
              <a:avLst/>
            </a:prstGeom>
            <a:noFill/>
            <a:ln cap="flat" cmpd="sng" w="76200">
              <a:solidFill>
                <a:schemeClr val="dk1"/>
              </a:solidFill>
              <a:prstDash val="solid"/>
              <a:round/>
              <a:headEnd len="med" w="med" type="none"/>
              <a:tailEnd len="med" w="med" type="none"/>
            </a:ln>
          </p:spPr>
        </p:cxnSp>
      </p:grpSp>
      <p:sp>
        <p:nvSpPr>
          <p:cNvPr id="434" name="Google Shape;434;p63"/>
          <p:cNvSpPr txBox="1"/>
          <p:nvPr/>
        </p:nvSpPr>
        <p:spPr>
          <a:xfrm>
            <a:off x="14781300" y="4653550"/>
            <a:ext cx="7134900" cy="461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i="1" lang="en-US" sz="3000">
                <a:solidFill>
                  <a:schemeClr val="dk1"/>
                </a:solidFill>
                <a:latin typeface="Montserrat"/>
                <a:ea typeface="Montserrat"/>
                <a:cs typeface="Montserrat"/>
                <a:sym typeface="Montserrat"/>
              </a:rPr>
              <a:t>Taking a taxi</a:t>
            </a:r>
            <a:r>
              <a:rPr lang="en-US" sz="3000">
                <a:solidFill>
                  <a:schemeClr val="dk1"/>
                </a:solidFill>
                <a:latin typeface="Montserrat"/>
                <a:ea typeface="Montserrat"/>
                <a:cs typeface="Montserrat"/>
                <a:sym typeface="Montserrat"/>
              </a:rPr>
              <a:t> </a:t>
            </a:r>
            <a:r>
              <a:rPr b="1" i="1" lang="en-US" sz="3000">
                <a:solidFill>
                  <a:schemeClr val="dk1"/>
                </a:solidFill>
                <a:latin typeface="Montserrat"/>
                <a:ea typeface="Montserrat"/>
                <a:cs typeface="Montserrat"/>
                <a:sym typeface="Montserrat"/>
              </a:rPr>
              <a:t>modelled in software</a:t>
            </a:r>
            <a:endParaRPr b="1" i="1" sz="3000">
              <a:solidFill>
                <a:schemeClr val="dk1"/>
              </a:solidFill>
              <a:latin typeface="Montserrat"/>
              <a:ea typeface="Montserrat"/>
              <a:cs typeface="Montserrat"/>
              <a:sym typeface="Montserrat"/>
            </a:endParaRPr>
          </a:p>
        </p:txBody>
      </p:sp>
      <p:sp>
        <p:nvSpPr>
          <p:cNvPr id="435" name="Google Shape;435;p63"/>
          <p:cNvSpPr txBox="1"/>
          <p:nvPr/>
        </p:nvSpPr>
        <p:spPr>
          <a:xfrm>
            <a:off x="12437025" y="5495900"/>
            <a:ext cx="9084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9000">
                <a:solidFill>
                  <a:schemeClr val="accent5"/>
                </a:solidFill>
                <a:latin typeface="Montserrat"/>
                <a:ea typeface="Montserrat"/>
                <a:cs typeface="Montserrat"/>
                <a:sym typeface="Montserrat"/>
              </a:rPr>
              <a:t>?</a:t>
            </a:r>
            <a:endParaRPr b="1" sz="9000">
              <a:solidFill>
                <a:schemeClr val="accent5"/>
              </a:solidFill>
              <a:latin typeface="Montserrat"/>
              <a:ea typeface="Montserrat"/>
              <a:cs typeface="Montserrat"/>
              <a:sym typeface="Montserrat"/>
            </a:endParaRPr>
          </a:p>
        </p:txBody>
      </p:sp>
      <p:pic>
        <p:nvPicPr>
          <p:cNvPr id="436" name="Google Shape;436;p63"/>
          <p:cNvPicPr preferRelativeResize="0"/>
          <p:nvPr/>
        </p:nvPicPr>
        <p:blipFill>
          <a:blip r:embed="rId7">
            <a:alphaModFix/>
          </a:blip>
          <a:stretch>
            <a:fillRect/>
          </a:stretch>
        </p:blipFill>
        <p:spPr>
          <a:xfrm>
            <a:off x="7330800" y="5541038"/>
            <a:ext cx="3067675" cy="3067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64"/>
          <p:cNvSpPr/>
          <p:nvPr/>
        </p:nvSpPr>
        <p:spPr>
          <a:xfrm>
            <a:off x="12996588" y="3135925"/>
            <a:ext cx="6564900" cy="7180500"/>
          </a:xfrm>
          <a:prstGeom prst="roundRect">
            <a:avLst>
              <a:gd fmla="val 1918" name="adj"/>
            </a:avLst>
          </a:prstGeom>
          <a:solidFill>
            <a:srgbClr val="FFFFFF"/>
          </a:solidFill>
          <a:ln>
            <a:noFill/>
          </a:ln>
          <a:effectLst>
            <a:outerShdw blurRad="614363" rotWithShape="0" algn="bl" dir="4080000" dist="209550">
              <a:srgbClr val="000000">
                <a:alpha val="8000"/>
              </a:srgbClr>
            </a:outerShdw>
          </a:effectLst>
        </p:spPr>
        <p:txBody>
          <a:bodyPr anchorCtr="0" anchor="t" bIns="182875" lIns="457200" spcFirstLastPara="1" rIns="457200" wrap="square" tIns="182875">
            <a:noAutofit/>
          </a:bodyPr>
          <a:lstStyle/>
          <a:p>
            <a:pPr indent="0" lvl="0" marL="0" rtl="0" algn="l">
              <a:lnSpc>
                <a:spcPct val="115000"/>
              </a:lnSpc>
              <a:spcBef>
                <a:spcPts val="2700"/>
              </a:spcBef>
              <a:spcAft>
                <a:spcPts val="0"/>
              </a:spcAft>
              <a:buClr>
                <a:srgbClr val="231F20"/>
              </a:buClr>
              <a:buSzPts val="2900"/>
              <a:buFont typeface="Arial"/>
              <a:buNone/>
            </a:pPr>
            <a:r>
              <a:t/>
            </a:r>
            <a:endParaRPr sz="3200">
              <a:solidFill>
                <a:schemeClr val="dk1"/>
              </a:solidFill>
              <a:latin typeface="Montserrat"/>
              <a:ea typeface="Montserrat"/>
              <a:cs typeface="Montserrat"/>
              <a:sym typeface="Montserrat"/>
            </a:endParaRPr>
          </a:p>
        </p:txBody>
      </p:sp>
      <p:sp>
        <p:nvSpPr>
          <p:cNvPr id="443" name="Google Shape;443;p64"/>
          <p:cNvSpPr/>
          <p:nvPr/>
        </p:nvSpPr>
        <p:spPr>
          <a:xfrm>
            <a:off x="4822500" y="3135925"/>
            <a:ext cx="6564900" cy="7180500"/>
          </a:xfrm>
          <a:prstGeom prst="roundRect">
            <a:avLst>
              <a:gd fmla="val 1918" name="adj"/>
            </a:avLst>
          </a:prstGeom>
          <a:solidFill>
            <a:srgbClr val="FFFFFF"/>
          </a:solidFill>
          <a:ln>
            <a:noFill/>
          </a:ln>
          <a:effectLst>
            <a:outerShdw blurRad="614363" rotWithShape="0" algn="bl" dir="4080000" dist="209550">
              <a:srgbClr val="000000">
                <a:alpha val="8000"/>
              </a:srgbClr>
            </a:outerShdw>
          </a:effectLst>
        </p:spPr>
        <p:txBody>
          <a:bodyPr anchorCtr="0" anchor="t" bIns="182875" lIns="457200" spcFirstLastPara="1" rIns="457200" wrap="square" tIns="182875">
            <a:noAutofit/>
          </a:bodyPr>
          <a:lstStyle/>
          <a:p>
            <a:pPr indent="0" lvl="0" marL="0" rtl="0" algn="l">
              <a:lnSpc>
                <a:spcPct val="115000"/>
              </a:lnSpc>
              <a:spcBef>
                <a:spcPts val="2700"/>
              </a:spcBef>
              <a:spcAft>
                <a:spcPts val="0"/>
              </a:spcAft>
              <a:buClr>
                <a:srgbClr val="231F20"/>
              </a:buClr>
              <a:buSzPts val="2900"/>
              <a:buFont typeface="Arial"/>
              <a:buNone/>
            </a:pPr>
            <a:r>
              <a:t/>
            </a:r>
            <a:endParaRPr sz="3200">
              <a:solidFill>
                <a:schemeClr val="dk1"/>
              </a:solidFill>
              <a:latin typeface="Montserrat"/>
              <a:ea typeface="Montserrat"/>
              <a:cs typeface="Montserrat"/>
              <a:sym typeface="Montserrat"/>
            </a:endParaRPr>
          </a:p>
        </p:txBody>
      </p:sp>
      <p:sp>
        <p:nvSpPr>
          <p:cNvPr id="444" name="Google Shape;444;p64"/>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Similar to Coordinate Systems in Physics</a:t>
            </a:r>
            <a:endParaRPr/>
          </a:p>
        </p:txBody>
      </p:sp>
      <p:sp>
        <p:nvSpPr>
          <p:cNvPr id="445" name="Google Shape;445;p64"/>
          <p:cNvSpPr/>
          <p:nvPr/>
        </p:nvSpPr>
        <p:spPr>
          <a:xfrm rot="-2700000">
            <a:off x="7762119" y="5198329"/>
            <a:ext cx="784040" cy="817981"/>
          </a:xfrm>
          <a:prstGeom prst="plus">
            <a:avLst>
              <a:gd fmla="val 37664" name="adj"/>
            </a:avLst>
          </a:prstGeom>
          <a:solidFill>
            <a:schemeClr val="accent5"/>
          </a:solidFill>
          <a:ln cap="flat" cmpd="sng" w="9525">
            <a:solidFill>
              <a:schemeClr val="accent5"/>
            </a:solidFill>
            <a:prstDash val="solid"/>
            <a:round/>
            <a:headEnd len="sm" w="sm" type="none"/>
            <a:tailEnd len="sm" w="sm" type="none"/>
          </a:ln>
        </p:spPr>
        <p:txBody>
          <a:bodyPr anchorCtr="0" anchor="ctr" bIns="121925" lIns="121925" spcFirstLastPara="1" rIns="121925" wrap="square" tIns="121925">
            <a:noAutofit/>
          </a:bodyPr>
          <a:lstStyle/>
          <a:p>
            <a:pPr indent="0" lvl="0" marL="0" rtl="0" algn="l">
              <a:spcBef>
                <a:spcPts val="0"/>
              </a:spcBef>
              <a:spcAft>
                <a:spcPts val="0"/>
              </a:spcAft>
              <a:buNone/>
            </a:pPr>
            <a:r>
              <a:t/>
            </a:r>
            <a:endParaRPr/>
          </a:p>
        </p:txBody>
      </p:sp>
      <p:cxnSp>
        <p:nvCxnSpPr>
          <p:cNvPr id="446" name="Google Shape;446;p64"/>
          <p:cNvCxnSpPr/>
          <p:nvPr/>
        </p:nvCxnSpPr>
        <p:spPr>
          <a:xfrm flipH="1" rot="10800000">
            <a:off x="5653635" y="6066767"/>
            <a:ext cx="2040900" cy="2296200"/>
          </a:xfrm>
          <a:prstGeom prst="straightConnector1">
            <a:avLst/>
          </a:prstGeom>
          <a:noFill/>
          <a:ln cap="flat" cmpd="sng" w="38100">
            <a:solidFill>
              <a:schemeClr val="dk1"/>
            </a:solidFill>
            <a:prstDash val="solid"/>
            <a:round/>
            <a:headEnd len="med" w="med" type="none"/>
            <a:tailEnd len="med" w="med" type="triangle"/>
          </a:ln>
        </p:spPr>
      </p:cxnSp>
      <p:sp>
        <p:nvSpPr>
          <p:cNvPr id="447" name="Google Shape;447;p64"/>
          <p:cNvSpPr/>
          <p:nvPr/>
        </p:nvSpPr>
        <p:spPr>
          <a:xfrm>
            <a:off x="5240238" y="7708113"/>
            <a:ext cx="1132800" cy="1472100"/>
          </a:xfrm>
          <a:prstGeom prst="arc">
            <a:avLst>
              <a:gd fmla="val 18071395" name="adj1"/>
              <a:gd fmla="val 0" name="adj2"/>
            </a:avLst>
          </a:prstGeom>
          <a:noFill/>
          <a:ln cap="flat" cmpd="sng" w="76200">
            <a:solidFill>
              <a:schemeClr val="dk2"/>
            </a:solidFill>
            <a:prstDash val="solid"/>
            <a:round/>
            <a:headEnd len="sm" w="sm" type="none"/>
            <a:tailEnd len="sm" w="sm" type="none"/>
          </a:ln>
        </p:spPr>
        <p:txBody>
          <a:bodyPr anchorCtr="0" anchor="ctr" bIns="121925" lIns="121925" spcFirstLastPara="1" rIns="121925" wrap="square" tIns="121925">
            <a:noAutofit/>
          </a:bodyPr>
          <a:lstStyle/>
          <a:p>
            <a:pPr indent="0" lvl="0" marL="0" rtl="0" algn="l">
              <a:spcBef>
                <a:spcPts val="0"/>
              </a:spcBef>
              <a:spcAft>
                <a:spcPts val="0"/>
              </a:spcAft>
              <a:buNone/>
            </a:pPr>
            <a:r>
              <a:t/>
            </a:r>
            <a:endParaRPr/>
          </a:p>
        </p:txBody>
      </p:sp>
      <p:sp>
        <p:nvSpPr>
          <p:cNvPr id="448" name="Google Shape;448;p64"/>
          <p:cNvSpPr txBox="1"/>
          <p:nvPr/>
        </p:nvSpPr>
        <p:spPr>
          <a:xfrm>
            <a:off x="6782004" y="7348803"/>
            <a:ext cx="2943900" cy="815700"/>
          </a:xfrm>
          <a:prstGeom prst="rect">
            <a:avLst/>
          </a:prstGeom>
          <a:noFill/>
          <a:ln>
            <a:noFill/>
          </a:ln>
        </p:spPr>
        <p:txBody>
          <a:bodyPr anchorCtr="0" anchor="t" bIns="121925" lIns="121925" spcFirstLastPara="1" rIns="121925" wrap="square" tIns="121925">
            <a:spAutoFit/>
          </a:bodyPr>
          <a:lstStyle/>
          <a:p>
            <a:pPr indent="0" lvl="0" marL="0" rtl="0" algn="l">
              <a:spcBef>
                <a:spcPts val="0"/>
              </a:spcBef>
              <a:spcAft>
                <a:spcPts val="0"/>
              </a:spcAft>
              <a:buNone/>
            </a:pPr>
            <a:r>
              <a:rPr lang="en-US" sz="3700">
                <a:solidFill>
                  <a:schemeClr val="dk1"/>
                </a:solidFill>
                <a:latin typeface="Montserrat"/>
                <a:ea typeface="Montserrat"/>
                <a:cs typeface="Montserrat"/>
                <a:sym typeface="Montserrat"/>
              </a:rPr>
              <a:t>Angle</a:t>
            </a:r>
            <a:endParaRPr sz="3700">
              <a:solidFill>
                <a:schemeClr val="dk1"/>
              </a:solidFill>
              <a:latin typeface="Montserrat"/>
              <a:ea typeface="Montserrat"/>
              <a:cs typeface="Montserrat"/>
              <a:sym typeface="Montserrat"/>
            </a:endParaRPr>
          </a:p>
        </p:txBody>
      </p:sp>
      <p:sp>
        <p:nvSpPr>
          <p:cNvPr id="449" name="Google Shape;449;p64"/>
          <p:cNvSpPr txBox="1"/>
          <p:nvPr/>
        </p:nvSpPr>
        <p:spPr>
          <a:xfrm rot="-2915399">
            <a:off x="5257876" y="6106313"/>
            <a:ext cx="2944018" cy="815806"/>
          </a:xfrm>
          <a:prstGeom prst="rect">
            <a:avLst/>
          </a:prstGeom>
          <a:noFill/>
          <a:ln>
            <a:noFill/>
          </a:ln>
        </p:spPr>
        <p:txBody>
          <a:bodyPr anchorCtr="0" anchor="t" bIns="121925" lIns="121925" spcFirstLastPara="1" rIns="121925" wrap="square" tIns="121925">
            <a:spAutoFit/>
          </a:bodyPr>
          <a:lstStyle/>
          <a:p>
            <a:pPr indent="0" lvl="0" marL="0" rtl="0" algn="l">
              <a:spcBef>
                <a:spcPts val="0"/>
              </a:spcBef>
              <a:spcAft>
                <a:spcPts val="0"/>
              </a:spcAft>
              <a:buNone/>
            </a:pPr>
            <a:r>
              <a:rPr lang="en-US" sz="3700">
                <a:solidFill>
                  <a:schemeClr val="dk1"/>
                </a:solidFill>
                <a:latin typeface="Montserrat"/>
                <a:ea typeface="Montserrat"/>
                <a:cs typeface="Montserrat"/>
                <a:sym typeface="Montserrat"/>
              </a:rPr>
              <a:t>Distance</a:t>
            </a:r>
            <a:endParaRPr sz="3700">
              <a:solidFill>
                <a:schemeClr val="dk1"/>
              </a:solidFill>
              <a:latin typeface="Montserrat"/>
              <a:ea typeface="Montserrat"/>
              <a:cs typeface="Montserrat"/>
              <a:sym typeface="Montserrat"/>
            </a:endParaRPr>
          </a:p>
        </p:txBody>
      </p:sp>
      <p:sp>
        <p:nvSpPr>
          <p:cNvPr id="450" name="Google Shape;450;p64"/>
          <p:cNvSpPr txBox="1"/>
          <p:nvPr/>
        </p:nvSpPr>
        <p:spPr>
          <a:xfrm>
            <a:off x="14604646" y="7329646"/>
            <a:ext cx="680700" cy="815700"/>
          </a:xfrm>
          <a:prstGeom prst="rect">
            <a:avLst/>
          </a:prstGeom>
          <a:noFill/>
          <a:ln>
            <a:noFill/>
          </a:ln>
        </p:spPr>
        <p:txBody>
          <a:bodyPr anchorCtr="0" anchor="t" bIns="121925" lIns="121925" spcFirstLastPara="1" rIns="121925" wrap="square" tIns="121925">
            <a:spAutoFit/>
          </a:bodyPr>
          <a:lstStyle/>
          <a:p>
            <a:pPr indent="0" lvl="0" marL="0" rtl="0" algn="ctr">
              <a:spcBef>
                <a:spcPts val="0"/>
              </a:spcBef>
              <a:spcAft>
                <a:spcPts val="0"/>
              </a:spcAft>
              <a:buNone/>
            </a:pPr>
            <a:r>
              <a:rPr lang="en-US" sz="3700">
                <a:solidFill>
                  <a:schemeClr val="dk1"/>
                </a:solidFill>
                <a:latin typeface="Montserrat"/>
                <a:ea typeface="Montserrat"/>
                <a:cs typeface="Montserrat"/>
                <a:sym typeface="Montserrat"/>
              </a:rPr>
              <a:t>X</a:t>
            </a:r>
            <a:endParaRPr sz="3700">
              <a:solidFill>
                <a:schemeClr val="dk1"/>
              </a:solidFill>
              <a:latin typeface="Montserrat"/>
              <a:ea typeface="Montserrat"/>
              <a:cs typeface="Montserrat"/>
              <a:sym typeface="Montserrat"/>
            </a:endParaRPr>
          </a:p>
        </p:txBody>
      </p:sp>
      <p:sp>
        <p:nvSpPr>
          <p:cNvPr id="451" name="Google Shape;451;p64"/>
          <p:cNvSpPr/>
          <p:nvPr/>
        </p:nvSpPr>
        <p:spPr>
          <a:xfrm rot="-2700000">
            <a:off x="15721861" y="5576063"/>
            <a:ext cx="784040" cy="817981"/>
          </a:xfrm>
          <a:prstGeom prst="plus">
            <a:avLst>
              <a:gd fmla="val 37664" name="adj"/>
            </a:avLst>
          </a:prstGeom>
          <a:solidFill>
            <a:schemeClr val="accent5"/>
          </a:solidFill>
          <a:ln cap="flat" cmpd="sng" w="9525">
            <a:solidFill>
              <a:schemeClr val="accent5"/>
            </a:solidFill>
            <a:prstDash val="solid"/>
            <a:round/>
            <a:headEnd len="sm" w="sm" type="none"/>
            <a:tailEnd len="sm" w="sm" type="none"/>
          </a:ln>
        </p:spPr>
        <p:txBody>
          <a:bodyPr anchorCtr="0" anchor="ctr" bIns="121925" lIns="121925" spcFirstLastPara="1" rIns="121925" wrap="square" tIns="121925">
            <a:noAutofit/>
          </a:bodyPr>
          <a:lstStyle/>
          <a:p>
            <a:pPr indent="0" lvl="0" marL="0" rtl="0" algn="l">
              <a:spcBef>
                <a:spcPts val="0"/>
              </a:spcBef>
              <a:spcAft>
                <a:spcPts val="0"/>
              </a:spcAft>
              <a:buNone/>
            </a:pPr>
            <a:r>
              <a:t/>
            </a:r>
            <a:endParaRPr/>
          </a:p>
        </p:txBody>
      </p:sp>
      <p:cxnSp>
        <p:nvCxnSpPr>
          <p:cNvPr id="452" name="Google Shape;452;p64"/>
          <p:cNvCxnSpPr/>
          <p:nvPr/>
        </p:nvCxnSpPr>
        <p:spPr>
          <a:xfrm>
            <a:off x="13862226" y="8214804"/>
            <a:ext cx="2165700" cy="0"/>
          </a:xfrm>
          <a:prstGeom prst="straightConnector1">
            <a:avLst/>
          </a:prstGeom>
          <a:noFill/>
          <a:ln cap="flat" cmpd="sng" w="38100">
            <a:solidFill>
              <a:schemeClr val="dk1"/>
            </a:solidFill>
            <a:prstDash val="dash"/>
            <a:round/>
            <a:headEnd len="med" w="med" type="none"/>
            <a:tailEnd len="med" w="med" type="triangle"/>
          </a:ln>
        </p:spPr>
      </p:cxnSp>
      <p:cxnSp>
        <p:nvCxnSpPr>
          <p:cNvPr id="453" name="Google Shape;453;p64"/>
          <p:cNvCxnSpPr/>
          <p:nvPr/>
        </p:nvCxnSpPr>
        <p:spPr>
          <a:xfrm rot="10800000">
            <a:off x="16113988" y="6551813"/>
            <a:ext cx="19500" cy="1632300"/>
          </a:xfrm>
          <a:prstGeom prst="straightConnector1">
            <a:avLst/>
          </a:prstGeom>
          <a:noFill/>
          <a:ln cap="flat" cmpd="sng" w="38100">
            <a:solidFill>
              <a:schemeClr val="dk1"/>
            </a:solidFill>
            <a:prstDash val="dash"/>
            <a:round/>
            <a:headEnd len="med" w="med" type="none"/>
            <a:tailEnd len="med" w="med" type="triangle"/>
          </a:ln>
        </p:spPr>
      </p:cxnSp>
      <p:sp>
        <p:nvSpPr>
          <p:cNvPr id="454" name="Google Shape;454;p64"/>
          <p:cNvSpPr txBox="1"/>
          <p:nvPr/>
        </p:nvSpPr>
        <p:spPr>
          <a:xfrm>
            <a:off x="16450779" y="7007412"/>
            <a:ext cx="680700" cy="815700"/>
          </a:xfrm>
          <a:prstGeom prst="rect">
            <a:avLst/>
          </a:prstGeom>
          <a:noFill/>
          <a:ln>
            <a:noFill/>
          </a:ln>
        </p:spPr>
        <p:txBody>
          <a:bodyPr anchorCtr="0" anchor="t" bIns="121925" lIns="121925" spcFirstLastPara="1" rIns="121925" wrap="square" tIns="121925">
            <a:spAutoFit/>
          </a:bodyPr>
          <a:lstStyle/>
          <a:p>
            <a:pPr indent="0" lvl="0" marL="0" rtl="0" algn="ctr">
              <a:spcBef>
                <a:spcPts val="0"/>
              </a:spcBef>
              <a:spcAft>
                <a:spcPts val="0"/>
              </a:spcAft>
              <a:buNone/>
            </a:pPr>
            <a:r>
              <a:rPr lang="en-US" sz="3700">
                <a:solidFill>
                  <a:schemeClr val="dk1"/>
                </a:solidFill>
                <a:latin typeface="Montserrat"/>
                <a:ea typeface="Montserrat"/>
                <a:cs typeface="Montserrat"/>
                <a:sym typeface="Montserrat"/>
              </a:rPr>
              <a:t>Y</a:t>
            </a:r>
            <a:endParaRPr sz="3700">
              <a:solidFill>
                <a:schemeClr val="dk1"/>
              </a:solidFill>
              <a:latin typeface="Montserrat"/>
              <a:ea typeface="Montserrat"/>
              <a:cs typeface="Montserrat"/>
              <a:sym typeface="Montserrat"/>
            </a:endParaRPr>
          </a:p>
        </p:txBody>
      </p:sp>
      <p:sp>
        <p:nvSpPr>
          <p:cNvPr id="455" name="Google Shape;455;p64"/>
          <p:cNvSpPr txBox="1"/>
          <p:nvPr/>
        </p:nvSpPr>
        <p:spPr>
          <a:xfrm>
            <a:off x="5663038" y="9180213"/>
            <a:ext cx="50067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200">
                <a:solidFill>
                  <a:schemeClr val="dk1"/>
                </a:solidFill>
                <a:latin typeface="Montserrat"/>
                <a:ea typeface="Montserrat"/>
                <a:cs typeface="Montserrat"/>
                <a:sym typeface="Montserrat"/>
              </a:rPr>
              <a:t>Polar Coordinates</a:t>
            </a:r>
            <a:endParaRPr b="1" sz="3200">
              <a:solidFill>
                <a:schemeClr val="dk1"/>
              </a:solidFill>
              <a:latin typeface="Montserrat"/>
              <a:ea typeface="Montserrat"/>
              <a:cs typeface="Montserrat"/>
              <a:sym typeface="Montserrat"/>
            </a:endParaRPr>
          </a:p>
        </p:txBody>
      </p:sp>
      <p:sp>
        <p:nvSpPr>
          <p:cNvPr id="456" name="Google Shape;456;p64"/>
          <p:cNvSpPr txBox="1"/>
          <p:nvPr/>
        </p:nvSpPr>
        <p:spPr>
          <a:xfrm>
            <a:off x="13387775" y="9180213"/>
            <a:ext cx="57825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200">
                <a:solidFill>
                  <a:schemeClr val="dk1"/>
                </a:solidFill>
                <a:latin typeface="Montserrat"/>
                <a:ea typeface="Montserrat"/>
                <a:cs typeface="Montserrat"/>
                <a:sym typeface="Montserrat"/>
              </a:rPr>
              <a:t>Rectangular</a:t>
            </a:r>
            <a:r>
              <a:rPr b="1" lang="en-US" sz="3200">
                <a:solidFill>
                  <a:schemeClr val="dk1"/>
                </a:solidFill>
                <a:latin typeface="Montserrat"/>
                <a:ea typeface="Montserrat"/>
                <a:cs typeface="Montserrat"/>
                <a:sym typeface="Montserrat"/>
              </a:rPr>
              <a:t> Coordinates</a:t>
            </a:r>
            <a:endParaRPr b="1" sz="3200">
              <a:solidFill>
                <a:schemeClr val="dk1"/>
              </a:solidFill>
              <a:latin typeface="Montserrat"/>
              <a:ea typeface="Montserrat"/>
              <a:cs typeface="Montserrat"/>
              <a:sym typeface="Montserrat"/>
            </a:endParaRPr>
          </a:p>
        </p:txBody>
      </p:sp>
      <p:sp>
        <p:nvSpPr>
          <p:cNvPr id="457" name="Google Shape;457;p64"/>
          <p:cNvSpPr/>
          <p:nvPr/>
        </p:nvSpPr>
        <p:spPr>
          <a:xfrm>
            <a:off x="5663038" y="3858681"/>
            <a:ext cx="5006793" cy="4559123"/>
          </a:xfrm>
          <a:custGeom>
            <a:rect b="b" l="l" r="r" t="t"/>
            <a:pathLst>
              <a:path extrusionOk="0" h="19787" w="20695">
                <a:moveTo>
                  <a:pt x="0" y="0"/>
                </a:moveTo>
                <a:lnTo>
                  <a:pt x="0" y="19787"/>
                </a:lnTo>
                <a:lnTo>
                  <a:pt x="20695" y="19787"/>
                </a:lnTo>
              </a:path>
            </a:pathLst>
          </a:custGeom>
          <a:noFill/>
          <a:ln cap="flat" cmpd="sng" w="76200">
            <a:solidFill>
              <a:schemeClr val="dk1"/>
            </a:solidFill>
            <a:prstDash val="solid"/>
            <a:round/>
            <a:headEnd len="med" w="med" type="none"/>
            <a:tailEnd len="med" w="med" type="none"/>
          </a:ln>
        </p:spPr>
      </p:sp>
      <p:sp>
        <p:nvSpPr>
          <p:cNvPr id="458" name="Google Shape;458;p64"/>
          <p:cNvSpPr/>
          <p:nvPr/>
        </p:nvSpPr>
        <p:spPr>
          <a:xfrm>
            <a:off x="13775638" y="3858681"/>
            <a:ext cx="5006793" cy="4559123"/>
          </a:xfrm>
          <a:custGeom>
            <a:rect b="b" l="l" r="r" t="t"/>
            <a:pathLst>
              <a:path extrusionOk="0" h="19787" w="20695">
                <a:moveTo>
                  <a:pt x="0" y="0"/>
                </a:moveTo>
                <a:lnTo>
                  <a:pt x="0" y="19787"/>
                </a:lnTo>
                <a:lnTo>
                  <a:pt x="20695" y="19787"/>
                </a:lnTo>
              </a:path>
            </a:pathLst>
          </a:custGeom>
          <a:noFill/>
          <a:ln cap="flat" cmpd="sng" w="76200">
            <a:solidFill>
              <a:schemeClr val="dk1"/>
            </a:solidFill>
            <a:prstDash val="solid"/>
            <a:round/>
            <a:headEnd len="med" w="med" type="none"/>
            <a:tailEnd len="med" w="med" type="none"/>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65"/>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Computer Systems Model the Real World </a:t>
            </a:r>
            <a:endParaRPr/>
          </a:p>
          <a:p>
            <a:pPr indent="0" lvl="0" marL="0" rtl="0" algn="l">
              <a:spcBef>
                <a:spcPts val="0"/>
              </a:spcBef>
              <a:spcAft>
                <a:spcPts val="0"/>
              </a:spcAft>
              <a:buNone/>
            </a:pPr>
            <a:r>
              <a:rPr lang="en-US"/>
              <a:t>in Software</a:t>
            </a:r>
            <a:endParaRPr/>
          </a:p>
        </p:txBody>
      </p:sp>
      <p:sp>
        <p:nvSpPr>
          <p:cNvPr id="465" name="Google Shape;465;p65"/>
          <p:cNvSpPr txBox="1"/>
          <p:nvPr>
            <p:ph idx="4294967295" type="sldNum"/>
          </p:nvPr>
        </p:nvSpPr>
        <p:spPr>
          <a:xfrm>
            <a:off x="22386246" y="12374888"/>
            <a:ext cx="1076700" cy="635100"/>
          </a:xfrm>
          <a:prstGeom prst="rect">
            <a:avLst/>
          </a:prstGeom>
        </p:spPr>
        <p:txBody>
          <a:bodyPr anchorCtr="0" anchor="ctr" bIns="121875" lIns="243800" spcFirstLastPara="1" rIns="0" wrap="square" tIns="121875">
            <a:noAutofit/>
          </a:bodyPr>
          <a:lstStyle/>
          <a:p>
            <a:pPr indent="0" lvl="0" marL="0" rtl="0" algn="r">
              <a:spcBef>
                <a:spcPts val="0"/>
              </a:spcBef>
              <a:spcAft>
                <a:spcPts val="0"/>
              </a:spcAft>
              <a:buClr>
                <a:srgbClr val="000000"/>
              </a:buClr>
              <a:buSzPts val="1900"/>
              <a:buFont typeface="Arial"/>
              <a:buNone/>
            </a:pPr>
            <a:fld id="{00000000-1234-1234-1234-123412341234}" type="slidenum">
              <a:rPr lang="en-US"/>
              <a:t>‹#›</a:t>
            </a:fld>
            <a:endParaRPr/>
          </a:p>
        </p:txBody>
      </p:sp>
      <p:grpSp>
        <p:nvGrpSpPr>
          <p:cNvPr id="466" name="Google Shape;466;p65"/>
          <p:cNvGrpSpPr/>
          <p:nvPr/>
        </p:nvGrpSpPr>
        <p:grpSpPr>
          <a:xfrm>
            <a:off x="19759130" y="5706031"/>
            <a:ext cx="1116803" cy="1744395"/>
            <a:chOff x="5984105" y="1298162"/>
            <a:chExt cx="1184685" cy="1983394"/>
          </a:xfrm>
        </p:grpSpPr>
        <p:pic>
          <p:nvPicPr>
            <p:cNvPr descr="Image" id="467" name="Google Shape;467;p65"/>
            <p:cNvPicPr preferRelativeResize="0"/>
            <p:nvPr/>
          </p:nvPicPr>
          <p:blipFill rotWithShape="1">
            <a:blip r:embed="rId3">
              <a:alphaModFix/>
            </a:blip>
            <a:srcRect b="46922" l="36787" r="38989" t="10064"/>
            <a:stretch/>
          </p:blipFill>
          <p:spPr>
            <a:xfrm>
              <a:off x="5984105" y="1298162"/>
              <a:ext cx="1184685" cy="1983394"/>
            </a:xfrm>
            <a:prstGeom prst="rect">
              <a:avLst/>
            </a:prstGeom>
            <a:noFill/>
            <a:ln cap="flat" cmpd="sng" w="19050">
              <a:solidFill>
                <a:schemeClr val="dk1"/>
              </a:solidFill>
              <a:prstDash val="solid"/>
              <a:round/>
              <a:headEnd len="sm" w="sm" type="none"/>
              <a:tailEnd len="sm" w="sm" type="none"/>
            </a:ln>
          </p:spPr>
        </p:pic>
        <p:pic>
          <p:nvPicPr>
            <p:cNvPr descr="uber car.png" id="468" name="Google Shape;468;p65"/>
            <p:cNvPicPr preferRelativeResize="0"/>
            <p:nvPr/>
          </p:nvPicPr>
          <p:blipFill rotWithShape="1">
            <a:blip r:embed="rId4">
              <a:alphaModFix/>
            </a:blip>
            <a:srcRect b="0" l="0" r="0" t="0"/>
            <a:stretch/>
          </p:blipFill>
          <p:spPr>
            <a:xfrm rot="7222109">
              <a:off x="6653576" y="2168243"/>
              <a:ext cx="291512" cy="157746"/>
            </a:xfrm>
            <a:prstGeom prst="rect">
              <a:avLst/>
            </a:prstGeom>
            <a:noFill/>
            <a:ln cap="flat" cmpd="sng" w="19050">
              <a:solidFill>
                <a:schemeClr val="dk1"/>
              </a:solidFill>
              <a:prstDash val="solid"/>
              <a:round/>
              <a:headEnd len="sm" w="sm" type="none"/>
              <a:tailEnd len="sm" w="sm" type="none"/>
            </a:ln>
          </p:spPr>
        </p:pic>
      </p:grpSp>
      <p:grpSp>
        <p:nvGrpSpPr>
          <p:cNvPr id="469" name="Google Shape;469;p65"/>
          <p:cNvGrpSpPr/>
          <p:nvPr/>
        </p:nvGrpSpPr>
        <p:grpSpPr>
          <a:xfrm>
            <a:off x="15984840" y="7415664"/>
            <a:ext cx="1116795" cy="973915"/>
            <a:chOff x="7643414" y="1276748"/>
            <a:chExt cx="1134032" cy="531758"/>
          </a:xfrm>
        </p:grpSpPr>
        <p:sp>
          <p:nvSpPr>
            <p:cNvPr id="470" name="Google Shape;470;p65"/>
            <p:cNvSpPr/>
            <p:nvPr/>
          </p:nvSpPr>
          <p:spPr>
            <a:xfrm rot="10800000">
              <a:off x="7643414" y="1498071"/>
              <a:ext cx="1134032" cy="310435"/>
            </a:xfrm>
            <a:custGeom>
              <a:rect b="b" l="l" r="r" t="t"/>
              <a:pathLst>
                <a:path extrusionOk="0" h="9692" w="58350">
                  <a:moveTo>
                    <a:pt x="0" y="0"/>
                  </a:moveTo>
                  <a:lnTo>
                    <a:pt x="0" y="9692"/>
                  </a:lnTo>
                  <a:lnTo>
                    <a:pt x="58350" y="9692"/>
                  </a:lnTo>
                  <a:lnTo>
                    <a:pt x="58350" y="0"/>
                  </a:lnTo>
                </a:path>
              </a:pathLst>
            </a:custGeom>
            <a:noFill/>
            <a:ln cap="flat" cmpd="sng" w="28575">
              <a:solidFill>
                <a:schemeClr val="dk1"/>
              </a:solidFill>
              <a:prstDash val="solid"/>
              <a:round/>
              <a:headEnd len="med" w="med" type="triangle"/>
              <a:tailEnd len="med" w="med" type="triangle"/>
            </a:ln>
          </p:spPr>
        </p:sp>
        <p:cxnSp>
          <p:nvCxnSpPr>
            <p:cNvPr id="471" name="Google Shape;471;p65"/>
            <p:cNvCxnSpPr/>
            <p:nvPr/>
          </p:nvCxnSpPr>
          <p:spPr>
            <a:xfrm rot="10800000">
              <a:off x="8187200" y="1276748"/>
              <a:ext cx="0" cy="216900"/>
            </a:xfrm>
            <a:prstGeom prst="straightConnector1">
              <a:avLst/>
            </a:prstGeom>
            <a:noFill/>
            <a:ln cap="flat" cmpd="sng" w="28575">
              <a:solidFill>
                <a:schemeClr val="dk1"/>
              </a:solidFill>
              <a:prstDash val="solid"/>
              <a:round/>
              <a:headEnd len="med" w="med" type="none"/>
              <a:tailEnd len="med" w="med" type="none"/>
            </a:ln>
          </p:spPr>
        </p:cxnSp>
      </p:grpSp>
      <p:grpSp>
        <p:nvGrpSpPr>
          <p:cNvPr id="472" name="Google Shape;472;p65"/>
          <p:cNvGrpSpPr/>
          <p:nvPr/>
        </p:nvGrpSpPr>
        <p:grpSpPr>
          <a:xfrm>
            <a:off x="19779117" y="7415664"/>
            <a:ext cx="1116795" cy="973915"/>
            <a:chOff x="7643414" y="1276748"/>
            <a:chExt cx="1134032" cy="531758"/>
          </a:xfrm>
        </p:grpSpPr>
        <p:sp>
          <p:nvSpPr>
            <p:cNvPr id="473" name="Google Shape;473;p65"/>
            <p:cNvSpPr/>
            <p:nvPr/>
          </p:nvSpPr>
          <p:spPr>
            <a:xfrm rot="10800000">
              <a:off x="7643414" y="1498071"/>
              <a:ext cx="1134032" cy="310435"/>
            </a:xfrm>
            <a:custGeom>
              <a:rect b="b" l="l" r="r" t="t"/>
              <a:pathLst>
                <a:path extrusionOk="0" h="9692" w="58350">
                  <a:moveTo>
                    <a:pt x="0" y="0"/>
                  </a:moveTo>
                  <a:lnTo>
                    <a:pt x="0" y="9692"/>
                  </a:lnTo>
                  <a:lnTo>
                    <a:pt x="58350" y="9692"/>
                  </a:lnTo>
                  <a:lnTo>
                    <a:pt x="58350" y="0"/>
                  </a:lnTo>
                </a:path>
              </a:pathLst>
            </a:custGeom>
            <a:noFill/>
            <a:ln cap="flat" cmpd="sng" w="28575">
              <a:solidFill>
                <a:schemeClr val="dk1"/>
              </a:solidFill>
              <a:prstDash val="solid"/>
              <a:round/>
              <a:headEnd len="med" w="med" type="triangle"/>
              <a:tailEnd len="med" w="med" type="triangle"/>
            </a:ln>
          </p:spPr>
        </p:sp>
        <p:cxnSp>
          <p:nvCxnSpPr>
            <p:cNvPr id="474" name="Google Shape;474;p65"/>
            <p:cNvCxnSpPr/>
            <p:nvPr/>
          </p:nvCxnSpPr>
          <p:spPr>
            <a:xfrm rot="10800000">
              <a:off x="8187200" y="1276748"/>
              <a:ext cx="0" cy="216900"/>
            </a:xfrm>
            <a:prstGeom prst="straightConnector1">
              <a:avLst/>
            </a:prstGeom>
            <a:noFill/>
            <a:ln cap="flat" cmpd="sng" w="28575">
              <a:solidFill>
                <a:schemeClr val="dk1"/>
              </a:solidFill>
              <a:prstDash val="solid"/>
              <a:round/>
              <a:headEnd len="med" w="med" type="none"/>
              <a:tailEnd len="med" w="med" type="none"/>
            </a:ln>
          </p:spPr>
        </p:cxnSp>
      </p:grpSp>
      <p:sp>
        <p:nvSpPr>
          <p:cNvPr id="475" name="Google Shape;475;p65"/>
          <p:cNvSpPr/>
          <p:nvPr/>
        </p:nvSpPr>
        <p:spPr>
          <a:xfrm>
            <a:off x="16535751" y="9250569"/>
            <a:ext cx="781029" cy="617750"/>
          </a:xfrm>
          <a:custGeom>
            <a:rect b="b" l="l" r="r" t="t"/>
            <a:pathLst>
              <a:path extrusionOk="0" h="19787" w="20695">
                <a:moveTo>
                  <a:pt x="0" y="0"/>
                </a:moveTo>
                <a:lnTo>
                  <a:pt x="0" y="19787"/>
                </a:lnTo>
                <a:lnTo>
                  <a:pt x="20695" y="19787"/>
                </a:lnTo>
              </a:path>
            </a:pathLst>
          </a:custGeom>
          <a:noFill/>
          <a:ln cap="flat" cmpd="sng" w="28575">
            <a:solidFill>
              <a:schemeClr val="dk1"/>
            </a:solidFill>
            <a:prstDash val="solid"/>
            <a:round/>
            <a:headEnd len="med" w="med" type="none"/>
            <a:tailEnd len="med" w="med" type="triangle"/>
          </a:ln>
        </p:spPr>
      </p:sp>
      <p:sp>
        <p:nvSpPr>
          <p:cNvPr id="476" name="Google Shape;476;p65"/>
          <p:cNvSpPr/>
          <p:nvPr/>
        </p:nvSpPr>
        <p:spPr>
          <a:xfrm>
            <a:off x="15984088" y="8942735"/>
            <a:ext cx="1116563" cy="289209"/>
          </a:xfrm>
          <a:custGeom>
            <a:rect b="b" l="l" r="r" t="t"/>
            <a:pathLst>
              <a:path extrusionOk="0" h="9692" w="50678">
                <a:moveTo>
                  <a:pt x="0" y="0"/>
                </a:moveTo>
                <a:lnTo>
                  <a:pt x="0" y="9692"/>
                </a:lnTo>
                <a:lnTo>
                  <a:pt x="50678" y="9692"/>
                </a:lnTo>
                <a:lnTo>
                  <a:pt x="50678" y="0"/>
                </a:lnTo>
              </a:path>
            </a:pathLst>
          </a:custGeom>
          <a:noFill/>
          <a:ln cap="flat" cmpd="sng" w="28575">
            <a:solidFill>
              <a:schemeClr val="dk1"/>
            </a:solidFill>
            <a:prstDash val="solid"/>
            <a:round/>
            <a:headEnd len="med" w="med" type="none"/>
            <a:tailEnd len="med" w="med" type="none"/>
          </a:ln>
        </p:spPr>
      </p:sp>
      <p:sp>
        <p:nvSpPr>
          <p:cNvPr id="477" name="Google Shape;477;p65"/>
          <p:cNvSpPr/>
          <p:nvPr/>
        </p:nvSpPr>
        <p:spPr>
          <a:xfrm flipH="1">
            <a:off x="19556394" y="9250569"/>
            <a:ext cx="781029" cy="617750"/>
          </a:xfrm>
          <a:custGeom>
            <a:rect b="b" l="l" r="r" t="t"/>
            <a:pathLst>
              <a:path extrusionOk="0" h="19787" w="20695">
                <a:moveTo>
                  <a:pt x="0" y="0"/>
                </a:moveTo>
                <a:lnTo>
                  <a:pt x="0" y="19787"/>
                </a:lnTo>
                <a:lnTo>
                  <a:pt x="20695" y="19787"/>
                </a:lnTo>
              </a:path>
            </a:pathLst>
          </a:custGeom>
          <a:noFill/>
          <a:ln cap="flat" cmpd="sng" w="28575">
            <a:solidFill>
              <a:schemeClr val="dk1"/>
            </a:solidFill>
            <a:prstDash val="solid"/>
            <a:round/>
            <a:headEnd len="med" w="med" type="none"/>
            <a:tailEnd len="med" w="med" type="triangle"/>
          </a:ln>
        </p:spPr>
      </p:sp>
      <p:sp>
        <p:nvSpPr>
          <p:cNvPr id="478" name="Google Shape;478;p65"/>
          <p:cNvSpPr/>
          <p:nvPr/>
        </p:nvSpPr>
        <p:spPr>
          <a:xfrm flipH="1">
            <a:off x="19772513" y="8942735"/>
            <a:ext cx="1116563" cy="289209"/>
          </a:xfrm>
          <a:custGeom>
            <a:rect b="b" l="l" r="r" t="t"/>
            <a:pathLst>
              <a:path extrusionOk="0" h="9692" w="50678">
                <a:moveTo>
                  <a:pt x="0" y="0"/>
                </a:moveTo>
                <a:lnTo>
                  <a:pt x="0" y="9692"/>
                </a:lnTo>
                <a:lnTo>
                  <a:pt x="50678" y="9692"/>
                </a:lnTo>
                <a:lnTo>
                  <a:pt x="50678" y="0"/>
                </a:lnTo>
              </a:path>
            </a:pathLst>
          </a:custGeom>
          <a:noFill/>
          <a:ln cap="flat" cmpd="sng" w="28575">
            <a:solidFill>
              <a:schemeClr val="dk1"/>
            </a:solidFill>
            <a:prstDash val="solid"/>
            <a:round/>
            <a:headEnd len="med" w="med" type="none"/>
            <a:tailEnd len="med" w="med" type="none"/>
          </a:ln>
        </p:spPr>
      </p:sp>
      <p:grpSp>
        <p:nvGrpSpPr>
          <p:cNvPr id="479" name="Google Shape;479;p65"/>
          <p:cNvGrpSpPr/>
          <p:nvPr/>
        </p:nvGrpSpPr>
        <p:grpSpPr>
          <a:xfrm>
            <a:off x="17855962" y="9223479"/>
            <a:ext cx="1161273" cy="940820"/>
            <a:chOff x="3714575" y="2571750"/>
            <a:chExt cx="1472575" cy="1193025"/>
          </a:xfrm>
        </p:grpSpPr>
        <p:sp>
          <p:nvSpPr>
            <p:cNvPr id="480" name="Google Shape;480;p65"/>
            <p:cNvSpPr/>
            <p:nvPr/>
          </p:nvSpPr>
          <p:spPr>
            <a:xfrm rot="10800000">
              <a:off x="3714575" y="2769375"/>
              <a:ext cx="1471800" cy="995400"/>
            </a:xfrm>
            <a:prstGeom prst="rect">
              <a:avLst/>
            </a:prstGeom>
            <a:gradFill>
              <a:gsLst>
                <a:gs pos="0">
                  <a:srgbClr val="FFFFFF">
                    <a:alpha val="0"/>
                  </a:srgbClr>
                </a:gs>
                <a:gs pos="100000">
                  <a:schemeClr val="accent5"/>
                </a:gs>
              </a:gsLst>
              <a:lin ang="5400012" scaled="0"/>
            </a:gra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sz="1900"/>
            </a:p>
          </p:txBody>
        </p:sp>
        <p:sp>
          <p:nvSpPr>
            <p:cNvPr id="481" name="Google Shape;481;p65"/>
            <p:cNvSpPr/>
            <p:nvPr/>
          </p:nvSpPr>
          <p:spPr>
            <a:xfrm>
              <a:off x="3714750" y="2571750"/>
              <a:ext cx="1472400" cy="414300"/>
            </a:xfrm>
            <a:prstGeom prst="ellipse">
              <a:avLst/>
            </a:prstGeom>
            <a:solidFill>
              <a:schemeClr val="accent5"/>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sz="1900"/>
            </a:p>
          </p:txBody>
        </p:sp>
      </p:grpSp>
      <p:grpSp>
        <p:nvGrpSpPr>
          <p:cNvPr id="482" name="Google Shape;482;p65"/>
          <p:cNvGrpSpPr/>
          <p:nvPr/>
        </p:nvGrpSpPr>
        <p:grpSpPr>
          <a:xfrm>
            <a:off x="20695102" y="8435301"/>
            <a:ext cx="473147" cy="461696"/>
            <a:chOff x="21587338" y="4721883"/>
            <a:chExt cx="780900" cy="762000"/>
          </a:xfrm>
        </p:grpSpPr>
        <p:grpSp>
          <p:nvGrpSpPr>
            <p:cNvPr id="483" name="Google Shape;483;p65"/>
            <p:cNvGrpSpPr/>
            <p:nvPr/>
          </p:nvGrpSpPr>
          <p:grpSpPr>
            <a:xfrm>
              <a:off x="21684979" y="4817309"/>
              <a:ext cx="585630" cy="571155"/>
              <a:chOff x="1059400" y="238125"/>
              <a:chExt cx="5309425" cy="5178200"/>
            </a:xfrm>
          </p:grpSpPr>
          <p:sp>
            <p:nvSpPr>
              <p:cNvPr id="484" name="Google Shape;484;p65"/>
              <p:cNvSpPr/>
              <p:nvPr/>
            </p:nvSpPr>
            <p:spPr>
              <a:xfrm>
                <a:off x="1059400" y="238125"/>
                <a:ext cx="5309425" cy="5178200"/>
              </a:xfrm>
              <a:custGeom>
                <a:rect b="b" l="l" r="r" t="t"/>
                <a:pathLst>
                  <a:path extrusionOk="0" h="207128" w="212377">
                    <a:moveTo>
                      <a:pt x="73888" y="15747"/>
                    </a:moveTo>
                    <a:cubicBezTo>
                      <a:pt x="75099" y="6460"/>
                      <a:pt x="82367" y="0"/>
                      <a:pt x="91249" y="0"/>
                    </a:cubicBezTo>
                    <a:lnTo>
                      <a:pt x="121531" y="0"/>
                    </a:lnTo>
                    <a:cubicBezTo>
                      <a:pt x="130414" y="0"/>
                      <a:pt x="138085" y="6460"/>
                      <a:pt x="138893" y="15747"/>
                    </a:cubicBezTo>
                    <a:lnTo>
                      <a:pt x="140508" y="27455"/>
                    </a:lnTo>
                    <a:cubicBezTo>
                      <a:pt x="140508" y="28263"/>
                      <a:pt x="140911" y="29474"/>
                      <a:pt x="142526" y="29878"/>
                    </a:cubicBezTo>
                    <a:cubicBezTo>
                      <a:pt x="146968" y="31897"/>
                      <a:pt x="151005" y="34319"/>
                      <a:pt x="155043" y="36742"/>
                    </a:cubicBezTo>
                    <a:cubicBezTo>
                      <a:pt x="156254" y="37953"/>
                      <a:pt x="157869" y="37953"/>
                      <a:pt x="158273" y="37549"/>
                    </a:cubicBezTo>
                    <a:lnTo>
                      <a:pt x="170386" y="32301"/>
                    </a:lnTo>
                    <a:cubicBezTo>
                      <a:pt x="178461" y="28667"/>
                      <a:pt x="188151" y="31897"/>
                      <a:pt x="192592" y="39568"/>
                    </a:cubicBezTo>
                    <a:lnTo>
                      <a:pt x="207128" y="63794"/>
                    </a:lnTo>
                    <a:cubicBezTo>
                      <a:pt x="212376" y="71869"/>
                      <a:pt x="209550" y="81963"/>
                      <a:pt x="202283" y="87212"/>
                    </a:cubicBezTo>
                    <a:lnTo>
                      <a:pt x="192189" y="94075"/>
                    </a:lnTo>
                    <a:cubicBezTo>
                      <a:pt x="191381" y="94479"/>
                      <a:pt x="190574" y="95287"/>
                      <a:pt x="190977" y="96902"/>
                    </a:cubicBezTo>
                    <a:cubicBezTo>
                      <a:pt x="190977" y="98921"/>
                      <a:pt x="191381" y="101343"/>
                      <a:pt x="191381" y="103362"/>
                    </a:cubicBezTo>
                    <a:cubicBezTo>
                      <a:pt x="191381" y="105381"/>
                      <a:pt x="191381" y="108207"/>
                      <a:pt x="190977" y="110226"/>
                    </a:cubicBezTo>
                    <a:cubicBezTo>
                      <a:pt x="190977" y="111437"/>
                      <a:pt x="191381" y="112648"/>
                      <a:pt x="192189" y="113052"/>
                    </a:cubicBezTo>
                    <a:lnTo>
                      <a:pt x="201475" y="119512"/>
                    </a:lnTo>
                    <a:cubicBezTo>
                      <a:pt x="209146" y="125165"/>
                      <a:pt x="211165" y="135259"/>
                      <a:pt x="206724" y="143334"/>
                    </a:cubicBezTo>
                    <a:lnTo>
                      <a:pt x="192189" y="167559"/>
                    </a:lnTo>
                    <a:cubicBezTo>
                      <a:pt x="187344" y="175231"/>
                      <a:pt x="178057" y="178057"/>
                      <a:pt x="169982" y="174827"/>
                    </a:cubicBezTo>
                    <a:lnTo>
                      <a:pt x="157869" y="169578"/>
                    </a:lnTo>
                    <a:cubicBezTo>
                      <a:pt x="157062" y="169174"/>
                      <a:pt x="155850" y="169174"/>
                      <a:pt x="154639" y="169982"/>
                    </a:cubicBezTo>
                    <a:cubicBezTo>
                      <a:pt x="150602" y="172808"/>
                      <a:pt x="146564" y="175231"/>
                      <a:pt x="142123" y="177249"/>
                    </a:cubicBezTo>
                    <a:cubicBezTo>
                      <a:pt x="140508" y="177653"/>
                      <a:pt x="140104" y="178864"/>
                      <a:pt x="140104" y="179672"/>
                    </a:cubicBezTo>
                    <a:lnTo>
                      <a:pt x="138489" y="191381"/>
                    </a:lnTo>
                    <a:cubicBezTo>
                      <a:pt x="137681" y="200264"/>
                      <a:pt x="130010" y="207127"/>
                      <a:pt x="121531" y="207127"/>
                    </a:cubicBezTo>
                    <a:lnTo>
                      <a:pt x="91249" y="207127"/>
                    </a:lnTo>
                    <a:cubicBezTo>
                      <a:pt x="81963" y="207127"/>
                      <a:pt x="74291" y="200264"/>
                      <a:pt x="73484" y="191381"/>
                    </a:cubicBezTo>
                    <a:lnTo>
                      <a:pt x="71869" y="179672"/>
                    </a:lnTo>
                    <a:cubicBezTo>
                      <a:pt x="71869" y="178864"/>
                      <a:pt x="71465" y="177653"/>
                      <a:pt x="69850" y="177249"/>
                    </a:cubicBezTo>
                    <a:cubicBezTo>
                      <a:pt x="65409" y="175231"/>
                      <a:pt x="61371" y="172808"/>
                      <a:pt x="57334" y="169982"/>
                    </a:cubicBezTo>
                    <a:cubicBezTo>
                      <a:pt x="56122" y="169174"/>
                      <a:pt x="54507" y="169174"/>
                      <a:pt x="54104" y="169578"/>
                    </a:cubicBezTo>
                    <a:lnTo>
                      <a:pt x="41991" y="174827"/>
                    </a:lnTo>
                    <a:cubicBezTo>
                      <a:pt x="33916" y="178057"/>
                      <a:pt x="24226" y="175231"/>
                      <a:pt x="19784" y="167559"/>
                    </a:cubicBezTo>
                    <a:lnTo>
                      <a:pt x="5249" y="143738"/>
                    </a:lnTo>
                    <a:cubicBezTo>
                      <a:pt x="0" y="135662"/>
                      <a:pt x="2826" y="125569"/>
                      <a:pt x="10498" y="120320"/>
                    </a:cubicBezTo>
                    <a:lnTo>
                      <a:pt x="20592" y="113052"/>
                    </a:lnTo>
                    <a:cubicBezTo>
                      <a:pt x="20996" y="112648"/>
                      <a:pt x="21803" y="111437"/>
                      <a:pt x="21399" y="109822"/>
                    </a:cubicBezTo>
                    <a:cubicBezTo>
                      <a:pt x="21399" y="108207"/>
                      <a:pt x="20996" y="105381"/>
                      <a:pt x="20996" y="103362"/>
                    </a:cubicBezTo>
                    <a:cubicBezTo>
                      <a:pt x="20996" y="101343"/>
                      <a:pt x="20996" y="98921"/>
                      <a:pt x="21399" y="96902"/>
                    </a:cubicBezTo>
                    <a:cubicBezTo>
                      <a:pt x="21399" y="95287"/>
                      <a:pt x="20996" y="94479"/>
                      <a:pt x="20592" y="93672"/>
                    </a:cubicBezTo>
                    <a:lnTo>
                      <a:pt x="10498" y="86808"/>
                    </a:lnTo>
                    <a:cubicBezTo>
                      <a:pt x="2826" y="81155"/>
                      <a:pt x="808" y="71061"/>
                      <a:pt x="5249" y="62986"/>
                    </a:cubicBezTo>
                    <a:lnTo>
                      <a:pt x="19784" y="38761"/>
                    </a:lnTo>
                    <a:cubicBezTo>
                      <a:pt x="24629" y="31493"/>
                      <a:pt x="33916" y="28263"/>
                      <a:pt x="41991" y="31897"/>
                    </a:cubicBezTo>
                    <a:lnTo>
                      <a:pt x="54104" y="36742"/>
                    </a:lnTo>
                    <a:cubicBezTo>
                      <a:pt x="54911" y="37549"/>
                      <a:pt x="56122" y="37549"/>
                      <a:pt x="57334" y="36338"/>
                    </a:cubicBezTo>
                    <a:cubicBezTo>
                      <a:pt x="61371" y="33916"/>
                      <a:pt x="65409" y="31493"/>
                      <a:pt x="69850" y="29474"/>
                    </a:cubicBezTo>
                    <a:cubicBezTo>
                      <a:pt x="71465" y="28667"/>
                      <a:pt x="71869" y="27859"/>
                      <a:pt x="71869" y="26648"/>
                    </a:cubicBezTo>
                    <a:close/>
                    <a:moveTo>
                      <a:pt x="91249" y="15343"/>
                    </a:moveTo>
                    <a:cubicBezTo>
                      <a:pt x="89634" y="15343"/>
                      <a:pt x="88423" y="16150"/>
                      <a:pt x="88423" y="17362"/>
                    </a:cubicBezTo>
                    <a:lnTo>
                      <a:pt x="87212" y="28667"/>
                    </a:lnTo>
                    <a:cubicBezTo>
                      <a:pt x="86000" y="35934"/>
                      <a:pt x="81559" y="40779"/>
                      <a:pt x="75907" y="43606"/>
                    </a:cubicBezTo>
                    <a:cubicBezTo>
                      <a:pt x="72273" y="44817"/>
                      <a:pt x="69043" y="46836"/>
                      <a:pt x="65409" y="49258"/>
                    </a:cubicBezTo>
                    <a:cubicBezTo>
                      <a:pt x="60160" y="52892"/>
                      <a:pt x="53700" y="54103"/>
                      <a:pt x="47644" y="51277"/>
                    </a:cubicBezTo>
                    <a:lnTo>
                      <a:pt x="35531" y="46432"/>
                    </a:lnTo>
                    <a:cubicBezTo>
                      <a:pt x="35127" y="45625"/>
                      <a:pt x="33512" y="46028"/>
                      <a:pt x="33108" y="46836"/>
                    </a:cubicBezTo>
                    <a:lnTo>
                      <a:pt x="18573" y="71061"/>
                    </a:lnTo>
                    <a:cubicBezTo>
                      <a:pt x="17765" y="72273"/>
                      <a:pt x="17765" y="73888"/>
                      <a:pt x="18977" y="74695"/>
                    </a:cubicBezTo>
                    <a:lnTo>
                      <a:pt x="28263" y="81155"/>
                    </a:lnTo>
                    <a:cubicBezTo>
                      <a:pt x="33916" y="85193"/>
                      <a:pt x="36338" y="92057"/>
                      <a:pt x="35935" y="98113"/>
                    </a:cubicBezTo>
                    <a:lnTo>
                      <a:pt x="35935" y="102958"/>
                    </a:lnTo>
                    <a:lnTo>
                      <a:pt x="35935" y="108207"/>
                    </a:lnTo>
                    <a:cubicBezTo>
                      <a:pt x="36338" y="114263"/>
                      <a:pt x="33916" y="121127"/>
                      <a:pt x="28263" y="124761"/>
                    </a:cubicBezTo>
                    <a:lnTo>
                      <a:pt x="18977" y="131221"/>
                    </a:lnTo>
                    <a:cubicBezTo>
                      <a:pt x="17765" y="132432"/>
                      <a:pt x="17362" y="133240"/>
                      <a:pt x="18169" y="134855"/>
                    </a:cubicBezTo>
                    <a:lnTo>
                      <a:pt x="33108" y="159080"/>
                    </a:lnTo>
                    <a:cubicBezTo>
                      <a:pt x="33512" y="159888"/>
                      <a:pt x="35127" y="160695"/>
                      <a:pt x="35935" y="159888"/>
                    </a:cubicBezTo>
                    <a:lnTo>
                      <a:pt x="48047" y="155043"/>
                    </a:lnTo>
                    <a:cubicBezTo>
                      <a:pt x="54104" y="152620"/>
                      <a:pt x="60968" y="153428"/>
                      <a:pt x="65813" y="157062"/>
                    </a:cubicBezTo>
                    <a:cubicBezTo>
                      <a:pt x="69446" y="159080"/>
                      <a:pt x="72273" y="161099"/>
                      <a:pt x="76310" y="163118"/>
                    </a:cubicBezTo>
                    <a:cubicBezTo>
                      <a:pt x="81963" y="165540"/>
                      <a:pt x="86404" y="171193"/>
                      <a:pt x="87615" y="177653"/>
                    </a:cubicBezTo>
                    <a:lnTo>
                      <a:pt x="89231" y="189362"/>
                    </a:lnTo>
                    <a:cubicBezTo>
                      <a:pt x="89231" y="190573"/>
                      <a:pt x="90038" y="191381"/>
                      <a:pt x="91653" y="191381"/>
                    </a:cubicBezTo>
                    <a:lnTo>
                      <a:pt x="121531" y="191381"/>
                    </a:lnTo>
                    <a:cubicBezTo>
                      <a:pt x="122742" y="191381"/>
                      <a:pt x="123954" y="190170"/>
                      <a:pt x="123954" y="189362"/>
                    </a:cubicBezTo>
                    <a:lnTo>
                      <a:pt x="125569" y="177653"/>
                    </a:lnTo>
                    <a:cubicBezTo>
                      <a:pt x="126376" y="170789"/>
                      <a:pt x="130818" y="165540"/>
                      <a:pt x="136470" y="163118"/>
                    </a:cubicBezTo>
                    <a:cubicBezTo>
                      <a:pt x="140104" y="161503"/>
                      <a:pt x="143738" y="159484"/>
                      <a:pt x="146968" y="157062"/>
                    </a:cubicBezTo>
                    <a:cubicBezTo>
                      <a:pt x="152217" y="153428"/>
                      <a:pt x="158677" y="152620"/>
                      <a:pt x="164733" y="155043"/>
                    </a:cubicBezTo>
                    <a:lnTo>
                      <a:pt x="176846" y="159888"/>
                    </a:lnTo>
                    <a:cubicBezTo>
                      <a:pt x="178057" y="160695"/>
                      <a:pt x="179268" y="159888"/>
                      <a:pt x="180076" y="159080"/>
                    </a:cubicBezTo>
                    <a:lnTo>
                      <a:pt x="194611" y="134855"/>
                    </a:lnTo>
                    <a:cubicBezTo>
                      <a:pt x="195015" y="133644"/>
                      <a:pt x="195015" y="132432"/>
                      <a:pt x="194207" y="131221"/>
                    </a:cubicBezTo>
                    <a:lnTo>
                      <a:pt x="184517" y="124761"/>
                    </a:lnTo>
                    <a:cubicBezTo>
                      <a:pt x="178865" y="120723"/>
                      <a:pt x="176442" y="114263"/>
                      <a:pt x="176846" y="108207"/>
                    </a:cubicBezTo>
                    <a:lnTo>
                      <a:pt x="176846" y="102958"/>
                    </a:lnTo>
                    <a:lnTo>
                      <a:pt x="176846" y="98113"/>
                    </a:lnTo>
                    <a:cubicBezTo>
                      <a:pt x="176442" y="92057"/>
                      <a:pt x="178865" y="84789"/>
                      <a:pt x="184517" y="81155"/>
                    </a:cubicBezTo>
                    <a:lnTo>
                      <a:pt x="194207" y="74695"/>
                    </a:lnTo>
                    <a:cubicBezTo>
                      <a:pt x="195015" y="73888"/>
                      <a:pt x="195419" y="72676"/>
                      <a:pt x="194611" y="71061"/>
                    </a:cubicBezTo>
                    <a:lnTo>
                      <a:pt x="180076" y="46836"/>
                    </a:lnTo>
                    <a:cubicBezTo>
                      <a:pt x="179268" y="46028"/>
                      <a:pt x="178057" y="45625"/>
                      <a:pt x="176846" y="46028"/>
                    </a:cubicBezTo>
                    <a:lnTo>
                      <a:pt x="164733" y="50873"/>
                    </a:lnTo>
                    <a:cubicBezTo>
                      <a:pt x="158677" y="53700"/>
                      <a:pt x="152217" y="52488"/>
                      <a:pt x="146968" y="48855"/>
                    </a:cubicBezTo>
                    <a:cubicBezTo>
                      <a:pt x="143738" y="46836"/>
                      <a:pt x="140508" y="44817"/>
                      <a:pt x="136470" y="42798"/>
                    </a:cubicBezTo>
                    <a:cubicBezTo>
                      <a:pt x="130818" y="40376"/>
                      <a:pt x="126376" y="34723"/>
                      <a:pt x="125569" y="28263"/>
                    </a:cubicBezTo>
                    <a:lnTo>
                      <a:pt x="123954" y="16554"/>
                    </a:lnTo>
                    <a:cubicBezTo>
                      <a:pt x="123550" y="16150"/>
                      <a:pt x="122339" y="15343"/>
                      <a:pt x="121531" y="1534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65"/>
              <p:cNvSpPr/>
              <p:nvPr/>
            </p:nvSpPr>
            <p:spPr>
              <a:xfrm>
                <a:off x="2583575" y="1691650"/>
                <a:ext cx="2271150" cy="2271150"/>
              </a:xfrm>
              <a:custGeom>
                <a:rect b="b" l="l" r="r" t="t"/>
                <a:pathLst>
                  <a:path extrusionOk="0" h="90846" w="90846">
                    <a:moveTo>
                      <a:pt x="70658" y="45221"/>
                    </a:moveTo>
                    <a:cubicBezTo>
                      <a:pt x="70658" y="31089"/>
                      <a:pt x="59353" y="20188"/>
                      <a:pt x="45221" y="20188"/>
                    </a:cubicBezTo>
                    <a:cubicBezTo>
                      <a:pt x="31090" y="20188"/>
                      <a:pt x="20188" y="31089"/>
                      <a:pt x="20188" y="45221"/>
                    </a:cubicBezTo>
                    <a:cubicBezTo>
                      <a:pt x="20188" y="59352"/>
                      <a:pt x="31090" y="70658"/>
                      <a:pt x="45221" y="70658"/>
                    </a:cubicBezTo>
                    <a:cubicBezTo>
                      <a:pt x="59353" y="70658"/>
                      <a:pt x="70658" y="59352"/>
                      <a:pt x="70658" y="45221"/>
                    </a:cubicBezTo>
                    <a:close/>
                    <a:moveTo>
                      <a:pt x="45221" y="0"/>
                    </a:moveTo>
                    <a:cubicBezTo>
                      <a:pt x="70658" y="0"/>
                      <a:pt x="90846" y="20188"/>
                      <a:pt x="90846" y="45221"/>
                    </a:cubicBezTo>
                    <a:cubicBezTo>
                      <a:pt x="90846" y="70658"/>
                      <a:pt x="70658" y="90845"/>
                      <a:pt x="45221" y="90845"/>
                    </a:cubicBezTo>
                    <a:cubicBezTo>
                      <a:pt x="20188" y="90845"/>
                      <a:pt x="1" y="70658"/>
                      <a:pt x="1" y="45221"/>
                    </a:cubicBezTo>
                    <a:cubicBezTo>
                      <a:pt x="1" y="20188"/>
                      <a:pt x="20188" y="0"/>
                      <a:pt x="45221" y="0"/>
                    </a:cubicBezTo>
                    <a:close/>
                  </a:path>
                </a:pathLst>
              </a:custGeom>
              <a:gradFill>
                <a:gsLst>
                  <a:gs pos="0">
                    <a:srgbClr val="38CCED">
                      <a:alpha val="35294"/>
                    </a:srgbClr>
                  </a:gs>
                  <a:gs pos="100000">
                    <a:srgbClr val="38CCED"/>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6" name="Google Shape;486;p65"/>
            <p:cNvSpPr/>
            <p:nvPr/>
          </p:nvSpPr>
          <p:spPr>
            <a:xfrm>
              <a:off x="21587338" y="4721883"/>
              <a:ext cx="780900" cy="762000"/>
            </a:xfrm>
            <a:prstGeom prst="ellipse">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7" name="Google Shape;487;p65"/>
          <p:cNvGrpSpPr/>
          <p:nvPr/>
        </p:nvGrpSpPr>
        <p:grpSpPr>
          <a:xfrm>
            <a:off x="19480202" y="8435289"/>
            <a:ext cx="473100" cy="461700"/>
            <a:chOff x="22331327" y="2455426"/>
            <a:chExt cx="473100" cy="461700"/>
          </a:xfrm>
        </p:grpSpPr>
        <p:grpSp>
          <p:nvGrpSpPr>
            <p:cNvPr id="488" name="Google Shape;488;p65"/>
            <p:cNvGrpSpPr/>
            <p:nvPr/>
          </p:nvGrpSpPr>
          <p:grpSpPr>
            <a:xfrm>
              <a:off x="22390430" y="2513238"/>
              <a:ext cx="354670" cy="345904"/>
              <a:chOff x="1059400" y="238125"/>
              <a:chExt cx="5309425" cy="5178200"/>
            </a:xfrm>
          </p:grpSpPr>
          <p:sp>
            <p:nvSpPr>
              <p:cNvPr id="489" name="Google Shape;489;p65"/>
              <p:cNvSpPr/>
              <p:nvPr/>
            </p:nvSpPr>
            <p:spPr>
              <a:xfrm>
                <a:off x="1059400" y="238125"/>
                <a:ext cx="5309425" cy="5178200"/>
              </a:xfrm>
              <a:custGeom>
                <a:rect b="b" l="l" r="r" t="t"/>
                <a:pathLst>
                  <a:path extrusionOk="0" h="207128" w="212377">
                    <a:moveTo>
                      <a:pt x="73888" y="15747"/>
                    </a:moveTo>
                    <a:cubicBezTo>
                      <a:pt x="75099" y="6460"/>
                      <a:pt x="82367" y="0"/>
                      <a:pt x="91249" y="0"/>
                    </a:cubicBezTo>
                    <a:lnTo>
                      <a:pt x="121531" y="0"/>
                    </a:lnTo>
                    <a:cubicBezTo>
                      <a:pt x="130414" y="0"/>
                      <a:pt x="138085" y="6460"/>
                      <a:pt x="138893" y="15747"/>
                    </a:cubicBezTo>
                    <a:lnTo>
                      <a:pt x="140508" y="27455"/>
                    </a:lnTo>
                    <a:cubicBezTo>
                      <a:pt x="140508" y="28263"/>
                      <a:pt x="140911" y="29474"/>
                      <a:pt x="142526" y="29878"/>
                    </a:cubicBezTo>
                    <a:cubicBezTo>
                      <a:pt x="146968" y="31897"/>
                      <a:pt x="151005" y="34319"/>
                      <a:pt x="155043" y="36742"/>
                    </a:cubicBezTo>
                    <a:cubicBezTo>
                      <a:pt x="156254" y="37953"/>
                      <a:pt x="157869" y="37953"/>
                      <a:pt x="158273" y="37549"/>
                    </a:cubicBezTo>
                    <a:lnTo>
                      <a:pt x="170386" y="32301"/>
                    </a:lnTo>
                    <a:cubicBezTo>
                      <a:pt x="178461" y="28667"/>
                      <a:pt x="188151" y="31897"/>
                      <a:pt x="192592" y="39568"/>
                    </a:cubicBezTo>
                    <a:lnTo>
                      <a:pt x="207128" y="63794"/>
                    </a:lnTo>
                    <a:cubicBezTo>
                      <a:pt x="212376" y="71869"/>
                      <a:pt x="209550" y="81963"/>
                      <a:pt x="202283" y="87212"/>
                    </a:cubicBezTo>
                    <a:lnTo>
                      <a:pt x="192189" y="94075"/>
                    </a:lnTo>
                    <a:cubicBezTo>
                      <a:pt x="191381" y="94479"/>
                      <a:pt x="190574" y="95287"/>
                      <a:pt x="190977" y="96902"/>
                    </a:cubicBezTo>
                    <a:cubicBezTo>
                      <a:pt x="190977" y="98921"/>
                      <a:pt x="191381" y="101343"/>
                      <a:pt x="191381" y="103362"/>
                    </a:cubicBezTo>
                    <a:cubicBezTo>
                      <a:pt x="191381" y="105381"/>
                      <a:pt x="191381" y="108207"/>
                      <a:pt x="190977" y="110226"/>
                    </a:cubicBezTo>
                    <a:cubicBezTo>
                      <a:pt x="190977" y="111437"/>
                      <a:pt x="191381" y="112648"/>
                      <a:pt x="192189" y="113052"/>
                    </a:cubicBezTo>
                    <a:lnTo>
                      <a:pt x="201475" y="119512"/>
                    </a:lnTo>
                    <a:cubicBezTo>
                      <a:pt x="209146" y="125165"/>
                      <a:pt x="211165" y="135259"/>
                      <a:pt x="206724" y="143334"/>
                    </a:cubicBezTo>
                    <a:lnTo>
                      <a:pt x="192189" y="167559"/>
                    </a:lnTo>
                    <a:cubicBezTo>
                      <a:pt x="187344" y="175231"/>
                      <a:pt x="178057" y="178057"/>
                      <a:pt x="169982" y="174827"/>
                    </a:cubicBezTo>
                    <a:lnTo>
                      <a:pt x="157869" y="169578"/>
                    </a:lnTo>
                    <a:cubicBezTo>
                      <a:pt x="157062" y="169174"/>
                      <a:pt x="155850" y="169174"/>
                      <a:pt x="154639" y="169982"/>
                    </a:cubicBezTo>
                    <a:cubicBezTo>
                      <a:pt x="150602" y="172808"/>
                      <a:pt x="146564" y="175231"/>
                      <a:pt x="142123" y="177249"/>
                    </a:cubicBezTo>
                    <a:cubicBezTo>
                      <a:pt x="140508" y="177653"/>
                      <a:pt x="140104" y="178864"/>
                      <a:pt x="140104" y="179672"/>
                    </a:cubicBezTo>
                    <a:lnTo>
                      <a:pt x="138489" y="191381"/>
                    </a:lnTo>
                    <a:cubicBezTo>
                      <a:pt x="137681" y="200264"/>
                      <a:pt x="130010" y="207127"/>
                      <a:pt x="121531" y="207127"/>
                    </a:cubicBezTo>
                    <a:lnTo>
                      <a:pt x="91249" y="207127"/>
                    </a:lnTo>
                    <a:cubicBezTo>
                      <a:pt x="81963" y="207127"/>
                      <a:pt x="74291" y="200264"/>
                      <a:pt x="73484" y="191381"/>
                    </a:cubicBezTo>
                    <a:lnTo>
                      <a:pt x="71869" y="179672"/>
                    </a:lnTo>
                    <a:cubicBezTo>
                      <a:pt x="71869" y="178864"/>
                      <a:pt x="71465" y="177653"/>
                      <a:pt x="69850" y="177249"/>
                    </a:cubicBezTo>
                    <a:cubicBezTo>
                      <a:pt x="65409" y="175231"/>
                      <a:pt x="61371" y="172808"/>
                      <a:pt x="57334" y="169982"/>
                    </a:cubicBezTo>
                    <a:cubicBezTo>
                      <a:pt x="56122" y="169174"/>
                      <a:pt x="54507" y="169174"/>
                      <a:pt x="54104" y="169578"/>
                    </a:cubicBezTo>
                    <a:lnTo>
                      <a:pt x="41991" y="174827"/>
                    </a:lnTo>
                    <a:cubicBezTo>
                      <a:pt x="33916" y="178057"/>
                      <a:pt x="24226" y="175231"/>
                      <a:pt x="19784" y="167559"/>
                    </a:cubicBezTo>
                    <a:lnTo>
                      <a:pt x="5249" y="143738"/>
                    </a:lnTo>
                    <a:cubicBezTo>
                      <a:pt x="0" y="135662"/>
                      <a:pt x="2826" y="125569"/>
                      <a:pt x="10498" y="120320"/>
                    </a:cubicBezTo>
                    <a:lnTo>
                      <a:pt x="20592" y="113052"/>
                    </a:lnTo>
                    <a:cubicBezTo>
                      <a:pt x="20996" y="112648"/>
                      <a:pt x="21803" y="111437"/>
                      <a:pt x="21399" y="109822"/>
                    </a:cubicBezTo>
                    <a:cubicBezTo>
                      <a:pt x="21399" y="108207"/>
                      <a:pt x="20996" y="105381"/>
                      <a:pt x="20996" y="103362"/>
                    </a:cubicBezTo>
                    <a:cubicBezTo>
                      <a:pt x="20996" y="101343"/>
                      <a:pt x="20996" y="98921"/>
                      <a:pt x="21399" y="96902"/>
                    </a:cubicBezTo>
                    <a:cubicBezTo>
                      <a:pt x="21399" y="95287"/>
                      <a:pt x="20996" y="94479"/>
                      <a:pt x="20592" y="93672"/>
                    </a:cubicBezTo>
                    <a:lnTo>
                      <a:pt x="10498" y="86808"/>
                    </a:lnTo>
                    <a:cubicBezTo>
                      <a:pt x="2826" y="81155"/>
                      <a:pt x="808" y="71061"/>
                      <a:pt x="5249" y="62986"/>
                    </a:cubicBezTo>
                    <a:lnTo>
                      <a:pt x="19784" y="38761"/>
                    </a:lnTo>
                    <a:cubicBezTo>
                      <a:pt x="24629" y="31493"/>
                      <a:pt x="33916" y="28263"/>
                      <a:pt x="41991" y="31897"/>
                    </a:cubicBezTo>
                    <a:lnTo>
                      <a:pt x="54104" y="36742"/>
                    </a:lnTo>
                    <a:cubicBezTo>
                      <a:pt x="54911" y="37549"/>
                      <a:pt x="56122" y="37549"/>
                      <a:pt x="57334" y="36338"/>
                    </a:cubicBezTo>
                    <a:cubicBezTo>
                      <a:pt x="61371" y="33916"/>
                      <a:pt x="65409" y="31493"/>
                      <a:pt x="69850" y="29474"/>
                    </a:cubicBezTo>
                    <a:cubicBezTo>
                      <a:pt x="71465" y="28667"/>
                      <a:pt x="71869" y="27859"/>
                      <a:pt x="71869" y="26648"/>
                    </a:cubicBezTo>
                    <a:close/>
                    <a:moveTo>
                      <a:pt x="91249" y="15343"/>
                    </a:moveTo>
                    <a:cubicBezTo>
                      <a:pt x="89634" y="15343"/>
                      <a:pt x="88423" y="16150"/>
                      <a:pt x="88423" y="17362"/>
                    </a:cubicBezTo>
                    <a:lnTo>
                      <a:pt x="87212" y="28667"/>
                    </a:lnTo>
                    <a:cubicBezTo>
                      <a:pt x="86000" y="35934"/>
                      <a:pt x="81559" y="40779"/>
                      <a:pt x="75907" y="43606"/>
                    </a:cubicBezTo>
                    <a:cubicBezTo>
                      <a:pt x="72273" y="44817"/>
                      <a:pt x="69043" y="46836"/>
                      <a:pt x="65409" y="49258"/>
                    </a:cubicBezTo>
                    <a:cubicBezTo>
                      <a:pt x="60160" y="52892"/>
                      <a:pt x="53700" y="54103"/>
                      <a:pt x="47644" y="51277"/>
                    </a:cubicBezTo>
                    <a:lnTo>
                      <a:pt x="35531" y="46432"/>
                    </a:lnTo>
                    <a:cubicBezTo>
                      <a:pt x="35127" y="45625"/>
                      <a:pt x="33512" y="46028"/>
                      <a:pt x="33108" y="46836"/>
                    </a:cubicBezTo>
                    <a:lnTo>
                      <a:pt x="18573" y="71061"/>
                    </a:lnTo>
                    <a:cubicBezTo>
                      <a:pt x="17765" y="72273"/>
                      <a:pt x="17765" y="73888"/>
                      <a:pt x="18977" y="74695"/>
                    </a:cubicBezTo>
                    <a:lnTo>
                      <a:pt x="28263" y="81155"/>
                    </a:lnTo>
                    <a:cubicBezTo>
                      <a:pt x="33916" y="85193"/>
                      <a:pt x="36338" y="92057"/>
                      <a:pt x="35935" y="98113"/>
                    </a:cubicBezTo>
                    <a:lnTo>
                      <a:pt x="35935" y="102958"/>
                    </a:lnTo>
                    <a:lnTo>
                      <a:pt x="35935" y="108207"/>
                    </a:lnTo>
                    <a:cubicBezTo>
                      <a:pt x="36338" y="114263"/>
                      <a:pt x="33916" y="121127"/>
                      <a:pt x="28263" y="124761"/>
                    </a:cubicBezTo>
                    <a:lnTo>
                      <a:pt x="18977" y="131221"/>
                    </a:lnTo>
                    <a:cubicBezTo>
                      <a:pt x="17765" y="132432"/>
                      <a:pt x="17362" y="133240"/>
                      <a:pt x="18169" y="134855"/>
                    </a:cubicBezTo>
                    <a:lnTo>
                      <a:pt x="33108" y="159080"/>
                    </a:lnTo>
                    <a:cubicBezTo>
                      <a:pt x="33512" y="159888"/>
                      <a:pt x="35127" y="160695"/>
                      <a:pt x="35935" y="159888"/>
                    </a:cubicBezTo>
                    <a:lnTo>
                      <a:pt x="48047" y="155043"/>
                    </a:lnTo>
                    <a:cubicBezTo>
                      <a:pt x="54104" y="152620"/>
                      <a:pt x="60968" y="153428"/>
                      <a:pt x="65813" y="157062"/>
                    </a:cubicBezTo>
                    <a:cubicBezTo>
                      <a:pt x="69446" y="159080"/>
                      <a:pt x="72273" y="161099"/>
                      <a:pt x="76310" y="163118"/>
                    </a:cubicBezTo>
                    <a:cubicBezTo>
                      <a:pt x="81963" y="165540"/>
                      <a:pt x="86404" y="171193"/>
                      <a:pt x="87615" y="177653"/>
                    </a:cubicBezTo>
                    <a:lnTo>
                      <a:pt x="89231" y="189362"/>
                    </a:lnTo>
                    <a:cubicBezTo>
                      <a:pt x="89231" y="190573"/>
                      <a:pt x="90038" y="191381"/>
                      <a:pt x="91653" y="191381"/>
                    </a:cubicBezTo>
                    <a:lnTo>
                      <a:pt x="121531" y="191381"/>
                    </a:lnTo>
                    <a:cubicBezTo>
                      <a:pt x="122742" y="191381"/>
                      <a:pt x="123954" y="190170"/>
                      <a:pt x="123954" y="189362"/>
                    </a:cubicBezTo>
                    <a:lnTo>
                      <a:pt x="125569" y="177653"/>
                    </a:lnTo>
                    <a:cubicBezTo>
                      <a:pt x="126376" y="170789"/>
                      <a:pt x="130818" y="165540"/>
                      <a:pt x="136470" y="163118"/>
                    </a:cubicBezTo>
                    <a:cubicBezTo>
                      <a:pt x="140104" y="161503"/>
                      <a:pt x="143738" y="159484"/>
                      <a:pt x="146968" y="157062"/>
                    </a:cubicBezTo>
                    <a:cubicBezTo>
                      <a:pt x="152217" y="153428"/>
                      <a:pt x="158677" y="152620"/>
                      <a:pt x="164733" y="155043"/>
                    </a:cubicBezTo>
                    <a:lnTo>
                      <a:pt x="176846" y="159888"/>
                    </a:lnTo>
                    <a:cubicBezTo>
                      <a:pt x="178057" y="160695"/>
                      <a:pt x="179268" y="159888"/>
                      <a:pt x="180076" y="159080"/>
                    </a:cubicBezTo>
                    <a:lnTo>
                      <a:pt x="194611" y="134855"/>
                    </a:lnTo>
                    <a:cubicBezTo>
                      <a:pt x="195015" y="133644"/>
                      <a:pt x="195015" y="132432"/>
                      <a:pt x="194207" y="131221"/>
                    </a:cubicBezTo>
                    <a:lnTo>
                      <a:pt x="184517" y="124761"/>
                    </a:lnTo>
                    <a:cubicBezTo>
                      <a:pt x="178865" y="120723"/>
                      <a:pt x="176442" y="114263"/>
                      <a:pt x="176846" y="108207"/>
                    </a:cubicBezTo>
                    <a:lnTo>
                      <a:pt x="176846" y="102958"/>
                    </a:lnTo>
                    <a:lnTo>
                      <a:pt x="176846" y="98113"/>
                    </a:lnTo>
                    <a:cubicBezTo>
                      <a:pt x="176442" y="92057"/>
                      <a:pt x="178865" y="84789"/>
                      <a:pt x="184517" y="81155"/>
                    </a:cubicBezTo>
                    <a:lnTo>
                      <a:pt x="194207" y="74695"/>
                    </a:lnTo>
                    <a:cubicBezTo>
                      <a:pt x="195015" y="73888"/>
                      <a:pt x="195419" y="72676"/>
                      <a:pt x="194611" y="71061"/>
                    </a:cubicBezTo>
                    <a:lnTo>
                      <a:pt x="180076" y="46836"/>
                    </a:lnTo>
                    <a:cubicBezTo>
                      <a:pt x="179268" y="46028"/>
                      <a:pt x="178057" y="45625"/>
                      <a:pt x="176846" y="46028"/>
                    </a:cubicBezTo>
                    <a:lnTo>
                      <a:pt x="164733" y="50873"/>
                    </a:lnTo>
                    <a:cubicBezTo>
                      <a:pt x="158677" y="53700"/>
                      <a:pt x="152217" y="52488"/>
                      <a:pt x="146968" y="48855"/>
                    </a:cubicBezTo>
                    <a:cubicBezTo>
                      <a:pt x="143738" y="46836"/>
                      <a:pt x="140508" y="44817"/>
                      <a:pt x="136470" y="42798"/>
                    </a:cubicBezTo>
                    <a:cubicBezTo>
                      <a:pt x="130818" y="40376"/>
                      <a:pt x="126376" y="34723"/>
                      <a:pt x="125569" y="28263"/>
                    </a:cubicBezTo>
                    <a:lnTo>
                      <a:pt x="123954" y="16554"/>
                    </a:lnTo>
                    <a:cubicBezTo>
                      <a:pt x="123550" y="16150"/>
                      <a:pt x="122339" y="15343"/>
                      <a:pt x="121531" y="1534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65"/>
              <p:cNvSpPr/>
              <p:nvPr/>
            </p:nvSpPr>
            <p:spPr>
              <a:xfrm>
                <a:off x="2583575" y="1691650"/>
                <a:ext cx="2271150" cy="2271150"/>
              </a:xfrm>
              <a:custGeom>
                <a:rect b="b" l="l" r="r" t="t"/>
                <a:pathLst>
                  <a:path extrusionOk="0" h="90846" w="90846">
                    <a:moveTo>
                      <a:pt x="70658" y="45221"/>
                    </a:moveTo>
                    <a:cubicBezTo>
                      <a:pt x="70658" y="31089"/>
                      <a:pt x="59353" y="20188"/>
                      <a:pt x="45221" y="20188"/>
                    </a:cubicBezTo>
                    <a:cubicBezTo>
                      <a:pt x="31090" y="20188"/>
                      <a:pt x="20188" y="31089"/>
                      <a:pt x="20188" y="45221"/>
                    </a:cubicBezTo>
                    <a:cubicBezTo>
                      <a:pt x="20188" y="59352"/>
                      <a:pt x="31090" y="70658"/>
                      <a:pt x="45221" y="70658"/>
                    </a:cubicBezTo>
                    <a:cubicBezTo>
                      <a:pt x="59353" y="70658"/>
                      <a:pt x="70658" y="59352"/>
                      <a:pt x="70658" y="45221"/>
                    </a:cubicBezTo>
                    <a:close/>
                    <a:moveTo>
                      <a:pt x="45221" y="0"/>
                    </a:moveTo>
                    <a:cubicBezTo>
                      <a:pt x="70658" y="0"/>
                      <a:pt x="90846" y="20188"/>
                      <a:pt x="90846" y="45221"/>
                    </a:cubicBezTo>
                    <a:cubicBezTo>
                      <a:pt x="90846" y="70658"/>
                      <a:pt x="70658" y="90845"/>
                      <a:pt x="45221" y="90845"/>
                    </a:cubicBezTo>
                    <a:cubicBezTo>
                      <a:pt x="20188" y="90845"/>
                      <a:pt x="1" y="70658"/>
                      <a:pt x="1" y="45221"/>
                    </a:cubicBezTo>
                    <a:cubicBezTo>
                      <a:pt x="1" y="20188"/>
                      <a:pt x="20188" y="0"/>
                      <a:pt x="45221" y="0"/>
                    </a:cubicBezTo>
                    <a:close/>
                  </a:path>
                </a:pathLst>
              </a:custGeom>
              <a:gradFill>
                <a:gsLst>
                  <a:gs pos="0">
                    <a:srgbClr val="38CCED">
                      <a:alpha val="35294"/>
                    </a:srgbClr>
                  </a:gs>
                  <a:gs pos="100000">
                    <a:srgbClr val="38CCED"/>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1" name="Google Shape;491;p65"/>
            <p:cNvSpPr/>
            <p:nvPr/>
          </p:nvSpPr>
          <p:spPr>
            <a:xfrm>
              <a:off x="22331327" y="2455426"/>
              <a:ext cx="473100" cy="461700"/>
            </a:xfrm>
            <a:prstGeom prst="ellipse">
              <a:avLst/>
            </a:prstGeom>
            <a:noFill/>
            <a:ln cap="flat" cmpd="sng" w="2857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2" name="Google Shape;492;p65"/>
          <p:cNvGrpSpPr/>
          <p:nvPr/>
        </p:nvGrpSpPr>
        <p:grpSpPr>
          <a:xfrm>
            <a:off x="16898077" y="8435301"/>
            <a:ext cx="473147" cy="461696"/>
            <a:chOff x="21587338" y="4721883"/>
            <a:chExt cx="780900" cy="762000"/>
          </a:xfrm>
        </p:grpSpPr>
        <p:grpSp>
          <p:nvGrpSpPr>
            <p:cNvPr id="493" name="Google Shape;493;p65"/>
            <p:cNvGrpSpPr/>
            <p:nvPr/>
          </p:nvGrpSpPr>
          <p:grpSpPr>
            <a:xfrm>
              <a:off x="21684979" y="4817309"/>
              <a:ext cx="585630" cy="571155"/>
              <a:chOff x="1059400" y="238125"/>
              <a:chExt cx="5309425" cy="5178200"/>
            </a:xfrm>
          </p:grpSpPr>
          <p:sp>
            <p:nvSpPr>
              <p:cNvPr id="494" name="Google Shape;494;p65"/>
              <p:cNvSpPr/>
              <p:nvPr/>
            </p:nvSpPr>
            <p:spPr>
              <a:xfrm>
                <a:off x="1059400" y="238125"/>
                <a:ext cx="5309425" cy="5178200"/>
              </a:xfrm>
              <a:custGeom>
                <a:rect b="b" l="l" r="r" t="t"/>
                <a:pathLst>
                  <a:path extrusionOk="0" h="207128" w="212377">
                    <a:moveTo>
                      <a:pt x="73888" y="15747"/>
                    </a:moveTo>
                    <a:cubicBezTo>
                      <a:pt x="75099" y="6460"/>
                      <a:pt x="82367" y="0"/>
                      <a:pt x="91249" y="0"/>
                    </a:cubicBezTo>
                    <a:lnTo>
                      <a:pt x="121531" y="0"/>
                    </a:lnTo>
                    <a:cubicBezTo>
                      <a:pt x="130414" y="0"/>
                      <a:pt x="138085" y="6460"/>
                      <a:pt x="138893" y="15747"/>
                    </a:cubicBezTo>
                    <a:lnTo>
                      <a:pt x="140508" y="27455"/>
                    </a:lnTo>
                    <a:cubicBezTo>
                      <a:pt x="140508" y="28263"/>
                      <a:pt x="140911" y="29474"/>
                      <a:pt x="142526" y="29878"/>
                    </a:cubicBezTo>
                    <a:cubicBezTo>
                      <a:pt x="146968" y="31897"/>
                      <a:pt x="151005" y="34319"/>
                      <a:pt x="155043" y="36742"/>
                    </a:cubicBezTo>
                    <a:cubicBezTo>
                      <a:pt x="156254" y="37953"/>
                      <a:pt x="157869" y="37953"/>
                      <a:pt x="158273" y="37549"/>
                    </a:cubicBezTo>
                    <a:lnTo>
                      <a:pt x="170386" y="32301"/>
                    </a:lnTo>
                    <a:cubicBezTo>
                      <a:pt x="178461" y="28667"/>
                      <a:pt x="188151" y="31897"/>
                      <a:pt x="192592" y="39568"/>
                    </a:cubicBezTo>
                    <a:lnTo>
                      <a:pt x="207128" y="63794"/>
                    </a:lnTo>
                    <a:cubicBezTo>
                      <a:pt x="212376" y="71869"/>
                      <a:pt x="209550" y="81963"/>
                      <a:pt x="202283" y="87212"/>
                    </a:cubicBezTo>
                    <a:lnTo>
                      <a:pt x="192189" y="94075"/>
                    </a:lnTo>
                    <a:cubicBezTo>
                      <a:pt x="191381" y="94479"/>
                      <a:pt x="190574" y="95287"/>
                      <a:pt x="190977" y="96902"/>
                    </a:cubicBezTo>
                    <a:cubicBezTo>
                      <a:pt x="190977" y="98921"/>
                      <a:pt x="191381" y="101343"/>
                      <a:pt x="191381" y="103362"/>
                    </a:cubicBezTo>
                    <a:cubicBezTo>
                      <a:pt x="191381" y="105381"/>
                      <a:pt x="191381" y="108207"/>
                      <a:pt x="190977" y="110226"/>
                    </a:cubicBezTo>
                    <a:cubicBezTo>
                      <a:pt x="190977" y="111437"/>
                      <a:pt x="191381" y="112648"/>
                      <a:pt x="192189" y="113052"/>
                    </a:cubicBezTo>
                    <a:lnTo>
                      <a:pt x="201475" y="119512"/>
                    </a:lnTo>
                    <a:cubicBezTo>
                      <a:pt x="209146" y="125165"/>
                      <a:pt x="211165" y="135259"/>
                      <a:pt x="206724" y="143334"/>
                    </a:cubicBezTo>
                    <a:lnTo>
                      <a:pt x="192189" y="167559"/>
                    </a:lnTo>
                    <a:cubicBezTo>
                      <a:pt x="187344" y="175231"/>
                      <a:pt x="178057" y="178057"/>
                      <a:pt x="169982" y="174827"/>
                    </a:cubicBezTo>
                    <a:lnTo>
                      <a:pt x="157869" y="169578"/>
                    </a:lnTo>
                    <a:cubicBezTo>
                      <a:pt x="157062" y="169174"/>
                      <a:pt x="155850" y="169174"/>
                      <a:pt x="154639" y="169982"/>
                    </a:cubicBezTo>
                    <a:cubicBezTo>
                      <a:pt x="150602" y="172808"/>
                      <a:pt x="146564" y="175231"/>
                      <a:pt x="142123" y="177249"/>
                    </a:cubicBezTo>
                    <a:cubicBezTo>
                      <a:pt x="140508" y="177653"/>
                      <a:pt x="140104" y="178864"/>
                      <a:pt x="140104" y="179672"/>
                    </a:cubicBezTo>
                    <a:lnTo>
                      <a:pt x="138489" y="191381"/>
                    </a:lnTo>
                    <a:cubicBezTo>
                      <a:pt x="137681" y="200264"/>
                      <a:pt x="130010" y="207127"/>
                      <a:pt x="121531" y="207127"/>
                    </a:cubicBezTo>
                    <a:lnTo>
                      <a:pt x="91249" y="207127"/>
                    </a:lnTo>
                    <a:cubicBezTo>
                      <a:pt x="81963" y="207127"/>
                      <a:pt x="74291" y="200264"/>
                      <a:pt x="73484" y="191381"/>
                    </a:cubicBezTo>
                    <a:lnTo>
                      <a:pt x="71869" y="179672"/>
                    </a:lnTo>
                    <a:cubicBezTo>
                      <a:pt x="71869" y="178864"/>
                      <a:pt x="71465" y="177653"/>
                      <a:pt x="69850" y="177249"/>
                    </a:cubicBezTo>
                    <a:cubicBezTo>
                      <a:pt x="65409" y="175231"/>
                      <a:pt x="61371" y="172808"/>
                      <a:pt x="57334" y="169982"/>
                    </a:cubicBezTo>
                    <a:cubicBezTo>
                      <a:pt x="56122" y="169174"/>
                      <a:pt x="54507" y="169174"/>
                      <a:pt x="54104" y="169578"/>
                    </a:cubicBezTo>
                    <a:lnTo>
                      <a:pt x="41991" y="174827"/>
                    </a:lnTo>
                    <a:cubicBezTo>
                      <a:pt x="33916" y="178057"/>
                      <a:pt x="24226" y="175231"/>
                      <a:pt x="19784" y="167559"/>
                    </a:cubicBezTo>
                    <a:lnTo>
                      <a:pt x="5249" y="143738"/>
                    </a:lnTo>
                    <a:cubicBezTo>
                      <a:pt x="0" y="135662"/>
                      <a:pt x="2826" y="125569"/>
                      <a:pt x="10498" y="120320"/>
                    </a:cubicBezTo>
                    <a:lnTo>
                      <a:pt x="20592" y="113052"/>
                    </a:lnTo>
                    <a:cubicBezTo>
                      <a:pt x="20996" y="112648"/>
                      <a:pt x="21803" y="111437"/>
                      <a:pt x="21399" y="109822"/>
                    </a:cubicBezTo>
                    <a:cubicBezTo>
                      <a:pt x="21399" y="108207"/>
                      <a:pt x="20996" y="105381"/>
                      <a:pt x="20996" y="103362"/>
                    </a:cubicBezTo>
                    <a:cubicBezTo>
                      <a:pt x="20996" y="101343"/>
                      <a:pt x="20996" y="98921"/>
                      <a:pt x="21399" y="96902"/>
                    </a:cubicBezTo>
                    <a:cubicBezTo>
                      <a:pt x="21399" y="95287"/>
                      <a:pt x="20996" y="94479"/>
                      <a:pt x="20592" y="93672"/>
                    </a:cubicBezTo>
                    <a:lnTo>
                      <a:pt x="10498" y="86808"/>
                    </a:lnTo>
                    <a:cubicBezTo>
                      <a:pt x="2826" y="81155"/>
                      <a:pt x="808" y="71061"/>
                      <a:pt x="5249" y="62986"/>
                    </a:cubicBezTo>
                    <a:lnTo>
                      <a:pt x="19784" y="38761"/>
                    </a:lnTo>
                    <a:cubicBezTo>
                      <a:pt x="24629" y="31493"/>
                      <a:pt x="33916" y="28263"/>
                      <a:pt x="41991" y="31897"/>
                    </a:cubicBezTo>
                    <a:lnTo>
                      <a:pt x="54104" y="36742"/>
                    </a:lnTo>
                    <a:cubicBezTo>
                      <a:pt x="54911" y="37549"/>
                      <a:pt x="56122" y="37549"/>
                      <a:pt x="57334" y="36338"/>
                    </a:cubicBezTo>
                    <a:cubicBezTo>
                      <a:pt x="61371" y="33916"/>
                      <a:pt x="65409" y="31493"/>
                      <a:pt x="69850" y="29474"/>
                    </a:cubicBezTo>
                    <a:cubicBezTo>
                      <a:pt x="71465" y="28667"/>
                      <a:pt x="71869" y="27859"/>
                      <a:pt x="71869" y="26648"/>
                    </a:cubicBezTo>
                    <a:close/>
                    <a:moveTo>
                      <a:pt x="91249" y="15343"/>
                    </a:moveTo>
                    <a:cubicBezTo>
                      <a:pt x="89634" y="15343"/>
                      <a:pt x="88423" y="16150"/>
                      <a:pt x="88423" y="17362"/>
                    </a:cubicBezTo>
                    <a:lnTo>
                      <a:pt x="87212" y="28667"/>
                    </a:lnTo>
                    <a:cubicBezTo>
                      <a:pt x="86000" y="35934"/>
                      <a:pt x="81559" y="40779"/>
                      <a:pt x="75907" y="43606"/>
                    </a:cubicBezTo>
                    <a:cubicBezTo>
                      <a:pt x="72273" y="44817"/>
                      <a:pt x="69043" y="46836"/>
                      <a:pt x="65409" y="49258"/>
                    </a:cubicBezTo>
                    <a:cubicBezTo>
                      <a:pt x="60160" y="52892"/>
                      <a:pt x="53700" y="54103"/>
                      <a:pt x="47644" y="51277"/>
                    </a:cubicBezTo>
                    <a:lnTo>
                      <a:pt x="35531" y="46432"/>
                    </a:lnTo>
                    <a:cubicBezTo>
                      <a:pt x="35127" y="45625"/>
                      <a:pt x="33512" y="46028"/>
                      <a:pt x="33108" y="46836"/>
                    </a:cubicBezTo>
                    <a:lnTo>
                      <a:pt x="18573" y="71061"/>
                    </a:lnTo>
                    <a:cubicBezTo>
                      <a:pt x="17765" y="72273"/>
                      <a:pt x="17765" y="73888"/>
                      <a:pt x="18977" y="74695"/>
                    </a:cubicBezTo>
                    <a:lnTo>
                      <a:pt x="28263" y="81155"/>
                    </a:lnTo>
                    <a:cubicBezTo>
                      <a:pt x="33916" y="85193"/>
                      <a:pt x="36338" y="92057"/>
                      <a:pt x="35935" y="98113"/>
                    </a:cubicBezTo>
                    <a:lnTo>
                      <a:pt x="35935" y="102958"/>
                    </a:lnTo>
                    <a:lnTo>
                      <a:pt x="35935" y="108207"/>
                    </a:lnTo>
                    <a:cubicBezTo>
                      <a:pt x="36338" y="114263"/>
                      <a:pt x="33916" y="121127"/>
                      <a:pt x="28263" y="124761"/>
                    </a:cubicBezTo>
                    <a:lnTo>
                      <a:pt x="18977" y="131221"/>
                    </a:lnTo>
                    <a:cubicBezTo>
                      <a:pt x="17765" y="132432"/>
                      <a:pt x="17362" y="133240"/>
                      <a:pt x="18169" y="134855"/>
                    </a:cubicBezTo>
                    <a:lnTo>
                      <a:pt x="33108" y="159080"/>
                    </a:lnTo>
                    <a:cubicBezTo>
                      <a:pt x="33512" y="159888"/>
                      <a:pt x="35127" y="160695"/>
                      <a:pt x="35935" y="159888"/>
                    </a:cubicBezTo>
                    <a:lnTo>
                      <a:pt x="48047" y="155043"/>
                    </a:lnTo>
                    <a:cubicBezTo>
                      <a:pt x="54104" y="152620"/>
                      <a:pt x="60968" y="153428"/>
                      <a:pt x="65813" y="157062"/>
                    </a:cubicBezTo>
                    <a:cubicBezTo>
                      <a:pt x="69446" y="159080"/>
                      <a:pt x="72273" y="161099"/>
                      <a:pt x="76310" y="163118"/>
                    </a:cubicBezTo>
                    <a:cubicBezTo>
                      <a:pt x="81963" y="165540"/>
                      <a:pt x="86404" y="171193"/>
                      <a:pt x="87615" y="177653"/>
                    </a:cubicBezTo>
                    <a:lnTo>
                      <a:pt x="89231" y="189362"/>
                    </a:lnTo>
                    <a:cubicBezTo>
                      <a:pt x="89231" y="190573"/>
                      <a:pt x="90038" y="191381"/>
                      <a:pt x="91653" y="191381"/>
                    </a:cubicBezTo>
                    <a:lnTo>
                      <a:pt x="121531" y="191381"/>
                    </a:lnTo>
                    <a:cubicBezTo>
                      <a:pt x="122742" y="191381"/>
                      <a:pt x="123954" y="190170"/>
                      <a:pt x="123954" y="189362"/>
                    </a:cubicBezTo>
                    <a:lnTo>
                      <a:pt x="125569" y="177653"/>
                    </a:lnTo>
                    <a:cubicBezTo>
                      <a:pt x="126376" y="170789"/>
                      <a:pt x="130818" y="165540"/>
                      <a:pt x="136470" y="163118"/>
                    </a:cubicBezTo>
                    <a:cubicBezTo>
                      <a:pt x="140104" y="161503"/>
                      <a:pt x="143738" y="159484"/>
                      <a:pt x="146968" y="157062"/>
                    </a:cubicBezTo>
                    <a:cubicBezTo>
                      <a:pt x="152217" y="153428"/>
                      <a:pt x="158677" y="152620"/>
                      <a:pt x="164733" y="155043"/>
                    </a:cubicBezTo>
                    <a:lnTo>
                      <a:pt x="176846" y="159888"/>
                    </a:lnTo>
                    <a:cubicBezTo>
                      <a:pt x="178057" y="160695"/>
                      <a:pt x="179268" y="159888"/>
                      <a:pt x="180076" y="159080"/>
                    </a:cubicBezTo>
                    <a:lnTo>
                      <a:pt x="194611" y="134855"/>
                    </a:lnTo>
                    <a:cubicBezTo>
                      <a:pt x="195015" y="133644"/>
                      <a:pt x="195015" y="132432"/>
                      <a:pt x="194207" y="131221"/>
                    </a:cubicBezTo>
                    <a:lnTo>
                      <a:pt x="184517" y="124761"/>
                    </a:lnTo>
                    <a:cubicBezTo>
                      <a:pt x="178865" y="120723"/>
                      <a:pt x="176442" y="114263"/>
                      <a:pt x="176846" y="108207"/>
                    </a:cubicBezTo>
                    <a:lnTo>
                      <a:pt x="176846" y="102958"/>
                    </a:lnTo>
                    <a:lnTo>
                      <a:pt x="176846" y="98113"/>
                    </a:lnTo>
                    <a:cubicBezTo>
                      <a:pt x="176442" y="92057"/>
                      <a:pt x="178865" y="84789"/>
                      <a:pt x="184517" y="81155"/>
                    </a:cubicBezTo>
                    <a:lnTo>
                      <a:pt x="194207" y="74695"/>
                    </a:lnTo>
                    <a:cubicBezTo>
                      <a:pt x="195015" y="73888"/>
                      <a:pt x="195419" y="72676"/>
                      <a:pt x="194611" y="71061"/>
                    </a:cubicBezTo>
                    <a:lnTo>
                      <a:pt x="180076" y="46836"/>
                    </a:lnTo>
                    <a:cubicBezTo>
                      <a:pt x="179268" y="46028"/>
                      <a:pt x="178057" y="45625"/>
                      <a:pt x="176846" y="46028"/>
                    </a:cubicBezTo>
                    <a:lnTo>
                      <a:pt x="164733" y="50873"/>
                    </a:lnTo>
                    <a:cubicBezTo>
                      <a:pt x="158677" y="53700"/>
                      <a:pt x="152217" y="52488"/>
                      <a:pt x="146968" y="48855"/>
                    </a:cubicBezTo>
                    <a:cubicBezTo>
                      <a:pt x="143738" y="46836"/>
                      <a:pt x="140508" y="44817"/>
                      <a:pt x="136470" y="42798"/>
                    </a:cubicBezTo>
                    <a:cubicBezTo>
                      <a:pt x="130818" y="40376"/>
                      <a:pt x="126376" y="34723"/>
                      <a:pt x="125569" y="28263"/>
                    </a:cubicBezTo>
                    <a:lnTo>
                      <a:pt x="123954" y="16554"/>
                    </a:lnTo>
                    <a:cubicBezTo>
                      <a:pt x="123550" y="16150"/>
                      <a:pt x="122339" y="15343"/>
                      <a:pt x="121531" y="1534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65"/>
              <p:cNvSpPr/>
              <p:nvPr/>
            </p:nvSpPr>
            <p:spPr>
              <a:xfrm>
                <a:off x="2583575" y="1691650"/>
                <a:ext cx="2271150" cy="2271150"/>
              </a:xfrm>
              <a:custGeom>
                <a:rect b="b" l="l" r="r" t="t"/>
                <a:pathLst>
                  <a:path extrusionOk="0" h="90846" w="90846">
                    <a:moveTo>
                      <a:pt x="70658" y="45221"/>
                    </a:moveTo>
                    <a:cubicBezTo>
                      <a:pt x="70658" y="31089"/>
                      <a:pt x="59353" y="20188"/>
                      <a:pt x="45221" y="20188"/>
                    </a:cubicBezTo>
                    <a:cubicBezTo>
                      <a:pt x="31090" y="20188"/>
                      <a:pt x="20188" y="31089"/>
                      <a:pt x="20188" y="45221"/>
                    </a:cubicBezTo>
                    <a:cubicBezTo>
                      <a:pt x="20188" y="59352"/>
                      <a:pt x="31090" y="70658"/>
                      <a:pt x="45221" y="70658"/>
                    </a:cubicBezTo>
                    <a:cubicBezTo>
                      <a:pt x="59353" y="70658"/>
                      <a:pt x="70658" y="59352"/>
                      <a:pt x="70658" y="45221"/>
                    </a:cubicBezTo>
                    <a:close/>
                    <a:moveTo>
                      <a:pt x="45221" y="0"/>
                    </a:moveTo>
                    <a:cubicBezTo>
                      <a:pt x="70658" y="0"/>
                      <a:pt x="90846" y="20188"/>
                      <a:pt x="90846" y="45221"/>
                    </a:cubicBezTo>
                    <a:cubicBezTo>
                      <a:pt x="90846" y="70658"/>
                      <a:pt x="70658" y="90845"/>
                      <a:pt x="45221" y="90845"/>
                    </a:cubicBezTo>
                    <a:cubicBezTo>
                      <a:pt x="20188" y="90845"/>
                      <a:pt x="1" y="70658"/>
                      <a:pt x="1" y="45221"/>
                    </a:cubicBezTo>
                    <a:cubicBezTo>
                      <a:pt x="1" y="20188"/>
                      <a:pt x="20188" y="0"/>
                      <a:pt x="45221" y="0"/>
                    </a:cubicBezTo>
                    <a:close/>
                  </a:path>
                </a:pathLst>
              </a:custGeom>
              <a:gradFill>
                <a:gsLst>
                  <a:gs pos="0">
                    <a:srgbClr val="38CCED">
                      <a:alpha val="35294"/>
                    </a:srgbClr>
                  </a:gs>
                  <a:gs pos="100000">
                    <a:srgbClr val="38CCED"/>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6" name="Google Shape;496;p65"/>
            <p:cNvSpPr/>
            <p:nvPr/>
          </p:nvSpPr>
          <p:spPr>
            <a:xfrm>
              <a:off x="21587338" y="4721883"/>
              <a:ext cx="780900" cy="762000"/>
            </a:xfrm>
            <a:prstGeom prst="ellipse">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7" name="Google Shape;497;p65"/>
          <p:cNvGrpSpPr/>
          <p:nvPr/>
        </p:nvGrpSpPr>
        <p:grpSpPr>
          <a:xfrm>
            <a:off x="15683177" y="8435289"/>
            <a:ext cx="473100" cy="461700"/>
            <a:chOff x="22331327" y="2455426"/>
            <a:chExt cx="473100" cy="461700"/>
          </a:xfrm>
        </p:grpSpPr>
        <p:grpSp>
          <p:nvGrpSpPr>
            <p:cNvPr id="498" name="Google Shape;498;p65"/>
            <p:cNvGrpSpPr/>
            <p:nvPr/>
          </p:nvGrpSpPr>
          <p:grpSpPr>
            <a:xfrm>
              <a:off x="22390430" y="2513238"/>
              <a:ext cx="354670" cy="345904"/>
              <a:chOff x="1059400" y="238125"/>
              <a:chExt cx="5309425" cy="5178200"/>
            </a:xfrm>
          </p:grpSpPr>
          <p:sp>
            <p:nvSpPr>
              <p:cNvPr id="499" name="Google Shape;499;p65"/>
              <p:cNvSpPr/>
              <p:nvPr/>
            </p:nvSpPr>
            <p:spPr>
              <a:xfrm>
                <a:off x="1059400" y="238125"/>
                <a:ext cx="5309425" cy="5178200"/>
              </a:xfrm>
              <a:custGeom>
                <a:rect b="b" l="l" r="r" t="t"/>
                <a:pathLst>
                  <a:path extrusionOk="0" h="207128" w="212377">
                    <a:moveTo>
                      <a:pt x="73888" y="15747"/>
                    </a:moveTo>
                    <a:cubicBezTo>
                      <a:pt x="75099" y="6460"/>
                      <a:pt x="82367" y="0"/>
                      <a:pt x="91249" y="0"/>
                    </a:cubicBezTo>
                    <a:lnTo>
                      <a:pt x="121531" y="0"/>
                    </a:lnTo>
                    <a:cubicBezTo>
                      <a:pt x="130414" y="0"/>
                      <a:pt x="138085" y="6460"/>
                      <a:pt x="138893" y="15747"/>
                    </a:cubicBezTo>
                    <a:lnTo>
                      <a:pt x="140508" y="27455"/>
                    </a:lnTo>
                    <a:cubicBezTo>
                      <a:pt x="140508" y="28263"/>
                      <a:pt x="140911" y="29474"/>
                      <a:pt x="142526" y="29878"/>
                    </a:cubicBezTo>
                    <a:cubicBezTo>
                      <a:pt x="146968" y="31897"/>
                      <a:pt x="151005" y="34319"/>
                      <a:pt x="155043" y="36742"/>
                    </a:cubicBezTo>
                    <a:cubicBezTo>
                      <a:pt x="156254" y="37953"/>
                      <a:pt x="157869" y="37953"/>
                      <a:pt x="158273" y="37549"/>
                    </a:cubicBezTo>
                    <a:lnTo>
                      <a:pt x="170386" y="32301"/>
                    </a:lnTo>
                    <a:cubicBezTo>
                      <a:pt x="178461" y="28667"/>
                      <a:pt x="188151" y="31897"/>
                      <a:pt x="192592" y="39568"/>
                    </a:cubicBezTo>
                    <a:lnTo>
                      <a:pt x="207128" y="63794"/>
                    </a:lnTo>
                    <a:cubicBezTo>
                      <a:pt x="212376" y="71869"/>
                      <a:pt x="209550" y="81963"/>
                      <a:pt x="202283" y="87212"/>
                    </a:cubicBezTo>
                    <a:lnTo>
                      <a:pt x="192189" y="94075"/>
                    </a:lnTo>
                    <a:cubicBezTo>
                      <a:pt x="191381" y="94479"/>
                      <a:pt x="190574" y="95287"/>
                      <a:pt x="190977" y="96902"/>
                    </a:cubicBezTo>
                    <a:cubicBezTo>
                      <a:pt x="190977" y="98921"/>
                      <a:pt x="191381" y="101343"/>
                      <a:pt x="191381" y="103362"/>
                    </a:cubicBezTo>
                    <a:cubicBezTo>
                      <a:pt x="191381" y="105381"/>
                      <a:pt x="191381" y="108207"/>
                      <a:pt x="190977" y="110226"/>
                    </a:cubicBezTo>
                    <a:cubicBezTo>
                      <a:pt x="190977" y="111437"/>
                      <a:pt x="191381" y="112648"/>
                      <a:pt x="192189" y="113052"/>
                    </a:cubicBezTo>
                    <a:lnTo>
                      <a:pt x="201475" y="119512"/>
                    </a:lnTo>
                    <a:cubicBezTo>
                      <a:pt x="209146" y="125165"/>
                      <a:pt x="211165" y="135259"/>
                      <a:pt x="206724" y="143334"/>
                    </a:cubicBezTo>
                    <a:lnTo>
                      <a:pt x="192189" y="167559"/>
                    </a:lnTo>
                    <a:cubicBezTo>
                      <a:pt x="187344" y="175231"/>
                      <a:pt x="178057" y="178057"/>
                      <a:pt x="169982" y="174827"/>
                    </a:cubicBezTo>
                    <a:lnTo>
                      <a:pt x="157869" y="169578"/>
                    </a:lnTo>
                    <a:cubicBezTo>
                      <a:pt x="157062" y="169174"/>
                      <a:pt x="155850" y="169174"/>
                      <a:pt x="154639" y="169982"/>
                    </a:cubicBezTo>
                    <a:cubicBezTo>
                      <a:pt x="150602" y="172808"/>
                      <a:pt x="146564" y="175231"/>
                      <a:pt x="142123" y="177249"/>
                    </a:cubicBezTo>
                    <a:cubicBezTo>
                      <a:pt x="140508" y="177653"/>
                      <a:pt x="140104" y="178864"/>
                      <a:pt x="140104" y="179672"/>
                    </a:cubicBezTo>
                    <a:lnTo>
                      <a:pt x="138489" y="191381"/>
                    </a:lnTo>
                    <a:cubicBezTo>
                      <a:pt x="137681" y="200264"/>
                      <a:pt x="130010" y="207127"/>
                      <a:pt x="121531" y="207127"/>
                    </a:cubicBezTo>
                    <a:lnTo>
                      <a:pt x="91249" y="207127"/>
                    </a:lnTo>
                    <a:cubicBezTo>
                      <a:pt x="81963" y="207127"/>
                      <a:pt x="74291" y="200264"/>
                      <a:pt x="73484" y="191381"/>
                    </a:cubicBezTo>
                    <a:lnTo>
                      <a:pt x="71869" y="179672"/>
                    </a:lnTo>
                    <a:cubicBezTo>
                      <a:pt x="71869" y="178864"/>
                      <a:pt x="71465" y="177653"/>
                      <a:pt x="69850" y="177249"/>
                    </a:cubicBezTo>
                    <a:cubicBezTo>
                      <a:pt x="65409" y="175231"/>
                      <a:pt x="61371" y="172808"/>
                      <a:pt x="57334" y="169982"/>
                    </a:cubicBezTo>
                    <a:cubicBezTo>
                      <a:pt x="56122" y="169174"/>
                      <a:pt x="54507" y="169174"/>
                      <a:pt x="54104" y="169578"/>
                    </a:cubicBezTo>
                    <a:lnTo>
                      <a:pt x="41991" y="174827"/>
                    </a:lnTo>
                    <a:cubicBezTo>
                      <a:pt x="33916" y="178057"/>
                      <a:pt x="24226" y="175231"/>
                      <a:pt x="19784" y="167559"/>
                    </a:cubicBezTo>
                    <a:lnTo>
                      <a:pt x="5249" y="143738"/>
                    </a:lnTo>
                    <a:cubicBezTo>
                      <a:pt x="0" y="135662"/>
                      <a:pt x="2826" y="125569"/>
                      <a:pt x="10498" y="120320"/>
                    </a:cubicBezTo>
                    <a:lnTo>
                      <a:pt x="20592" y="113052"/>
                    </a:lnTo>
                    <a:cubicBezTo>
                      <a:pt x="20996" y="112648"/>
                      <a:pt x="21803" y="111437"/>
                      <a:pt x="21399" y="109822"/>
                    </a:cubicBezTo>
                    <a:cubicBezTo>
                      <a:pt x="21399" y="108207"/>
                      <a:pt x="20996" y="105381"/>
                      <a:pt x="20996" y="103362"/>
                    </a:cubicBezTo>
                    <a:cubicBezTo>
                      <a:pt x="20996" y="101343"/>
                      <a:pt x="20996" y="98921"/>
                      <a:pt x="21399" y="96902"/>
                    </a:cubicBezTo>
                    <a:cubicBezTo>
                      <a:pt x="21399" y="95287"/>
                      <a:pt x="20996" y="94479"/>
                      <a:pt x="20592" y="93672"/>
                    </a:cubicBezTo>
                    <a:lnTo>
                      <a:pt x="10498" y="86808"/>
                    </a:lnTo>
                    <a:cubicBezTo>
                      <a:pt x="2826" y="81155"/>
                      <a:pt x="808" y="71061"/>
                      <a:pt x="5249" y="62986"/>
                    </a:cubicBezTo>
                    <a:lnTo>
                      <a:pt x="19784" y="38761"/>
                    </a:lnTo>
                    <a:cubicBezTo>
                      <a:pt x="24629" y="31493"/>
                      <a:pt x="33916" y="28263"/>
                      <a:pt x="41991" y="31897"/>
                    </a:cubicBezTo>
                    <a:lnTo>
                      <a:pt x="54104" y="36742"/>
                    </a:lnTo>
                    <a:cubicBezTo>
                      <a:pt x="54911" y="37549"/>
                      <a:pt x="56122" y="37549"/>
                      <a:pt x="57334" y="36338"/>
                    </a:cubicBezTo>
                    <a:cubicBezTo>
                      <a:pt x="61371" y="33916"/>
                      <a:pt x="65409" y="31493"/>
                      <a:pt x="69850" y="29474"/>
                    </a:cubicBezTo>
                    <a:cubicBezTo>
                      <a:pt x="71465" y="28667"/>
                      <a:pt x="71869" y="27859"/>
                      <a:pt x="71869" y="26648"/>
                    </a:cubicBezTo>
                    <a:close/>
                    <a:moveTo>
                      <a:pt x="91249" y="15343"/>
                    </a:moveTo>
                    <a:cubicBezTo>
                      <a:pt x="89634" y="15343"/>
                      <a:pt x="88423" y="16150"/>
                      <a:pt x="88423" y="17362"/>
                    </a:cubicBezTo>
                    <a:lnTo>
                      <a:pt x="87212" y="28667"/>
                    </a:lnTo>
                    <a:cubicBezTo>
                      <a:pt x="86000" y="35934"/>
                      <a:pt x="81559" y="40779"/>
                      <a:pt x="75907" y="43606"/>
                    </a:cubicBezTo>
                    <a:cubicBezTo>
                      <a:pt x="72273" y="44817"/>
                      <a:pt x="69043" y="46836"/>
                      <a:pt x="65409" y="49258"/>
                    </a:cubicBezTo>
                    <a:cubicBezTo>
                      <a:pt x="60160" y="52892"/>
                      <a:pt x="53700" y="54103"/>
                      <a:pt x="47644" y="51277"/>
                    </a:cubicBezTo>
                    <a:lnTo>
                      <a:pt x="35531" y="46432"/>
                    </a:lnTo>
                    <a:cubicBezTo>
                      <a:pt x="35127" y="45625"/>
                      <a:pt x="33512" y="46028"/>
                      <a:pt x="33108" y="46836"/>
                    </a:cubicBezTo>
                    <a:lnTo>
                      <a:pt x="18573" y="71061"/>
                    </a:lnTo>
                    <a:cubicBezTo>
                      <a:pt x="17765" y="72273"/>
                      <a:pt x="17765" y="73888"/>
                      <a:pt x="18977" y="74695"/>
                    </a:cubicBezTo>
                    <a:lnTo>
                      <a:pt x="28263" y="81155"/>
                    </a:lnTo>
                    <a:cubicBezTo>
                      <a:pt x="33916" y="85193"/>
                      <a:pt x="36338" y="92057"/>
                      <a:pt x="35935" y="98113"/>
                    </a:cubicBezTo>
                    <a:lnTo>
                      <a:pt x="35935" y="102958"/>
                    </a:lnTo>
                    <a:lnTo>
                      <a:pt x="35935" y="108207"/>
                    </a:lnTo>
                    <a:cubicBezTo>
                      <a:pt x="36338" y="114263"/>
                      <a:pt x="33916" y="121127"/>
                      <a:pt x="28263" y="124761"/>
                    </a:cubicBezTo>
                    <a:lnTo>
                      <a:pt x="18977" y="131221"/>
                    </a:lnTo>
                    <a:cubicBezTo>
                      <a:pt x="17765" y="132432"/>
                      <a:pt x="17362" y="133240"/>
                      <a:pt x="18169" y="134855"/>
                    </a:cubicBezTo>
                    <a:lnTo>
                      <a:pt x="33108" y="159080"/>
                    </a:lnTo>
                    <a:cubicBezTo>
                      <a:pt x="33512" y="159888"/>
                      <a:pt x="35127" y="160695"/>
                      <a:pt x="35935" y="159888"/>
                    </a:cubicBezTo>
                    <a:lnTo>
                      <a:pt x="48047" y="155043"/>
                    </a:lnTo>
                    <a:cubicBezTo>
                      <a:pt x="54104" y="152620"/>
                      <a:pt x="60968" y="153428"/>
                      <a:pt x="65813" y="157062"/>
                    </a:cubicBezTo>
                    <a:cubicBezTo>
                      <a:pt x="69446" y="159080"/>
                      <a:pt x="72273" y="161099"/>
                      <a:pt x="76310" y="163118"/>
                    </a:cubicBezTo>
                    <a:cubicBezTo>
                      <a:pt x="81963" y="165540"/>
                      <a:pt x="86404" y="171193"/>
                      <a:pt x="87615" y="177653"/>
                    </a:cubicBezTo>
                    <a:lnTo>
                      <a:pt x="89231" y="189362"/>
                    </a:lnTo>
                    <a:cubicBezTo>
                      <a:pt x="89231" y="190573"/>
                      <a:pt x="90038" y="191381"/>
                      <a:pt x="91653" y="191381"/>
                    </a:cubicBezTo>
                    <a:lnTo>
                      <a:pt x="121531" y="191381"/>
                    </a:lnTo>
                    <a:cubicBezTo>
                      <a:pt x="122742" y="191381"/>
                      <a:pt x="123954" y="190170"/>
                      <a:pt x="123954" y="189362"/>
                    </a:cubicBezTo>
                    <a:lnTo>
                      <a:pt x="125569" y="177653"/>
                    </a:lnTo>
                    <a:cubicBezTo>
                      <a:pt x="126376" y="170789"/>
                      <a:pt x="130818" y="165540"/>
                      <a:pt x="136470" y="163118"/>
                    </a:cubicBezTo>
                    <a:cubicBezTo>
                      <a:pt x="140104" y="161503"/>
                      <a:pt x="143738" y="159484"/>
                      <a:pt x="146968" y="157062"/>
                    </a:cubicBezTo>
                    <a:cubicBezTo>
                      <a:pt x="152217" y="153428"/>
                      <a:pt x="158677" y="152620"/>
                      <a:pt x="164733" y="155043"/>
                    </a:cubicBezTo>
                    <a:lnTo>
                      <a:pt x="176846" y="159888"/>
                    </a:lnTo>
                    <a:cubicBezTo>
                      <a:pt x="178057" y="160695"/>
                      <a:pt x="179268" y="159888"/>
                      <a:pt x="180076" y="159080"/>
                    </a:cubicBezTo>
                    <a:lnTo>
                      <a:pt x="194611" y="134855"/>
                    </a:lnTo>
                    <a:cubicBezTo>
                      <a:pt x="195015" y="133644"/>
                      <a:pt x="195015" y="132432"/>
                      <a:pt x="194207" y="131221"/>
                    </a:cubicBezTo>
                    <a:lnTo>
                      <a:pt x="184517" y="124761"/>
                    </a:lnTo>
                    <a:cubicBezTo>
                      <a:pt x="178865" y="120723"/>
                      <a:pt x="176442" y="114263"/>
                      <a:pt x="176846" y="108207"/>
                    </a:cubicBezTo>
                    <a:lnTo>
                      <a:pt x="176846" y="102958"/>
                    </a:lnTo>
                    <a:lnTo>
                      <a:pt x="176846" y="98113"/>
                    </a:lnTo>
                    <a:cubicBezTo>
                      <a:pt x="176442" y="92057"/>
                      <a:pt x="178865" y="84789"/>
                      <a:pt x="184517" y="81155"/>
                    </a:cubicBezTo>
                    <a:lnTo>
                      <a:pt x="194207" y="74695"/>
                    </a:lnTo>
                    <a:cubicBezTo>
                      <a:pt x="195015" y="73888"/>
                      <a:pt x="195419" y="72676"/>
                      <a:pt x="194611" y="71061"/>
                    </a:cubicBezTo>
                    <a:lnTo>
                      <a:pt x="180076" y="46836"/>
                    </a:lnTo>
                    <a:cubicBezTo>
                      <a:pt x="179268" y="46028"/>
                      <a:pt x="178057" y="45625"/>
                      <a:pt x="176846" y="46028"/>
                    </a:cubicBezTo>
                    <a:lnTo>
                      <a:pt x="164733" y="50873"/>
                    </a:lnTo>
                    <a:cubicBezTo>
                      <a:pt x="158677" y="53700"/>
                      <a:pt x="152217" y="52488"/>
                      <a:pt x="146968" y="48855"/>
                    </a:cubicBezTo>
                    <a:cubicBezTo>
                      <a:pt x="143738" y="46836"/>
                      <a:pt x="140508" y="44817"/>
                      <a:pt x="136470" y="42798"/>
                    </a:cubicBezTo>
                    <a:cubicBezTo>
                      <a:pt x="130818" y="40376"/>
                      <a:pt x="126376" y="34723"/>
                      <a:pt x="125569" y="28263"/>
                    </a:cubicBezTo>
                    <a:lnTo>
                      <a:pt x="123954" y="16554"/>
                    </a:lnTo>
                    <a:cubicBezTo>
                      <a:pt x="123550" y="16150"/>
                      <a:pt x="122339" y="15343"/>
                      <a:pt x="121531" y="1534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65"/>
              <p:cNvSpPr/>
              <p:nvPr/>
            </p:nvSpPr>
            <p:spPr>
              <a:xfrm>
                <a:off x="2583575" y="1691650"/>
                <a:ext cx="2271150" cy="2271150"/>
              </a:xfrm>
              <a:custGeom>
                <a:rect b="b" l="l" r="r" t="t"/>
                <a:pathLst>
                  <a:path extrusionOk="0" h="90846" w="90846">
                    <a:moveTo>
                      <a:pt x="70658" y="45221"/>
                    </a:moveTo>
                    <a:cubicBezTo>
                      <a:pt x="70658" y="31089"/>
                      <a:pt x="59353" y="20188"/>
                      <a:pt x="45221" y="20188"/>
                    </a:cubicBezTo>
                    <a:cubicBezTo>
                      <a:pt x="31090" y="20188"/>
                      <a:pt x="20188" y="31089"/>
                      <a:pt x="20188" y="45221"/>
                    </a:cubicBezTo>
                    <a:cubicBezTo>
                      <a:pt x="20188" y="59352"/>
                      <a:pt x="31090" y="70658"/>
                      <a:pt x="45221" y="70658"/>
                    </a:cubicBezTo>
                    <a:cubicBezTo>
                      <a:pt x="59353" y="70658"/>
                      <a:pt x="70658" y="59352"/>
                      <a:pt x="70658" y="45221"/>
                    </a:cubicBezTo>
                    <a:close/>
                    <a:moveTo>
                      <a:pt x="45221" y="0"/>
                    </a:moveTo>
                    <a:cubicBezTo>
                      <a:pt x="70658" y="0"/>
                      <a:pt x="90846" y="20188"/>
                      <a:pt x="90846" y="45221"/>
                    </a:cubicBezTo>
                    <a:cubicBezTo>
                      <a:pt x="90846" y="70658"/>
                      <a:pt x="70658" y="90845"/>
                      <a:pt x="45221" y="90845"/>
                    </a:cubicBezTo>
                    <a:cubicBezTo>
                      <a:pt x="20188" y="90845"/>
                      <a:pt x="1" y="70658"/>
                      <a:pt x="1" y="45221"/>
                    </a:cubicBezTo>
                    <a:cubicBezTo>
                      <a:pt x="1" y="20188"/>
                      <a:pt x="20188" y="0"/>
                      <a:pt x="45221" y="0"/>
                    </a:cubicBezTo>
                    <a:close/>
                  </a:path>
                </a:pathLst>
              </a:custGeom>
              <a:gradFill>
                <a:gsLst>
                  <a:gs pos="0">
                    <a:srgbClr val="38CCED">
                      <a:alpha val="35294"/>
                    </a:srgbClr>
                  </a:gs>
                  <a:gs pos="100000">
                    <a:srgbClr val="38CCED"/>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1" name="Google Shape;501;p65"/>
            <p:cNvSpPr/>
            <p:nvPr/>
          </p:nvSpPr>
          <p:spPr>
            <a:xfrm>
              <a:off x="22331327" y="2455426"/>
              <a:ext cx="473100" cy="461700"/>
            </a:xfrm>
            <a:prstGeom prst="ellipse">
              <a:avLst/>
            </a:prstGeom>
            <a:noFill/>
            <a:ln cap="flat" cmpd="sng" w="2857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2" name="Google Shape;502;p65"/>
          <p:cNvGrpSpPr/>
          <p:nvPr/>
        </p:nvGrpSpPr>
        <p:grpSpPr>
          <a:xfrm>
            <a:off x="19764275" y="5734350"/>
            <a:ext cx="1076700" cy="1711800"/>
            <a:chOff x="7548400" y="11551100"/>
            <a:chExt cx="1076700" cy="1711800"/>
          </a:xfrm>
        </p:grpSpPr>
        <p:sp>
          <p:nvSpPr>
            <p:cNvPr id="503" name="Google Shape;503;p65"/>
            <p:cNvSpPr/>
            <p:nvPr/>
          </p:nvSpPr>
          <p:spPr>
            <a:xfrm>
              <a:off x="7548400" y="11551100"/>
              <a:ext cx="1076700" cy="1711800"/>
            </a:xfrm>
            <a:prstGeom prst="rect">
              <a:avLst/>
            </a:prstGeom>
            <a:noFill/>
            <a:ln cap="flat" cmpd="sng" w="762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4" name="Google Shape;504;p65"/>
            <p:cNvCxnSpPr/>
            <p:nvPr/>
          </p:nvCxnSpPr>
          <p:spPr>
            <a:xfrm rot="10800000">
              <a:off x="7889800" y="11735000"/>
              <a:ext cx="393900" cy="0"/>
            </a:xfrm>
            <a:prstGeom prst="straightConnector1">
              <a:avLst/>
            </a:prstGeom>
            <a:noFill/>
            <a:ln cap="flat" cmpd="sng" w="76200">
              <a:solidFill>
                <a:schemeClr val="dk1"/>
              </a:solidFill>
              <a:prstDash val="solid"/>
              <a:round/>
              <a:headEnd len="med" w="med" type="none"/>
              <a:tailEnd len="med" w="med" type="none"/>
            </a:ln>
          </p:spPr>
        </p:cxnSp>
      </p:grpSp>
      <p:grpSp>
        <p:nvGrpSpPr>
          <p:cNvPr id="505" name="Google Shape;505;p65"/>
          <p:cNvGrpSpPr/>
          <p:nvPr/>
        </p:nvGrpSpPr>
        <p:grpSpPr>
          <a:xfrm>
            <a:off x="15969451" y="5723768"/>
            <a:ext cx="1116841" cy="1711809"/>
            <a:chOff x="4296910" y="1296347"/>
            <a:chExt cx="1210406" cy="1987471"/>
          </a:xfrm>
        </p:grpSpPr>
        <p:pic>
          <p:nvPicPr>
            <p:cNvPr descr="Image" id="506" name="Google Shape;506;p65"/>
            <p:cNvPicPr preferRelativeResize="0"/>
            <p:nvPr/>
          </p:nvPicPr>
          <p:blipFill rotWithShape="1">
            <a:blip r:embed="rId3">
              <a:alphaModFix/>
            </a:blip>
            <a:srcRect b="46816" l="37041" r="39149" t="10393"/>
            <a:stretch/>
          </p:blipFill>
          <p:spPr>
            <a:xfrm>
              <a:off x="4296910" y="1296347"/>
              <a:ext cx="1210406" cy="1987471"/>
            </a:xfrm>
            <a:prstGeom prst="rect">
              <a:avLst/>
            </a:prstGeom>
            <a:noFill/>
            <a:ln>
              <a:noFill/>
            </a:ln>
          </p:spPr>
        </p:pic>
        <p:pic>
          <p:nvPicPr>
            <p:cNvPr descr="Image" id="507" name="Google Shape;507;p65"/>
            <p:cNvPicPr preferRelativeResize="0"/>
            <p:nvPr/>
          </p:nvPicPr>
          <p:blipFill rotWithShape="1">
            <a:blip r:embed="rId5">
              <a:alphaModFix/>
            </a:blip>
            <a:srcRect b="0" l="0" r="0" t="0"/>
            <a:stretch/>
          </p:blipFill>
          <p:spPr>
            <a:xfrm>
              <a:off x="4392677" y="2406057"/>
              <a:ext cx="358646" cy="331386"/>
            </a:xfrm>
            <a:prstGeom prst="rect">
              <a:avLst/>
            </a:prstGeom>
            <a:noFill/>
            <a:ln>
              <a:noFill/>
            </a:ln>
          </p:spPr>
        </p:pic>
        <p:pic>
          <p:nvPicPr>
            <p:cNvPr descr="Image" id="508" name="Google Shape;508;p65"/>
            <p:cNvPicPr preferRelativeResize="0"/>
            <p:nvPr/>
          </p:nvPicPr>
          <p:blipFill rotWithShape="1">
            <a:blip r:embed="rId6">
              <a:alphaModFix/>
            </a:blip>
            <a:srcRect b="0" l="0" r="0" t="0"/>
            <a:stretch/>
          </p:blipFill>
          <p:spPr>
            <a:xfrm>
              <a:off x="4518797" y="2522591"/>
              <a:ext cx="106406" cy="98319"/>
            </a:xfrm>
            <a:prstGeom prst="rect">
              <a:avLst/>
            </a:prstGeom>
            <a:noFill/>
            <a:ln>
              <a:noFill/>
            </a:ln>
          </p:spPr>
        </p:pic>
      </p:grpSp>
      <p:grpSp>
        <p:nvGrpSpPr>
          <p:cNvPr id="509" name="Google Shape;509;p65"/>
          <p:cNvGrpSpPr/>
          <p:nvPr/>
        </p:nvGrpSpPr>
        <p:grpSpPr>
          <a:xfrm>
            <a:off x="16004900" y="5744913"/>
            <a:ext cx="1076700" cy="1711800"/>
            <a:chOff x="7548400" y="11551100"/>
            <a:chExt cx="1076700" cy="1711800"/>
          </a:xfrm>
        </p:grpSpPr>
        <p:sp>
          <p:nvSpPr>
            <p:cNvPr id="510" name="Google Shape;510;p65"/>
            <p:cNvSpPr/>
            <p:nvPr/>
          </p:nvSpPr>
          <p:spPr>
            <a:xfrm>
              <a:off x="7548400" y="11551100"/>
              <a:ext cx="1076700" cy="1711800"/>
            </a:xfrm>
            <a:prstGeom prst="rect">
              <a:avLst/>
            </a:prstGeom>
            <a:noFill/>
            <a:ln cap="flat" cmpd="sng" w="762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11" name="Google Shape;511;p65"/>
            <p:cNvCxnSpPr/>
            <p:nvPr/>
          </p:nvCxnSpPr>
          <p:spPr>
            <a:xfrm rot="10800000">
              <a:off x="7889800" y="11735000"/>
              <a:ext cx="393900" cy="0"/>
            </a:xfrm>
            <a:prstGeom prst="straightConnector1">
              <a:avLst/>
            </a:prstGeom>
            <a:noFill/>
            <a:ln cap="flat" cmpd="sng" w="76200">
              <a:solidFill>
                <a:schemeClr val="dk1"/>
              </a:solidFill>
              <a:prstDash val="solid"/>
              <a:round/>
              <a:headEnd len="med" w="med" type="none"/>
              <a:tailEnd len="med" w="med" type="none"/>
            </a:ln>
          </p:spPr>
        </p:cxnSp>
      </p:grpSp>
      <p:cxnSp>
        <p:nvCxnSpPr>
          <p:cNvPr id="512" name="Google Shape;512;p65"/>
          <p:cNvCxnSpPr/>
          <p:nvPr/>
        </p:nvCxnSpPr>
        <p:spPr>
          <a:xfrm rot="10800000">
            <a:off x="4677900" y="7065800"/>
            <a:ext cx="2652900" cy="0"/>
          </a:xfrm>
          <a:prstGeom prst="straightConnector1">
            <a:avLst/>
          </a:prstGeom>
          <a:noFill/>
          <a:ln cap="flat" cmpd="sng" w="28575">
            <a:solidFill>
              <a:schemeClr val="dk1"/>
            </a:solidFill>
            <a:prstDash val="dash"/>
            <a:round/>
            <a:headEnd len="med" w="med" type="none"/>
            <a:tailEnd len="med" w="med" type="none"/>
          </a:ln>
        </p:spPr>
      </p:cxnSp>
      <p:sp>
        <p:nvSpPr>
          <p:cNvPr id="513" name="Google Shape;513;p65"/>
          <p:cNvSpPr txBox="1"/>
          <p:nvPr/>
        </p:nvSpPr>
        <p:spPr>
          <a:xfrm>
            <a:off x="2848800" y="4676500"/>
            <a:ext cx="7357200" cy="461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i="1" lang="en-US" sz="3000">
                <a:solidFill>
                  <a:schemeClr val="dk1"/>
                </a:solidFill>
                <a:latin typeface="Montserrat"/>
                <a:ea typeface="Montserrat"/>
                <a:cs typeface="Montserrat"/>
                <a:sym typeface="Montserrat"/>
              </a:rPr>
              <a:t>Taking a taxi</a:t>
            </a:r>
            <a:r>
              <a:rPr lang="en-US" sz="3000">
                <a:solidFill>
                  <a:schemeClr val="dk1"/>
                </a:solidFill>
                <a:latin typeface="Montserrat"/>
                <a:ea typeface="Montserrat"/>
                <a:cs typeface="Montserrat"/>
                <a:sym typeface="Montserrat"/>
              </a:rPr>
              <a:t> </a:t>
            </a:r>
            <a:r>
              <a:rPr b="1" i="1" lang="en-US" sz="3000">
                <a:solidFill>
                  <a:schemeClr val="dk1"/>
                </a:solidFill>
                <a:latin typeface="Montserrat"/>
                <a:ea typeface="Montserrat"/>
                <a:cs typeface="Montserrat"/>
                <a:sym typeface="Montserrat"/>
              </a:rPr>
              <a:t>in the real world </a:t>
            </a:r>
            <a:endParaRPr b="1" i="1" sz="3000">
              <a:solidFill>
                <a:schemeClr val="dk1"/>
              </a:solidFill>
              <a:latin typeface="Montserrat"/>
              <a:ea typeface="Montserrat"/>
              <a:cs typeface="Montserrat"/>
              <a:sym typeface="Montserrat"/>
            </a:endParaRPr>
          </a:p>
        </p:txBody>
      </p:sp>
      <p:grpSp>
        <p:nvGrpSpPr>
          <p:cNvPr id="514" name="Google Shape;514;p65"/>
          <p:cNvGrpSpPr/>
          <p:nvPr/>
        </p:nvGrpSpPr>
        <p:grpSpPr>
          <a:xfrm>
            <a:off x="2848807" y="6087001"/>
            <a:ext cx="1829090" cy="1711800"/>
            <a:chOff x="8749413" y="10236763"/>
            <a:chExt cx="921781" cy="862672"/>
          </a:xfrm>
        </p:grpSpPr>
        <p:sp>
          <p:nvSpPr>
            <p:cNvPr id="515" name="Google Shape;515;p65"/>
            <p:cNvSpPr/>
            <p:nvPr/>
          </p:nvSpPr>
          <p:spPr>
            <a:xfrm>
              <a:off x="8749413" y="10833102"/>
              <a:ext cx="575234" cy="82327"/>
            </a:xfrm>
            <a:custGeom>
              <a:rect b="b" l="l" r="r" t="t"/>
              <a:pathLst>
                <a:path extrusionOk="0" h="468" w="3270">
                  <a:moveTo>
                    <a:pt x="1" y="1"/>
                  </a:moveTo>
                  <a:lnTo>
                    <a:pt x="3269" y="1"/>
                  </a:lnTo>
                  <a:lnTo>
                    <a:pt x="3269" y="467"/>
                  </a:lnTo>
                  <a:lnTo>
                    <a:pt x="1" y="467"/>
                  </a:lnTo>
                  <a:close/>
                </a:path>
              </a:pathLst>
            </a:custGeom>
            <a:gradFill>
              <a:gsLst>
                <a:gs pos="0">
                  <a:srgbClr val="38CCED">
                    <a:alpha val="29411"/>
                    <a:alpha val="29409"/>
                  </a:srgbClr>
                </a:gs>
                <a:gs pos="100000">
                  <a:schemeClr val="accent5">
                    <a:alpha val="29409"/>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65"/>
            <p:cNvSpPr/>
            <p:nvPr/>
          </p:nvSpPr>
          <p:spPr>
            <a:xfrm>
              <a:off x="8811861" y="10647515"/>
              <a:ext cx="859333" cy="451919"/>
            </a:xfrm>
            <a:custGeom>
              <a:rect b="b" l="l" r="r" t="t"/>
              <a:pathLst>
                <a:path extrusionOk="0" h="2569" w="4885">
                  <a:moveTo>
                    <a:pt x="2447" y="355"/>
                  </a:moveTo>
                  <a:cubicBezTo>
                    <a:pt x="3502" y="355"/>
                    <a:pt x="4362" y="1149"/>
                    <a:pt x="4530" y="2223"/>
                  </a:cubicBezTo>
                  <a:lnTo>
                    <a:pt x="374" y="2223"/>
                  </a:lnTo>
                  <a:cubicBezTo>
                    <a:pt x="533" y="1149"/>
                    <a:pt x="1401" y="355"/>
                    <a:pt x="2447" y="355"/>
                  </a:cubicBezTo>
                  <a:close/>
                  <a:moveTo>
                    <a:pt x="2447" y="0"/>
                  </a:moveTo>
                  <a:cubicBezTo>
                    <a:pt x="1177" y="0"/>
                    <a:pt x="122" y="1009"/>
                    <a:pt x="10" y="2335"/>
                  </a:cubicBezTo>
                  <a:cubicBezTo>
                    <a:pt x="1" y="2400"/>
                    <a:pt x="19" y="2456"/>
                    <a:pt x="66" y="2503"/>
                  </a:cubicBezTo>
                  <a:cubicBezTo>
                    <a:pt x="113" y="2550"/>
                    <a:pt x="169" y="2568"/>
                    <a:pt x="234" y="2568"/>
                  </a:cubicBezTo>
                  <a:lnTo>
                    <a:pt x="4670" y="2568"/>
                  </a:lnTo>
                  <a:cubicBezTo>
                    <a:pt x="4726" y="2568"/>
                    <a:pt x="4782" y="2550"/>
                    <a:pt x="4828" y="2503"/>
                  </a:cubicBezTo>
                  <a:cubicBezTo>
                    <a:pt x="4875" y="2456"/>
                    <a:pt x="4885" y="2400"/>
                    <a:pt x="4885" y="2335"/>
                  </a:cubicBezTo>
                  <a:cubicBezTo>
                    <a:pt x="4772" y="1009"/>
                    <a:pt x="3717"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65"/>
            <p:cNvSpPr/>
            <p:nvPr/>
          </p:nvSpPr>
          <p:spPr>
            <a:xfrm>
              <a:off x="9036851" y="10236763"/>
              <a:ext cx="410932" cy="410932"/>
            </a:xfrm>
            <a:custGeom>
              <a:rect b="b" l="l" r="r" t="t"/>
              <a:pathLst>
                <a:path extrusionOk="0" h="2336" w="2336">
                  <a:moveTo>
                    <a:pt x="1168" y="356"/>
                  </a:moveTo>
                  <a:cubicBezTo>
                    <a:pt x="1616" y="356"/>
                    <a:pt x="1990" y="720"/>
                    <a:pt x="1990" y="1168"/>
                  </a:cubicBezTo>
                  <a:cubicBezTo>
                    <a:pt x="1990" y="1626"/>
                    <a:pt x="1626" y="1990"/>
                    <a:pt x="1168" y="1990"/>
                  </a:cubicBezTo>
                  <a:cubicBezTo>
                    <a:pt x="711" y="1990"/>
                    <a:pt x="356" y="1626"/>
                    <a:pt x="356" y="1168"/>
                  </a:cubicBezTo>
                  <a:cubicBezTo>
                    <a:pt x="356" y="720"/>
                    <a:pt x="711" y="356"/>
                    <a:pt x="1168" y="356"/>
                  </a:cubicBezTo>
                  <a:close/>
                  <a:moveTo>
                    <a:pt x="1168" y="1"/>
                  </a:moveTo>
                  <a:cubicBezTo>
                    <a:pt x="524" y="1"/>
                    <a:pt x="1" y="533"/>
                    <a:pt x="1" y="1168"/>
                  </a:cubicBezTo>
                  <a:cubicBezTo>
                    <a:pt x="1" y="1812"/>
                    <a:pt x="524" y="2335"/>
                    <a:pt x="1168" y="2335"/>
                  </a:cubicBezTo>
                  <a:cubicBezTo>
                    <a:pt x="1813" y="2335"/>
                    <a:pt x="2336" y="1812"/>
                    <a:pt x="2336" y="1168"/>
                  </a:cubicBezTo>
                  <a:cubicBezTo>
                    <a:pt x="2336" y="533"/>
                    <a:pt x="1813" y="1"/>
                    <a:pt x="11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518" name="Google Shape;518;p65"/>
          <p:cNvCxnSpPr/>
          <p:nvPr/>
        </p:nvCxnSpPr>
        <p:spPr>
          <a:xfrm>
            <a:off x="11080625" y="7074875"/>
            <a:ext cx="3927300" cy="0"/>
          </a:xfrm>
          <a:prstGeom prst="straightConnector1">
            <a:avLst/>
          </a:prstGeom>
          <a:noFill/>
          <a:ln cap="flat" cmpd="sng" w="28575">
            <a:solidFill>
              <a:schemeClr val="dk1"/>
            </a:solidFill>
            <a:prstDash val="solid"/>
            <a:round/>
            <a:headEnd len="med" w="med" type="none"/>
            <a:tailEnd len="med" w="med" type="triangle"/>
          </a:ln>
        </p:spPr>
      </p:cxnSp>
      <p:pic>
        <p:nvPicPr>
          <p:cNvPr id="519" name="Google Shape;519;p65"/>
          <p:cNvPicPr preferRelativeResize="0"/>
          <p:nvPr/>
        </p:nvPicPr>
        <p:blipFill>
          <a:blip r:embed="rId7">
            <a:alphaModFix/>
          </a:blip>
          <a:stretch>
            <a:fillRect/>
          </a:stretch>
        </p:blipFill>
        <p:spPr>
          <a:xfrm>
            <a:off x="7330800" y="5541038"/>
            <a:ext cx="3067675" cy="3067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66"/>
          <p:cNvSpPr/>
          <p:nvPr/>
        </p:nvSpPr>
        <p:spPr>
          <a:xfrm>
            <a:off x="16771792" y="10376622"/>
            <a:ext cx="3348123" cy="912526"/>
          </a:xfrm>
          <a:custGeom>
            <a:rect b="b" l="l" r="r" t="t"/>
            <a:pathLst>
              <a:path extrusionOk="0" h="9692" w="58350">
                <a:moveTo>
                  <a:pt x="0" y="0"/>
                </a:moveTo>
                <a:lnTo>
                  <a:pt x="0" y="9692"/>
                </a:lnTo>
                <a:lnTo>
                  <a:pt x="58350" y="9692"/>
                </a:lnTo>
                <a:lnTo>
                  <a:pt x="58350" y="0"/>
                </a:lnTo>
              </a:path>
            </a:pathLst>
          </a:custGeom>
          <a:noFill/>
          <a:ln cap="flat" cmpd="sng" w="28575">
            <a:solidFill>
              <a:srgbClr val="B7B7B7"/>
            </a:solidFill>
            <a:prstDash val="dash"/>
            <a:round/>
            <a:headEnd len="med" w="med" type="triangle"/>
            <a:tailEnd len="med" w="med" type="triangle"/>
          </a:ln>
        </p:spPr>
      </p:sp>
      <p:sp>
        <p:nvSpPr>
          <p:cNvPr id="526" name="Google Shape;526;p66"/>
          <p:cNvSpPr/>
          <p:nvPr/>
        </p:nvSpPr>
        <p:spPr>
          <a:xfrm>
            <a:off x="19779115" y="10982239"/>
            <a:ext cx="473100" cy="461700"/>
          </a:xfrm>
          <a:prstGeom prst="ellipse">
            <a:avLst/>
          </a:prstGeom>
          <a:solidFill>
            <a:schemeClr val="lt2"/>
          </a:solidFill>
          <a:ln cap="flat" cmpd="sng" w="2857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27" name="Google Shape;527;p66"/>
          <p:cNvCxnSpPr/>
          <p:nvPr/>
        </p:nvCxnSpPr>
        <p:spPr>
          <a:xfrm rot="10800000">
            <a:off x="20574863" y="10376366"/>
            <a:ext cx="0" cy="1164000"/>
          </a:xfrm>
          <a:prstGeom prst="straightConnector1">
            <a:avLst/>
          </a:prstGeom>
          <a:noFill/>
          <a:ln cap="flat" cmpd="sng" w="28575">
            <a:solidFill>
              <a:schemeClr val="dk1"/>
            </a:solidFill>
            <a:prstDash val="dash"/>
            <a:round/>
            <a:headEnd len="med" w="med" type="none"/>
            <a:tailEnd len="med" w="med" type="triangle"/>
          </a:ln>
        </p:spPr>
      </p:cxnSp>
      <p:sp>
        <p:nvSpPr>
          <p:cNvPr id="528" name="Google Shape;528;p66"/>
          <p:cNvSpPr/>
          <p:nvPr/>
        </p:nvSpPr>
        <p:spPr>
          <a:xfrm>
            <a:off x="20431052" y="10982251"/>
            <a:ext cx="473100" cy="461700"/>
          </a:xfrm>
          <a:prstGeom prst="ellipse">
            <a:avLst/>
          </a:prstGeom>
          <a:solidFill>
            <a:schemeClr val="lt2"/>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66"/>
          <p:cNvSpPr txBox="1"/>
          <p:nvPr>
            <p:ph type="title"/>
          </p:nvPr>
        </p:nvSpPr>
        <p:spPr>
          <a:xfrm>
            <a:off x="1218667" y="704233"/>
            <a:ext cx="20738700" cy="1132800"/>
          </a:xfrm>
          <a:prstGeom prst="rect">
            <a:avLst/>
          </a:prstGeom>
        </p:spPr>
        <p:txBody>
          <a:bodyPr anchorCtr="0" anchor="t" bIns="121875" lIns="0" spcFirstLastPara="1" rIns="243800" wrap="square" tIns="121875">
            <a:noAutofit/>
          </a:bodyPr>
          <a:lstStyle/>
          <a:p>
            <a:pPr indent="0" lvl="0" marL="0" rtl="0" algn="l">
              <a:spcBef>
                <a:spcPts val="0"/>
              </a:spcBef>
              <a:spcAft>
                <a:spcPts val="0"/>
              </a:spcAft>
              <a:buNone/>
            </a:pPr>
            <a:r>
              <a:rPr lang="en-US"/>
              <a:t>Computer Systems Model the Real World </a:t>
            </a:r>
            <a:endParaRPr/>
          </a:p>
          <a:p>
            <a:pPr indent="0" lvl="0" marL="0" rtl="0" algn="l">
              <a:spcBef>
                <a:spcPts val="0"/>
              </a:spcBef>
              <a:spcAft>
                <a:spcPts val="0"/>
              </a:spcAft>
              <a:buNone/>
            </a:pPr>
            <a:r>
              <a:rPr lang="en-US"/>
              <a:t>in Software</a:t>
            </a:r>
            <a:endParaRPr/>
          </a:p>
        </p:txBody>
      </p:sp>
      <p:grpSp>
        <p:nvGrpSpPr>
          <p:cNvPr id="530" name="Google Shape;530;p66"/>
          <p:cNvGrpSpPr/>
          <p:nvPr/>
        </p:nvGrpSpPr>
        <p:grpSpPr>
          <a:xfrm>
            <a:off x="19759130" y="2569556"/>
            <a:ext cx="1116803" cy="1744395"/>
            <a:chOff x="5984105" y="1298162"/>
            <a:chExt cx="1184685" cy="1983394"/>
          </a:xfrm>
        </p:grpSpPr>
        <p:pic>
          <p:nvPicPr>
            <p:cNvPr descr="Image" id="531" name="Google Shape;531;p66"/>
            <p:cNvPicPr preferRelativeResize="0"/>
            <p:nvPr/>
          </p:nvPicPr>
          <p:blipFill rotWithShape="1">
            <a:blip r:embed="rId3">
              <a:alphaModFix/>
            </a:blip>
            <a:srcRect b="46922" l="36787" r="38989" t="10064"/>
            <a:stretch/>
          </p:blipFill>
          <p:spPr>
            <a:xfrm>
              <a:off x="5984105" y="1298162"/>
              <a:ext cx="1184685" cy="1983394"/>
            </a:xfrm>
            <a:prstGeom prst="rect">
              <a:avLst/>
            </a:prstGeom>
            <a:noFill/>
            <a:ln cap="flat" cmpd="sng" w="19050">
              <a:solidFill>
                <a:schemeClr val="dk1"/>
              </a:solidFill>
              <a:prstDash val="solid"/>
              <a:round/>
              <a:headEnd len="sm" w="sm" type="none"/>
              <a:tailEnd len="sm" w="sm" type="none"/>
            </a:ln>
          </p:spPr>
        </p:pic>
        <p:pic>
          <p:nvPicPr>
            <p:cNvPr descr="uber car.png" id="532" name="Google Shape;532;p66"/>
            <p:cNvPicPr preferRelativeResize="0"/>
            <p:nvPr/>
          </p:nvPicPr>
          <p:blipFill rotWithShape="1">
            <a:blip r:embed="rId4">
              <a:alphaModFix/>
            </a:blip>
            <a:srcRect b="0" l="0" r="0" t="0"/>
            <a:stretch/>
          </p:blipFill>
          <p:spPr>
            <a:xfrm rot="7222109">
              <a:off x="6653576" y="2168243"/>
              <a:ext cx="291512" cy="157746"/>
            </a:xfrm>
            <a:prstGeom prst="rect">
              <a:avLst/>
            </a:prstGeom>
            <a:noFill/>
            <a:ln cap="flat" cmpd="sng" w="19050">
              <a:solidFill>
                <a:schemeClr val="dk1"/>
              </a:solidFill>
              <a:prstDash val="solid"/>
              <a:round/>
              <a:headEnd len="sm" w="sm" type="none"/>
              <a:tailEnd len="sm" w="sm" type="none"/>
            </a:ln>
          </p:spPr>
        </p:pic>
      </p:grpSp>
      <p:grpSp>
        <p:nvGrpSpPr>
          <p:cNvPr id="533" name="Google Shape;533;p66"/>
          <p:cNvGrpSpPr/>
          <p:nvPr/>
        </p:nvGrpSpPr>
        <p:grpSpPr>
          <a:xfrm>
            <a:off x="15984840" y="4279189"/>
            <a:ext cx="1116795" cy="973915"/>
            <a:chOff x="7643414" y="1276748"/>
            <a:chExt cx="1134032" cy="531758"/>
          </a:xfrm>
        </p:grpSpPr>
        <p:sp>
          <p:nvSpPr>
            <p:cNvPr id="534" name="Google Shape;534;p66"/>
            <p:cNvSpPr/>
            <p:nvPr/>
          </p:nvSpPr>
          <p:spPr>
            <a:xfrm rot="10800000">
              <a:off x="7643414" y="1498071"/>
              <a:ext cx="1134032" cy="310435"/>
            </a:xfrm>
            <a:custGeom>
              <a:rect b="b" l="l" r="r" t="t"/>
              <a:pathLst>
                <a:path extrusionOk="0" h="9692" w="58350">
                  <a:moveTo>
                    <a:pt x="0" y="0"/>
                  </a:moveTo>
                  <a:lnTo>
                    <a:pt x="0" y="9692"/>
                  </a:lnTo>
                  <a:lnTo>
                    <a:pt x="58350" y="9692"/>
                  </a:lnTo>
                  <a:lnTo>
                    <a:pt x="58350" y="0"/>
                  </a:lnTo>
                </a:path>
              </a:pathLst>
            </a:custGeom>
            <a:noFill/>
            <a:ln cap="flat" cmpd="sng" w="28575">
              <a:solidFill>
                <a:schemeClr val="dk1"/>
              </a:solidFill>
              <a:prstDash val="solid"/>
              <a:round/>
              <a:headEnd len="med" w="med" type="triangle"/>
              <a:tailEnd len="med" w="med" type="triangle"/>
            </a:ln>
          </p:spPr>
        </p:sp>
        <p:cxnSp>
          <p:nvCxnSpPr>
            <p:cNvPr id="535" name="Google Shape;535;p66"/>
            <p:cNvCxnSpPr/>
            <p:nvPr/>
          </p:nvCxnSpPr>
          <p:spPr>
            <a:xfrm rot="10800000">
              <a:off x="8187200" y="1276748"/>
              <a:ext cx="0" cy="216900"/>
            </a:xfrm>
            <a:prstGeom prst="straightConnector1">
              <a:avLst/>
            </a:prstGeom>
            <a:noFill/>
            <a:ln cap="flat" cmpd="sng" w="28575">
              <a:solidFill>
                <a:schemeClr val="dk1"/>
              </a:solidFill>
              <a:prstDash val="solid"/>
              <a:round/>
              <a:headEnd len="med" w="med" type="none"/>
              <a:tailEnd len="med" w="med" type="none"/>
            </a:ln>
          </p:spPr>
        </p:cxnSp>
      </p:grpSp>
      <p:grpSp>
        <p:nvGrpSpPr>
          <p:cNvPr id="536" name="Google Shape;536;p66"/>
          <p:cNvGrpSpPr/>
          <p:nvPr/>
        </p:nvGrpSpPr>
        <p:grpSpPr>
          <a:xfrm>
            <a:off x="19779117" y="4279189"/>
            <a:ext cx="1116795" cy="973915"/>
            <a:chOff x="7643414" y="1276748"/>
            <a:chExt cx="1134032" cy="531758"/>
          </a:xfrm>
        </p:grpSpPr>
        <p:sp>
          <p:nvSpPr>
            <p:cNvPr id="537" name="Google Shape;537;p66"/>
            <p:cNvSpPr/>
            <p:nvPr/>
          </p:nvSpPr>
          <p:spPr>
            <a:xfrm rot="10800000">
              <a:off x="7643414" y="1498071"/>
              <a:ext cx="1134032" cy="310435"/>
            </a:xfrm>
            <a:custGeom>
              <a:rect b="b" l="l" r="r" t="t"/>
              <a:pathLst>
                <a:path extrusionOk="0" h="9692" w="58350">
                  <a:moveTo>
                    <a:pt x="0" y="0"/>
                  </a:moveTo>
                  <a:lnTo>
                    <a:pt x="0" y="9692"/>
                  </a:lnTo>
                  <a:lnTo>
                    <a:pt x="58350" y="9692"/>
                  </a:lnTo>
                  <a:lnTo>
                    <a:pt x="58350" y="0"/>
                  </a:lnTo>
                </a:path>
              </a:pathLst>
            </a:custGeom>
            <a:noFill/>
            <a:ln cap="flat" cmpd="sng" w="28575">
              <a:solidFill>
                <a:schemeClr val="dk1"/>
              </a:solidFill>
              <a:prstDash val="solid"/>
              <a:round/>
              <a:headEnd len="med" w="med" type="triangle"/>
              <a:tailEnd len="med" w="med" type="triangle"/>
            </a:ln>
          </p:spPr>
        </p:sp>
        <p:cxnSp>
          <p:nvCxnSpPr>
            <p:cNvPr id="538" name="Google Shape;538;p66"/>
            <p:cNvCxnSpPr/>
            <p:nvPr/>
          </p:nvCxnSpPr>
          <p:spPr>
            <a:xfrm rot="10800000">
              <a:off x="8187200" y="1276748"/>
              <a:ext cx="0" cy="216900"/>
            </a:xfrm>
            <a:prstGeom prst="straightConnector1">
              <a:avLst/>
            </a:prstGeom>
            <a:noFill/>
            <a:ln cap="flat" cmpd="sng" w="28575">
              <a:solidFill>
                <a:schemeClr val="dk1"/>
              </a:solidFill>
              <a:prstDash val="solid"/>
              <a:round/>
              <a:headEnd len="med" w="med" type="none"/>
              <a:tailEnd len="med" w="med" type="none"/>
            </a:ln>
          </p:spPr>
        </p:cxnSp>
      </p:grpSp>
      <p:sp>
        <p:nvSpPr>
          <p:cNvPr id="539" name="Google Shape;539;p66"/>
          <p:cNvSpPr/>
          <p:nvPr/>
        </p:nvSpPr>
        <p:spPr>
          <a:xfrm>
            <a:off x="16535751" y="6114094"/>
            <a:ext cx="781029" cy="617750"/>
          </a:xfrm>
          <a:custGeom>
            <a:rect b="b" l="l" r="r" t="t"/>
            <a:pathLst>
              <a:path extrusionOk="0" h="19787" w="20695">
                <a:moveTo>
                  <a:pt x="0" y="0"/>
                </a:moveTo>
                <a:lnTo>
                  <a:pt x="0" y="19787"/>
                </a:lnTo>
                <a:lnTo>
                  <a:pt x="20695" y="19787"/>
                </a:lnTo>
              </a:path>
            </a:pathLst>
          </a:custGeom>
          <a:noFill/>
          <a:ln cap="flat" cmpd="sng" w="28575">
            <a:solidFill>
              <a:schemeClr val="dk1"/>
            </a:solidFill>
            <a:prstDash val="solid"/>
            <a:round/>
            <a:headEnd len="med" w="med" type="none"/>
            <a:tailEnd len="med" w="med" type="triangle"/>
          </a:ln>
        </p:spPr>
      </p:sp>
      <p:sp>
        <p:nvSpPr>
          <p:cNvPr id="540" name="Google Shape;540;p66"/>
          <p:cNvSpPr/>
          <p:nvPr/>
        </p:nvSpPr>
        <p:spPr>
          <a:xfrm>
            <a:off x="15984088" y="5806260"/>
            <a:ext cx="1116563" cy="289209"/>
          </a:xfrm>
          <a:custGeom>
            <a:rect b="b" l="l" r="r" t="t"/>
            <a:pathLst>
              <a:path extrusionOk="0" h="9692" w="50678">
                <a:moveTo>
                  <a:pt x="0" y="0"/>
                </a:moveTo>
                <a:lnTo>
                  <a:pt x="0" y="9692"/>
                </a:lnTo>
                <a:lnTo>
                  <a:pt x="50678" y="9692"/>
                </a:lnTo>
                <a:lnTo>
                  <a:pt x="50678" y="0"/>
                </a:lnTo>
              </a:path>
            </a:pathLst>
          </a:custGeom>
          <a:noFill/>
          <a:ln cap="flat" cmpd="sng" w="28575">
            <a:solidFill>
              <a:schemeClr val="dk1"/>
            </a:solidFill>
            <a:prstDash val="solid"/>
            <a:round/>
            <a:headEnd len="med" w="med" type="none"/>
            <a:tailEnd len="med" w="med" type="none"/>
          </a:ln>
        </p:spPr>
      </p:sp>
      <p:sp>
        <p:nvSpPr>
          <p:cNvPr id="541" name="Google Shape;541;p66"/>
          <p:cNvSpPr/>
          <p:nvPr/>
        </p:nvSpPr>
        <p:spPr>
          <a:xfrm flipH="1">
            <a:off x="19556394" y="6114094"/>
            <a:ext cx="781029" cy="617750"/>
          </a:xfrm>
          <a:custGeom>
            <a:rect b="b" l="l" r="r" t="t"/>
            <a:pathLst>
              <a:path extrusionOk="0" h="19787" w="20695">
                <a:moveTo>
                  <a:pt x="0" y="0"/>
                </a:moveTo>
                <a:lnTo>
                  <a:pt x="0" y="19787"/>
                </a:lnTo>
                <a:lnTo>
                  <a:pt x="20695" y="19787"/>
                </a:lnTo>
              </a:path>
            </a:pathLst>
          </a:custGeom>
          <a:noFill/>
          <a:ln cap="flat" cmpd="sng" w="28575">
            <a:solidFill>
              <a:schemeClr val="dk1"/>
            </a:solidFill>
            <a:prstDash val="solid"/>
            <a:round/>
            <a:headEnd len="med" w="med" type="none"/>
            <a:tailEnd len="med" w="med" type="triangle"/>
          </a:ln>
        </p:spPr>
      </p:sp>
      <p:sp>
        <p:nvSpPr>
          <p:cNvPr id="542" name="Google Shape;542;p66"/>
          <p:cNvSpPr/>
          <p:nvPr/>
        </p:nvSpPr>
        <p:spPr>
          <a:xfrm flipH="1">
            <a:off x="19772513" y="5806260"/>
            <a:ext cx="1116563" cy="289209"/>
          </a:xfrm>
          <a:custGeom>
            <a:rect b="b" l="l" r="r" t="t"/>
            <a:pathLst>
              <a:path extrusionOk="0" h="9692" w="50678">
                <a:moveTo>
                  <a:pt x="0" y="0"/>
                </a:moveTo>
                <a:lnTo>
                  <a:pt x="0" y="9692"/>
                </a:lnTo>
                <a:lnTo>
                  <a:pt x="50678" y="9692"/>
                </a:lnTo>
                <a:lnTo>
                  <a:pt x="50678" y="0"/>
                </a:lnTo>
              </a:path>
            </a:pathLst>
          </a:custGeom>
          <a:noFill/>
          <a:ln cap="flat" cmpd="sng" w="28575">
            <a:solidFill>
              <a:schemeClr val="dk1"/>
            </a:solidFill>
            <a:prstDash val="solid"/>
            <a:round/>
            <a:headEnd len="med" w="med" type="none"/>
            <a:tailEnd len="med" w="med" type="none"/>
          </a:ln>
        </p:spPr>
      </p:sp>
      <p:grpSp>
        <p:nvGrpSpPr>
          <p:cNvPr id="543" name="Google Shape;543;p66"/>
          <p:cNvGrpSpPr/>
          <p:nvPr/>
        </p:nvGrpSpPr>
        <p:grpSpPr>
          <a:xfrm rot="-5400000">
            <a:off x="9840165" y="4973050"/>
            <a:ext cx="6072629" cy="4299681"/>
            <a:chOff x="7643413" y="1276650"/>
            <a:chExt cx="1134032" cy="531856"/>
          </a:xfrm>
        </p:grpSpPr>
        <p:sp>
          <p:nvSpPr>
            <p:cNvPr id="544" name="Google Shape;544;p66"/>
            <p:cNvSpPr/>
            <p:nvPr/>
          </p:nvSpPr>
          <p:spPr>
            <a:xfrm rot="10800000">
              <a:off x="7643413" y="1366187"/>
              <a:ext cx="1134032" cy="442319"/>
            </a:xfrm>
            <a:custGeom>
              <a:rect b="b" l="l" r="r" t="t"/>
              <a:pathLst>
                <a:path extrusionOk="0" h="9692" w="58350">
                  <a:moveTo>
                    <a:pt x="0" y="0"/>
                  </a:moveTo>
                  <a:lnTo>
                    <a:pt x="0" y="9692"/>
                  </a:lnTo>
                  <a:lnTo>
                    <a:pt x="58350" y="9692"/>
                  </a:lnTo>
                  <a:lnTo>
                    <a:pt x="58350" y="0"/>
                  </a:lnTo>
                </a:path>
              </a:pathLst>
            </a:custGeom>
            <a:noFill/>
            <a:ln cap="flat" cmpd="sng" w="28575">
              <a:solidFill>
                <a:schemeClr val="dk1"/>
              </a:solidFill>
              <a:prstDash val="solid"/>
              <a:round/>
              <a:headEnd len="med" w="med" type="triangle"/>
              <a:tailEnd len="med" w="med" type="triangle"/>
            </a:ln>
          </p:spPr>
        </p:sp>
        <p:cxnSp>
          <p:nvCxnSpPr>
            <p:cNvPr id="545" name="Google Shape;545;p66"/>
            <p:cNvCxnSpPr/>
            <p:nvPr/>
          </p:nvCxnSpPr>
          <p:spPr>
            <a:xfrm rot="-5400000">
              <a:off x="8164829" y="1322250"/>
              <a:ext cx="91200" cy="0"/>
            </a:xfrm>
            <a:prstGeom prst="straightConnector1">
              <a:avLst/>
            </a:prstGeom>
            <a:noFill/>
            <a:ln cap="flat" cmpd="sng" w="28575">
              <a:solidFill>
                <a:schemeClr val="dk1"/>
              </a:solidFill>
              <a:prstDash val="solid"/>
              <a:round/>
              <a:headEnd len="med" w="med" type="none"/>
              <a:tailEnd len="med" w="med" type="none"/>
            </a:ln>
          </p:spPr>
        </p:cxnSp>
      </p:grpSp>
      <p:grpSp>
        <p:nvGrpSpPr>
          <p:cNvPr id="546" name="Google Shape;546;p66"/>
          <p:cNvGrpSpPr/>
          <p:nvPr/>
        </p:nvGrpSpPr>
        <p:grpSpPr>
          <a:xfrm>
            <a:off x="15969451" y="8515118"/>
            <a:ext cx="1116841" cy="1711809"/>
            <a:chOff x="4296910" y="1296347"/>
            <a:chExt cx="1210406" cy="1987471"/>
          </a:xfrm>
        </p:grpSpPr>
        <p:pic>
          <p:nvPicPr>
            <p:cNvPr descr="Image" id="547" name="Google Shape;547;p66"/>
            <p:cNvPicPr preferRelativeResize="0"/>
            <p:nvPr/>
          </p:nvPicPr>
          <p:blipFill rotWithShape="1">
            <a:blip r:embed="rId3">
              <a:alphaModFix/>
            </a:blip>
            <a:srcRect b="46816" l="37041" r="39149" t="10393"/>
            <a:stretch/>
          </p:blipFill>
          <p:spPr>
            <a:xfrm>
              <a:off x="4296910" y="1296347"/>
              <a:ext cx="1210406" cy="1987471"/>
            </a:xfrm>
            <a:prstGeom prst="rect">
              <a:avLst/>
            </a:prstGeom>
            <a:noFill/>
            <a:ln>
              <a:noFill/>
            </a:ln>
          </p:spPr>
        </p:pic>
        <p:pic>
          <p:nvPicPr>
            <p:cNvPr descr="Image" id="548" name="Google Shape;548;p66"/>
            <p:cNvPicPr preferRelativeResize="0"/>
            <p:nvPr/>
          </p:nvPicPr>
          <p:blipFill rotWithShape="1">
            <a:blip r:embed="rId5">
              <a:alphaModFix/>
            </a:blip>
            <a:srcRect b="0" l="0" r="0" t="0"/>
            <a:stretch/>
          </p:blipFill>
          <p:spPr>
            <a:xfrm>
              <a:off x="4392677" y="2406057"/>
              <a:ext cx="358646" cy="331386"/>
            </a:xfrm>
            <a:prstGeom prst="rect">
              <a:avLst/>
            </a:prstGeom>
            <a:noFill/>
            <a:ln>
              <a:noFill/>
            </a:ln>
          </p:spPr>
        </p:pic>
        <p:pic>
          <p:nvPicPr>
            <p:cNvPr descr="Image" id="549" name="Google Shape;549;p66"/>
            <p:cNvPicPr preferRelativeResize="0"/>
            <p:nvPr/>
          </p:nvPicPr>
          <p:blipFill rotWithShape="1">
            <a:blip r:embed="rId6">
              <a:alphaModFix/>
            </a:blip>
            <a:srcRect b="0" l="0" r="0" t="0"/>
            <a:stretch/>
          </p:blipFill>
          <p:spPr>
            <a:xfrm>
              <a:off x="4518797" y="2522591"/>
              <a:ext cx="106406" cy="98319"/>
            </a:xfrm>
            <a:prstGeom prst="rect">
              <a:avLst/>
            </a:prstGeom>
            <a:noFill/>
            <a:ln>
              <a:noFill/>
            </a:ln>
          </p:spPr>
        </p:pic>
      </p:grpSp>
      <p:grpSp>
        <p:nvGrpSpPr>
          <p:cNvPr id="550" name="Google Shape;550;p66"/>
          <p:cNvGrpSpPr/>
          <p:nvPr/>
        </p:nvGrpSpPr>
        <p:grpSpPr>
          <a:xfrm>
            <a:off x="19744220" y="8517610"/>
            <a:ext cx="1116803" cy="1744395"/>
            <a:chOff x="5984105" y="1298162"/>
            <a:chExt cx="1184685" cy="1983394"/>
          </a:xfrm>
        </p:grpSpPr>
        <p:pic>
          <p:nvPicPr>
            <p:cNvPr descr="Image" id="551" name="Google Shape;551;p66"/>
            <p:cNvPicPr preferRelativeResize="0"/>
            <p:nvPr/>
          </p:nvPicPr>
          <p:blipFill rotWithShape="1">
            <a:blip r:embed="rId3">
              <a:alphaModFix/>
            </a:blip>
            <a:srcRect b="46922" l="36787" r="38989" t="10064"/>
            <a:stretch/>
          </p:blipFill>
          <p:spPr>
            <a:xfrm>
              <a:off x="5984105" y="1298162"/>
              <a:ext cx="1184685" cy="1983394"/>
            </a:xfrm>
            <a:prstGeom prst="rect">
              <a:avLst/>
            </a:prstGeom>
            <a:noFill/>
            <a:ln>
              <a:noFill/>
            </a:ln>
          </p:spPr>
        </p:pic>
        <p:pic>
          <p:nvPicPr>
            <p:cNvPr descr="uber car.png" id="552" name="Google Shape;552;p66"/>
            <p:cNvPicPr preferRelativeResize="0"/>
            <p:nvPr/>
          </p:nvPicPr>
          <p:blipFill rotWithShape="1">
            <a:blip r:embed="rId4">
              <a:alphaModFix/>
            </a:blip>
            <a:srcRect b="0" l="0" r="0" t="0"/>
            <a:stretch/>
          </p:blipFill>
          <p:spPr>
            <a:xfrm rot="7222109">
              <a:off x="6653576" y="2168243"/>
              <a:ext cx="291512" cy="157746"/>
            </a:xfrm>
            <a:prstGeom prst="rect">
              <a:avLst/>
            </a:prstGeom>
            <a:noFill/>
            <a:ln>
              <a:noFill/>
            </a:ln>
          </p:spPr>
        </p:pic>
      </p:grpSp>
      <p:cxnSp>
        <p:nvCxnSpPr>
          <p:cNvPr id="553" name="Google Shape;553;p66"/>
          <p:cNvCxnSpPr/>
          <p:nvPr/>
        </p:nvCxnSpPr>
        <p:spPr>
          <a:xfrm rot="10800000">
            <a:off x="16292013" y="10376366"/>
            <a:ext cx="0" cy="1164000"/>
          </a:xfrm>
          <a:prstGeom prst="straightConnector1">
            <a:avLst/>
          </a:prstGeom>
          <a:noFill/>
          <a:ln cap="flat" cmpd="sng" w="28575">
            <a:solidFill>
              <a:schemeClr val="dk1"/>
            </a:solidFill>
            <a:prstDash val="dash"/>
            <a:round/>
            <a:headEnd len="med" w="med" type="none"/>
            <a:tailEnd len="med" w="med" type="triangle"/>
          </a:ln>
        </p:spPr>
      </p:cxnSp>
      <p:sp>
        <p:nvSpPr>
          <p:cNvPr id="554" name="Google Shape;554;p66"/>
          <p:cNvSpPr txBox="1"/>
          <p:nvPr/>
        </p:nvSpPr>
        <p:spPr>
          <a:xfrm>
            <a:off x="11001750" y="10502675"/>
            <a:ext cx="4100700" cy="861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i="1" lang="en-US" sz="2800">
                <a:solidFill>
                  <a:schemeClr val="dk1"/>
                </a:solidFill>
                <a:latin typeface="Montserrat Medium"/>
                <a:ea typeface="Montserrat Medium"/>
                <a:cs typeface="Montserrat Medium"/>
                <a:sym typeface="Montserrat Medium"/>
              </a:rPr>
              <a:t>Using a </a:t>
            </a:r>
            <a:r>
              <a:rPr b="1" i="1" lang="en-US" sz="2800">
                <a:solidFill>
                  <a:schemeClr val="dk1"/>
                </a:solidFill>
                <a:latin typeface="Montserrat"/>
                <a:ea typeface="Montserrat"/>
                <a:cs typeface="Montserrat"/>
                <a:sym typeface="Montserrat"/>
              </a:rPr>
              <a:t>state-based</a:t>
            </a:r>
            <a:r>
              <a:rPr i="1" lang="en-US" sz="2800">
                <a:solidFill>
                  <a:schemeClr val="dk1"/>
                </a:solidFill>
                <a:latin typeface="Montserrat Medium"/>
                <a:ea typeface="Montserrat Medium"/>
                <a:cs typeface="Montserrat Medium"/>
                <a:sym typeface="Montserrat Medium"/>
              </a:rPr>
              <a:t> design </a:t>
            </a:r>
            <a:endParaRPr i="1" sz="2800">
              <a:solidFill>
                <a:schemeClr val="dk1"/>
              </a:solidFill>
              <a:latin typeface="Montserrat Medium"/>
              <a:ea typeface="Montserrat Medium"/>
              <a:cs typeface="Montserrat Medium"/>
              <a:sym typeface="Montserrat Medium"/>
            </a:endParaRPr>
          </a:p>
        </p:txBody>
      </p:sp>
      <p:sp>
        <p:nvSpPr>
          <p:cNvPr id="555" name="Google Shape;555;p66"/>
          <p:cNvSpPr txBox="1"/>
          <p:nvPr/>
        </p:nvSpPr>
        <p:spPr>
          <a:xfrm>
            <a:off x="11001900" y="2903850"/>
            <a:ext cx="4100700" cy="861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i="1" lang="en-US" sz="2800">
                <a:solidFill>
                  <a:schemeClr val="dk1"/>
                </a:solidFill>
                <a:latin typeface="Montserrat Medium"/>
                <a:ea typeface="Montserrat Medium"/>
                <a:cs typeface="Montserrat Medium"/>
                <a:sym typeface="Montserrat Medium"/>
              </a:rPr>
              <a:t>Using an </a:t>
            </a:r>
            <a:r>
              <a:rPr b="1" i="1" lang="en-US" sz="2800">
                <a:solidFill>
                  <a:schemeClr val="dk1"/>
                </a:solidFill>
                <a:latin typeface="Montserrat"/>
                <a:ea typeface="Montserrat"/>
                <a:cs typeface="Montserrat"/>
                <a:sym typeface="Montserrat"/>
              </a:rPr>
              <a:t>event-based</a:t>
            </a:r>
            <a:r>
              <a:rPr i="1" lang="en-US" sz="2800">
                <a:solidFill>
                  <a:schemeClr val="dk1"/>
                </a:solidFill>
                <a:latin typeface="Montserrat Medium"/>
                <a:ea typeface="Montserrat Medium"/>
                <a:cs typeface="Montserrat Medium"/>
                <a:sym typeface="Montserrat Medium"/>
              </a:rPr>
              <a:t> </a:t>
            </a:r>
            <a:endParaRPr i="1" sz="28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rPr i="1" lang="en-US" sz="2800">
                <a:solidFill>
                  <a:schemeClr val="dk1"/>
                </a:solidFill>
                <a:latin typeface="Montserrat Medium"/>
                <a:ea typeface="Montserrat Medium"/>
                <a:cs typeface="Montserrat Medium"/>
                <a:sym typeface="Montserrat Medium"/>
              </a:rPr>
              <a:t>design</a:t>
            </a:r>
            <a:endParaRPr i="1" sz="2800">
              <a:solidFill>
                <a:schemeClr val="dk1"/>
              </a:solidFill>
              <a:latin typeface="Montserrat Medium"/>
              <a:ea typeface="Montserrat Medium"/>
              <a:cs typeface="Montserrat Medium"/>
              <a:sym typeface="Montserrat Medium"/>
            </a:endParaRPr>
          </a:p>
        </p:txBody>
      </p:sp>
      <p:grpSp>
        <p:nvGrpSpPr>
          <p:cNvPr id="556" name="Google Shape;556;p66"/>
          <p:cNvGrpSpPr/>
          <p:nvPr/>
        </p:nvGrpSpPr>
        <p:grpSpPr>
          <a:xfrm>
            <a:off x="17855962" y="6087004"/>
            <a:ext cx="1161273" cy="940820"/>
            <a:chOff x="3714575" y="2571750"/>
            <a:chExt cx="1472575" cy="1193025"/>
          </a:xfrm>
        </p:grpSpPr>
        <p:sp>
          <p:nvSpPr>
            <p:cNvPr id="557" name="Google Shape;557;p66"/>
            <p:cNvSpPr/>
            <p:nvPr/>
          </p:nvSpPr>
          <p:spPr>
            <a:xfrm rot="10800000">
              <a:off x="3714575" y="2769375"/>
              <a:ext cx="1471800" cy="995400"/>
            </a:xfrm>
            <a:prstGeom prst="rect">
              <a:avLst/>
            </a:prstGeom>
            <a:gradFill>
              <a:gsLst>
                <a:gs pos="0">
                  <a:srgbClr val="FFFFFF">
                    <a:alpha val="0"/>
                  </a:srgbClr>
                </a:gs>
                <a:gs pos="100000">
                  <a:schemeClr val="accent5"/>
                </a:gs>
              </a:gsLst>
              <a:lin ang="5400012" scaled="0"/>
            </a:gra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sz="1900"/>
            </a:p>
          </p:txBody>
        </p:sp>
        <p:sp>
          <p:nvSpPr>
            <p:cNvPr id="558" name="Google Shape;558;p66"/>
            <p:cNvSpPr/>
            <p:nvPr/>
          </p:nvSpPr>
          <p:spPr>
            <a:xfrm>
              <a:off x="3714750" y="2571750"/>
              <a:ext cx="1472400" cy="414300"/>
            </a:xfrm>
            <a:prstGeom prst="ellipse">
              <a:avLst/>
            </a:prstGeom>
            <a:solidFill>
              <a:schemeClr val="accent5"/>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sz="1900"/>
            </a:p>
          </p:txBody>
        </p:sp>
      </p:grpSp>
      <p:grpSp>
        <p:nvGrpSpPr>
          <p:cNvPr id="559" name="Google Shape;559;p66"/>
          <p:cNvGrpSpPr/>
          <p:nvPr/>
        </p:nvGrpSpPr>
        <p:grpSpPr>
          <a:xfrm>
            <a:off x="20695102" y="5298826"/>
            <a:ext cx="473147" cy="461696"/>
            <a:chOff x="21587338" y="4721883"/>
            <a:chExt cx="780900" cy="762000"/>
          </a:xfrm>
        </p:grpSpPr>
        <p:grpSp>
          <p:nvGrpSpPr>
            <p:cNvPr id="560" name="Google Shape;560;p66"/>
            <p:cNvGrpSpPr/>
            <p:nvPr/>
          </p:nvGrpSpPr>
          <p:grpSpPr>
            <a:xfrm>
              <a:off x="21684979" y="4817309"/>
              <a:ext cx="585630" cy="571155"/>
              <a:chOff x="1059400" y="238125"/>
              <a:chExt cx="5309425" cy="5178200"/>
            </a:xfrm>
          </p:grpSpPr>
          <p:sp>
            <p:nvSpPr>
              <p:cNvPr id="561" name="Google Shape;561;p66"/>
              <p:cNvSpPr/>
              <p:nvPr/>
            </p:nvSpPr>
            <p:spPr>
              <a:xfrm>
                <a:off x="1059400" y="238125"/>
                <a:ext cx="5309425" cy="5178200"/>
              </a:xfrm>
              <a:custGeom>
                <a:rect b="b" l="l" r="r" t="t"/>
                <a:pathLst>
                  <a:path extrusionOk="0" h="207128" w="212377">
                    <a:moveTo>
                      <a:pt x="73888" y="15747"/>
                    </a:moveTo>
                    <a:cubicBezTo>
                      <a:pt x="75099" y="6460"/>
                      <a:pt x="82367" y="0"/>
                      <a:pt x="91249" y="0"/>
                    </a:cubicBezTo>
                    <a:lnTo>
                      <a:pt x="121531" y="0"/>
                    </a:lnTo>
                    <a:cubicBezTo>
                      <a:pt x="130414" y="0"/>
                      <a:pt x="138085" y="6460"/>
                      <a:pt x="138893" y="15747"/>
                    </a:cubicBezTo>
                    <a:lnTo>
                      <a:pt x="140508" y="27455"/>
                    </a:lnTo>
                    <a:cubicBezTo>
                      <a:pt x="140508" y="28263"/>
                      <a:pt x="140911" y="29474"/>
                      <a:pt x="142526" y="29878"/>
                    </a:cubicBezTo>
                    <a:cubicBezTo>
                      <a:pt x="146968" y="31897"/>
                      <a:pt x="151005" y="34319"/>
                      <a:pt x="155043" y="36742"/>
                    </a:cubicBezTo>
                    <a:cubicBezTo>
                      <a:pt x="156254" y="37953"/>
                      <a:pt x="157869" y="37953"/>
                      <a:pt x="158273" y="37549"/>
                    </a:cubicBezTo>
                    <a:lnTo>
                      <a:pt x="170386" y="32301"/>
                    </a:lnTo>
                    <a:cubicBezTo>
                      <a:pt x="178461" y="28667"/>
                      <a:pt x="188151" y="31897"/>
                      <a:pt x="192592" y="39568"/>
                    </a:cubicBezTo>
                    <a:lnTo>
                      <a:pt x="207128" y="63794"/>
                    </a:lnTo>
                    <a:cubicBezTo>
                      <a:pt x="212376" y="71869"/>
                      <a:pt x="209550" y="81963"/>
                      <a:pt x="202283" y="87212"/>
                    </a:cubicBezTo>
                    <a:lnTo>
                      <a:pt x="192189" y="94075"/>
                    </a:lnTo>
                    <a:cubicBezTo>
                      <a:pt x="191381" y="94479"/>
                      <a:pt x="190574" y="95287"/>
                      <a:pt x="190977" y="96902"/>
                    </a:cubicBezTo>
                    <a:cubicBezTo>
                      <a:pt x="190977" y="98921"/>
                      <a:pt x="191381" y="101343"/>
                      <a:pt x="191381" y="103362"/>
                    </a:cubicBezTo>
                    <a:cubicBezTo>
                      <a:pt x="191381" y="105381"/>
                      <a:pt x="191381" y="108207"/>
                      <a:pt x="190977" y="110226"/>
                    </a:cubicBezTo>
                    <a:cubicBezTo>
                      <a:pt x="190977" y="111437"/>
                      <a:pt x="191381" y="112648"/>
                      <a:pt x="192189" y="113052"/>
                    </a:cubicBezTo>
                    <a:lnTo>
                      <a:pt x="201475" y="119512"/>
                    </a:lnTo>
                    <a:cubicBezTo>
                      <a:pt x="209146" y="125165"/>
                      <a:pt x="211165" y="135259"/>
                      <a:pt x="206724" y="143334"/>
                    </a:cubicBezTo>
                    <a:lnTo>
                      <a:pt x="192189" y="167559"/>
                    </a:lnTo>
                    <a:cubicBezTo>
                      <a:pt x="187344" y="175231"/>
                      <a:pt x="178057" y="178057"/>
                      <a:pt x="169982" y="174827"/>
                    </a:cubicBezTo>
                    <a:lnTo>
                      <a:pt x="157869" y="169578"/>
                    </a:lnTo>
                    <a:cubicBezTo>
                      <a:pt x="157062" y="169174"/>
                      <a:pt x="155850" y="169174"/>
                      <a:pt x="154639" y="169982"/>
                    </a:cubicBezTo>
                    <a:cubicBezTo>
                      <a:pt x="150602" y="172808"/>
                      <a:pt x="146564" y="175231"/>
                      <a:pt x="142123" y="177249"/>
                    </a:cubicBezTo>
                    <a:cubicBezTo>
                      <a:pt x="140508" y="177653"/>
                      <a:pt x="140104" y="178864"/>
                      <a:pt x="140104" y="179672"/>
                    </a:cubicBezTo>
                    <a:lnTo>
                      <a:pt x="138489" y="191381"/>
                    </a:lnTo>
                    <a:cubicBezTo>
                      <a:pt x="137681" y="200264"/>
                      <a:pt x="130010" y="207127"/>
                      <a:pt x="121531" y="207127"/>
                    </a:cubicBezTo>
                    <a:lnTo>
                      <a:pt x="91249" y="207127"/>
                    </a:lnTo>
                    <a:cubicBezTo>
                      <a:pt x="81963" y="207127"/>
                      <a:pt x="74291" y="200264"/>
                      <a:pt x="73484" y="191381"/>
                    </a:cubicBezTo>
                    <a:lnTo>
                      <a:pt x="71869" y="179672"/>
                    </a:lnTo>
                    <a:cubicBezTo>
                      <a:pt x="71869" y="178864"/>
                      <a:pt x="71465" y="177653"/>
                      <a:pt x="69850" y="177249"/>
                    </a:cubicBezTo>
                    <a:cubicBezTo>
                      <a:pt x="65409" y="175231"/>
                      <a:pt x="61371" y="172808"/>
                      <a:pt x="57334" y="169982"/>
                    </a:cubicBezTo>
                    <a:cubicBezTo>
                      <a:pt x="56122" y="169174"/>
                      <a:pt x="54507" y="169174"/>
                      <a:pt x="54104" y="169578"/>
                    </a:cubicBezTo>
                    <a:lnTo>
                      <a:pt x="41991" y="174827"/>
                    </a:lnTo>
                    <a:cubicBezTo>
                      <a:pt x="33916" y="178057"/>
                      <a:pt x="24226" y="175231"/>
                      <a:pt x="19784" y="167559"/>
                    </a:cubicBezTo>
                    <a:lnTo>
                      <a:pt x="5249" y="143738"/>
                    </a:lnTo>
                    <a:cubicBezTo>
                      <a:pt x="0" y="135662"/>
                      <a:pt x="2826" y="125569"/>
                      <a:pt x="10498" y="120320"/>
                    </a:cubicBezTo>
                    <a:lnTo>
                      <a:pt x="20592" y="113052"/>
                    </a:lnTo>
                    <a:cubicBezTo>
                      <a:pt x="20996" y="112648"/>
                      <a:pt x="21803" y="111437"/>
                      <a:pt x="21399" y="109822"/>
                    </a:cubicBezTo>
                    <a:cubicBezTo>
                      <a:pt x="21399" y="108207"/>
                      <a:pt x="20996" y="105381"/>
                      <a:pt x="20996" y="103362"/>
                    </a:cubicBezTo>
                    <a:cubicBezTo>
                      <a:pt x="20996" y="101343"/>
                      <a:pt x="20996" y="98921"/>
                      <a:pt x="21399" y="96902"/>
                    </a:cubicBezTo>
                    <a:cubicBezTo>
                      <a:pt x="21399" y="95287"/>
                      <a:pt x="20996" y="94479"/>
                      <a:pt x="20592" y="93672"/>
                    </a:cubicBezTo>
                    <a:lnTo>
                      <a:pt x="10498" y="86808"/>
                    </a:lnTo>
                    <a:cubicBezTo>
                      <a:pt x="2826" y="81155"/>
                      <a:pt x="808" y="71061"/>
                      <a:pt x="5249" y="62986"/>
                    </a:cubicBezTo>
                    <a:lnTo>
                      <a:pt x="19784" y="38761"/>
                    </a:lnTo>
                    <a:cubicBezTo>
                      <a:pt x="24629" y="31493"/>
                      <a:pt x="33916" y="28263"/>
                      <a:pt x="41991" y="31897"/>
                    </a:cubicBezTo>
                    <a:lnTo>
                      <a:pt x="54104" y="36742"/>
                    </a:lnTo>
                    <a:cubicBezTo>
                      <a:pt x="54911" y="37549"/>
                      <a:pt x="56122" y="37549"/>
                      <a:pt x="57334" y="36338"/>
                    </a:cubicBezTo>
                    <a:cubicBezTo>
                      <a:pt x="61371" y="33916"/>
                      <a:pt x="65409" y="31493"/>
                      <a:pt x="69850" y="29474"/>
                    </a:cubicBezTo>
                    <a:cubicBezTo>
                      <a:pt x="71465" y="28667"/>
                      <a:pt x="71869" y="27859"/>
                      <a:pt x="71869" y="26648"/>
                    </a:cubicBezTo>
                    <a:close/>
                    <a:moveTo>
                      <a:pt x="91249" y="15343"/>
                    </a:moveTo>
                    <a:cubicBezTo>
                      <a:pt x="89634" y="15343"/>
                      <a:pt x="88423" y="16150"/>
                      <a:pt x="88423" y="17362"/>
                    </a:cubicBezTo>
                    <a:lnTo>
                      <a:pt x="87212" y="28667"/>
                    </a:lnTo>
                    <a:cubicBezTo>
                      <a:pt x="86000" y="35934"/>
                      <a:pt x="81559" y="40779"/>
                      <a:pt x="75907" y="43606"/>
                    </a:cubicBezTo>
                    <a:cubicBezTo>
                      <a:pt x="72273" y="44817"/>
                      <a:pt x="69043" y="46836"/>
                      <a:pt x="65409" y="49258"/>
                    </a:cubicBezTo>
                    <a:cubicBezTo>
                      <a:pt x="60160" y="52892"/>
                      <a:pt x="53700" y="54103"/>
                      <a:pt x="47644" y="51277"/>
                    </a:cubicBezTo>
                    <a:lnTo>
                      <a:pt x="35531" y="46432"/>
                    </a:lnTo>
                    <a:cubicBezTo>
                      <a:pt x="35127" y="45625"/>
                      <a:pt x="33512" y="46028"/>
                      <a:pt x="33108" y="46836"/>
                    </a:cubicBezTo>
                    <a:lnTo>
                      <a:pt x="18573" y="71061"/>
                    </a:lnTo>
                    <a:cubicBezTo>
                      <a:pt x="17765" y="72273"/>
                      <a:pt x="17765" y="73888"/>
                      <a:pt x="18977" y="74695"/>
                    </a:cubicBezTo>
                    <a:lnTo>
                      <a:pt x="28263" y="81155"/>
                    </a:lnTo>
                    <a:cubicBezTo>
                      <a:pt x="33916" y="85193"/>
                      <a:pt x="36338" y="92057"/>
                      <a:pt x="35935" y="98113"/>
                    </a:cubicBezTo>
                    <a:lnTo>
                      <a:pt x="35935" y="102958"/>
                    </a:lnTo>
                    <a:lnTo>
                      <a:pt x="35935" y="108207"/>
                    </a:lnTo>
                    <a:cubicBezTo>
                      <a:pt x="36338" y="114263"/>
                      <a:pt x="33916" y="121127"/>
                      <a:pt x="28263" y="124761"/>
                    </a:cubicBezTo>
                    <a:lnTo>
                      <a:pt x="18977" y="131221"/>
                    </a:lnTo>
                    <a:cubicBezTo>
                      <a:pt x="17765" y="132432"/>
                      <a:pt x="17362" y="133240"/>
                      <a:pt x="18169" y="134855"/>
                    </a:cubicBezTo>
                    <a:lnTo>
                      <a:pt x="33108" y="159080"/>
                    </a:lnTo>
                    <a:cubicBezTo>
                      <a:pt x="33512" y="159888"/>
                      <a:pt x="35127" y="160695"/>
                      <a:pt x="35935" y="159888"/>
                    </a:cubicBezTo>
                    <a:lnTo>
                      <a:pt x="48047" y="155043"/>
                    </a:lnTo>
                    <a:cubicBezTo>
                      <a:pt x="54104" y="152620"/>
                      <a:pt x="60968" y="153428"/>
                      <a:pt x="65813" y="157062"/>
                    </a:cubicBezTo>
                    <a:cubicBezTo>
                      <a:pt x="69446" y="159080"/>
                      <a:pt x="72273" y="161099"/>
                      <a:pt x="76310" y="163118"/>
                    </a:cubicBezTo>
                    <a:cubicBezTo>
                      <a:pt x="81963" y="165540"/>
                      <a:pt x="86404" y="171193"/>
                      <a:pt x="87615" y="177653"/>
                    </a:cubicBezTo>
                    <a:lnTo>
                      <a:pt x="89231" y="189362"/>
                    </a:lnTo>
                    <a:cubicBezTo>
                      <a:pt x="89231" y="190573"/>
                      <a:pt x="90038" y="191381"/>
                      <a:pt x="91653" y="191381"/>
                    </a:cubicBezTo>
                    <a:lnTo>
                      <a:pt x="121531" y="191381"/>
                    </a:lnTo>
                    <a:cubicBezTo>
                      <a:pt x="122742" y="191381"/>
                      <a:pt x="123954" y="190170"/>
                      <a:pt x="123954" y="189362"/>
                    </a:cubicBezTo>
                    <a:lnTo>
                      <a:pt x="125569" y="177653"/>
                    </a:lnTo>
                    <a:cubicBezTo>
                      <a:pt x="126376" y="170789"/>
                      <a:pt x="130818" y="165540"/>
                      <a:pt x="136470" y="163118"/>
                    </a:cubicBezTo>
                    <a:cubicBezTo>
                      <a:pt x="140104" y="161503"/>
                      <a:pt x="143738" y="159484"/>
                      <a:pt x="146968" y="157062"/>
                    </a:cubicBezTo>
                    <a:cubicBezTo>
                      <a:pt x="152217" y="153428"/>
                      <a:pt x="158677" y="152620"/>
                      <a:pt x="164733" y="155043"/>
                    </a:cubicBezTo>
                    <a:lnTo>
                      <a:pt x="176846" y="159888"/>
                    </a:lnTo>
                    <a:cubicBezTo>
                      <a:pt x="178057" y="160695"/>
                      <a:pt x="179268" y="159888"/>
                      <a:pt x="180076" y="159080"/>
                    </a:cubicBezTo>
                    <a:lnTo>
                      <a:pt x="194611" y="134855"/>
                    </a:lnTo>
                    <a:cubicBezTo>
                      <a:pt x="195015" y="133644"/>
                      <a:pt x="195015" y="132432"/>
                      <a:pt x="194207" y="131221"/>
                    </a:cubicBezTo>
                    <a:lnTo>
                      <a:pt x="184517" y="124761"/>
                    </a:lnTo>
                    <a:cubicBezTo>
                      <a:pt x="178865" y="120723"/>
                      <a:pt x="176442" y="114263"/>
                      <a:pt x="176846" y="108207"/>
                    </a:cubicBezTo>
                    <a:lnTo>
                      <a:pt x="176846" y="102958"/>
                    </a:lnTo>
                    <a:lnTo>
                      <a:pt x="176846" y="98113"/>
                    </a:lnTo>
                    <a:cubicBezTo>
                      <a:pt x="176442" y="92057"/>
                      <a:pt x="178865" y="84789"/>
                      <a:pt x="184517" y="81155"/>
                    </a:cubicBezTo>
                    <a:lnTo>
                      <a:pt x="194207" y="74695"/>
                    </a:lnTo>
                    <a:cubicBezTo>
                      <a:pt x="195015" y="73888"/>
                      <a:pt x="195419" y="72676"/>
                      <a:pt x="194611" y="71061"/>
                    </a:cubicBezTo>
                    <a:lnTo>
                      <a:pt x="180076" y="46836"/>
                    </a:lnTo>
                    <a:cubicBezTo>
                      <a:pt x="179268" y="46028"/>
                      <a:pt x="178057" y="45625"/>
                      <a:pt x="176846" y="46028"/>
                    </a:cubicBezTo>
                    <a:lnTo>
                      <a:pt x="164733" y="50873"/>
                    </a:lnTo>
                    <a:cubicBezTo>
                      <a:pt x="158677" y="53700"/>
                      <a:pt x="152217" y="52488"/>
                      <a:pt x="146968" y="48855"/>
                    </a:cubicBezTo>
                    <a:cubicBezTo>
                      <a:pt x="143738" y="46836"/>
                      <a:pt x="140508" y="44817"/>
                      <a:pt x="136470" y="42798"/>
                    </a:cubicBezTo>
                    <a:cubicBezTo>
                      <a:pt x="130818" y="40376"/>
                      <a:pt x="126376" y="34723"/>
                      <a:pt x="125569" y="28263"/>
                    </a:cubicBezTo>
                    <a:lnTo>
                      <a:pt x="123954" y="16554"/>
                    </a:lnTo>
                    <a:cubicBezTo>
                      <a:pt x="123550" y="16150"/>
                      <a:pt x="122339" y="15343"/>
                      <a:pt x="121531" y="1534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66"/>
              <p:cNvSpPr/>
              <p:nvPr/>
            </p:nvSpPr>
            <p:spPr>
              <a:xfrm>
                <a:off x="2583575" y="1691650"/>
                <a:ext cx="2271150" cy="2271150"/>
              </a:xfrm>
              <a:custGeom>
                <a:rect b="b" l="l" r="r" t="t"/>
                <a:pathLst>
                  <a:path extrusionOk="0" h="90846" w="90846">
                    <a:moveTo>
                      <a:pt x="70658" y="45221"/>
                    </a:moveTo>
                    <a:cubicBezTo>
                      <a:pt x="70658" y="31089"/>
                      <a:pt x="59353" y="20188"/>
                      <a:pt x="45221" y="20188"/>
                    </a:cubicBezTo>
                    <a:cubicBezTo>
                      <a:pt x="31090" y="20188"/>
                      <a:pt x="20188" y="31089"/>
                      <a:pt x="20188" y="45221"/>
                    </a:cubicBezTo>
                    <a:cubicBezTo>
                      <a:pt x="20188" y="59352"/>
                      <a:pt x="31090" y="70658"/>
                      <a:pt x="45221" y="70658"/>
                    </a:cubicBezTo>
                    <a:cubicBezTo>
                      <a:pt x="59353" y="70658"/>
                      <a:pt x="70658" y="59352"/>
                      <a:pt x="70658" y="45221"/>
                    </a:cubicBezTo>
                    <a:close/>
                    <a:moveTo>
                      <a:pt x="45221" y="0"/>
                    </a:moveTo>
                    <a:cubicBezTo>
                      <a:pt x="70658" y="0"/>
                      <a:pt x="90846" y="20188"/>
                      <a:pt x="90846" y="45221"/>
                    </a:cubicBezTo>
                    <a:cubicBezTo>
                      <a:pt x="90846" y="70658"/>
                      <a:pt x="70658" y="90845"/>
                      <a:pt x="45221" y="90845"/>
                    </a:cubicBezTo>
                    <a:cubicBezTo>
                      <a:pt x="20188" y="90845"/>
                      <a:pt x="1" y="70658"/>
                      <a:pt x="1" y="45221"/>
                    </a:cubicBezTo>
                    <a:cubicBezTo>
                      <a:pt x="1" y="20188"/>
                      <a:pt x="20188" y="0"/>
                      <a:pt x="45221" y="0"/>
                    </a:cubicBezTo>
                    <a:close/>
                  </a:path>
                </a:pathLst>
              </a:custGeom>
              <a:gradFill>
                <a:gsLst>
                  <a:gs pos="0">
                    <a:srgbClr val="38CCED">
                      <a:alpha val="35294"/>
                    </a:srgbClr>
                  </a:gs>
                  <a:gs pos="100000">
                    <a:srgbClr val="38CCED"/>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3" name="Google Shape;563;p66"/>
            <p:cNvSpPr/>
            <p:nvPr/>
          </p:nvSpPr>
          <p:spPr>
            <a:xfrm>
              <a:off x="21587338" y="4721883"/>
              <a:ext cx="780900" cy="762000"/>
            </a:xfrm>
            <a:prstGeom prst="ellipse">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4" name="Google Shape;564;p66"/>
          <p:cNvGrpSpPr/>
          <p:nvPr/>
        </p:nvGrpSpPr>
        <p:grpSpPr>
          <a:xfrm>
            <a:off x="19480202" y="5298814"/>
            <a:ext cx="473100" cy="461700"/>
            <a:chOff x="22331327" y="2455426"/>
            <a:chExt cx="473100" cy="461700"/>
          </a:xfrm>
        </p:grpSpPr>
        <p:grpSp>
          <p:nvGrpSpPr>
            <p:cNvPr id="565" name="Google Shape;565;p66"/>
            <p:cNvGrpSpPr/>
            <p:nvPr/>
          </p:nvGrpSpPr>
          <p:grpSpPr>
            <a:xfrm>
              <a:off x="22390463" y="2513245"/>
              <a:ext cx="354833" cy="346063"/>
              <a:chOff x="1059400" y="238125"/>
              <a:chExt cx="5309425" cy="5178200"/>
            </a:xfrm>
          </p:grpSpPr>
          <p:sp>
            <p:nvSpPr>
              <p:cNvPr id="566" name="Google Shape;566;p66"/>
              <p:cNvSpPr/>
              <p:nvPr/>
            </p:nvSpPr>
            <p:spPr>
              <a:xfrm>
                <a:off x="1059400" y="238125"/>
                <a:ext cx="5309425" cy="5178200"/>
              </a:xfrm>
              <a:custGeom>
                <a:rect b="b" l="l" r="r" t="t"/>
                <a:pathLst>
                  <a:path extrusionOk="0" h="207128" w="212377">
                    <a:moveTo>
                      <a:pt x="73888" y="15747"/>
                    </a:moveTo>
                    <a:cubicBezTo>
                      <a:pt x="75099" y="6460"/>
                      <a:pt x="82367" y="0"/>
                      <a:pt x="91249" y="0"/>
                    </a:cubicBezTo>
                    <a:lnTo>
                      <a:pt x="121531" y="0"/>
                    </a:lnTo>
                    <a:cubicBezTo>
                      <a:pt x="130414" y="0"/>
                      <a:pt x="138085" y="6460"/>
                      <a:pt x="138893" y="15747"/>
                    </a:cubicBezTo>
                    <a:lnTo>
                      <a:pt x="140508" y="27455"/>
                    </a:lnTo>
                    <a:cubicBezTo>
                      <a:pt x="140508" y="28263"/>
                      <a:pt x="140911" y="29474"/>
                      <a:pt x="142526" y="29878"/>
                    </a:cubicBezTo>
                    <a:cubicBezTo>
                      <a:pt x="146968" y="31897"/>
                      <a:pt x="151005" y="34319"/>
                      <a:pt x="155043" y="36742"/>
                    </a:cubicBezTo>
                    <a:cubicBezTo>
                      <a:pt x="156254" y="37953"/>
                      <a:pt x="157869" y="37953"/>
                      <a:pt x="158273" y="37549"/>
                    </a:cubicBezTo>
                    <a:lnTo>
                      <a:pt x="170386" y="32301"/>
                    </a:lnTo>
                    <a:cubicBezTo>
                      <a:pt x="178461" y="28667"/>
                      <a:pt x="188151" y="31897"/>
                      <a:pt x="192592" y="39568"/>
                    </a:cubicBezTo>
                    <a:lnTo>
                      <a:pt x="207128" y="63794"/>
                    </a:lnTo>
                    <a:cubicBezTo>
                      <a:pt x="212376" y="71869"/>
                      <a:pt x="209550" y="81963"/>
                      <a:pt x="202283" y="87212"/>
                    </a:cubicBezTo>
                    <a:lnTo>
                      <a:pt x="192189" y="94075"/>
                    </a:lnTo>
                    <a:cubicBezTo>
                      <a:pt x="191381" y="94479"/>
                      <a:pt x="190574" y="95287"/>
                      <a:pt x="190977" y="96902"/>
                    </a:cubicBezTo>
                    <a:cubicBezTo>
                      <a:pt x="190977" y="98921"/>
                      <a:pt x="191381" y="101343"/>
                      <a:pt x="191381" y="103362"/>
                    </a:cubicBezTo>
                    <a:cubicBezTo>
                      <a:pt x="191381" y="105381"/>
                      <a:pt x="191381" y="108207"/>
                      <a:pt x="190977" y="110226"/>
                    </a:cubicBezTo>
                    <a:cubicBezTo>
                      <a:pt x="190977" y="111437"/>
                      <a:pt x="191381" y="112648"/>
                      <a:pt x="192189" y="113052"/>
                    </a:cubicBezTo>
                    <a:lnTo>
                      <a:pt x="201475" y="119512"/>
                    </a:lnTo>
                    <a:cubicBezTo>
                      <a:pt x="209146" y="125165"/>
                      <a:pt x="211165" y="135259"/>
                      <a:pt x="206724" y="143334"/>
                    </a:cubicBezTo>
                    <a:lnTo>
                      <a:pt x="192189" y="167559"/>
                    </a:lnTo>
                    <a:cubicBezTo>
                      <a:pt x="187344" y="175231"/>
                      <a:pt x="178057" y="178057"/>
                      <a:pt x="169982" y="174827"/>
                    </a:cubicBezTo>
                    <a:lnTo>
                      <a:pt x="157869" y="169578"/>
                    </a:lnTo>
                    <a:cubicBezTo>
                      <a:pt x="157062" y="169174"/>
                      <a:pt x="155850" y="169174"/>
                      <a:pt x="154639" y="169982"/>
                    </a:cubicBezTo>
                    <a:cubicBezTo>
                      <a:pt x="150602" y="172808"/>
                      <a:pt x="146564" y="175231"/>
                      <a:pt x="142123" y="177249"/>
                    </a:cubicBezTo>
                    <a:cubicBezTo>
                      <a:pt x="140508" y="177653"/>
                      <a:pt x="140104" y="178864"/>
                      <a:pt x="140104" y="179672"/>
                    </a:cubicBezTo>
                    <a:lnTo>
                      <a:pt x="138489" y="191381"/>
                    </a:lnTo>
                    <a:cubicBezTo>
                      <a:pt x="137681" y="200264"/>
                      <a:pt x="130010" y="207127"/>
                      <a:pt x="121531" y="207127"/>
                    </a:cubicBezTo>
                    <a:lnTo>
                      <a:pt x="91249" y="207127"/>
                    </a:lnTo>
                    <a:cubicBezTo>
                      <a:pt x="81963" y="207127"/>
                      <a:pt x="74291" y="200264"/>
                      <a:pt x="73484" y="191381"/>
                    </a:cubicBezTo>
                    <a:lnTo>
                      <a:pt x="71869" y="179672"/>
                    </a:lnTo>
                    <a:cubicBezTo>
                      <a:pt x="71869" y="178864"/>
                      <a:pt x="71465" y="177653"/>
                      <a:pt x="69850" y="177249"/>
                    </a:cubicBezTo>
                    <a:cubicBezTo>
                      <a:pt x="65409" y="175231"/>
                      <a:pt x="61371" y="172808"/>
                      <a:pt x="57334" y="169982"/>
                    </a:cubicBezTo>
                    <a:cubicBezTo>
                      <a:pt x="56122" y="169174"/>
                      <a:pt x="54507" y="169174"/>
                      <a:pt x="54104" y="169578"/>
                    </a:cubicBezTo>
                    <a:lnTo>
                      <a:pt x="41991" y="174827"/>
                    </a:lnTo>
                    <a:cubicBezTo>
                      <a:pt x="33916" y="178057"/>
                      <a:pt x="24226" y="175231"/>
                      <a:pt x="19784" y="167559"/>
                    </a:cubicBezTo>
                    <a:lnTo>
                      <a:pt x="5249" y="143738"/>
                    </a:lnTo>
                    <a:cubicBezTo>
                      <a:pt x="0" y="135662"/>
                      <a:pt x="2826" y="125569"/>
                      <a:pt x="10498" y="120320"/>
                    </a:cubicBezTo>
                    <a:lnTo>
                      <a:pt x="20592" y="113052"/>
                    </a:lnTo>
                    <a:cubicBezTo>
                      <a:pt x="20996" y="112648"/>
                      <a:pt x="21803" y="111437"/>
                      <a:pt x="21399" y="109822"/>
                    </a:cubicBezTo>
                    <a:cubicBezTo>
                      <a:pt x="21399" y="108207"/>
                      <a:pt x="20996" y="105381"/>
                      <a:pt x="20996" y="103362"/>
                    </a:cubicBezTo>
                    <a:cubicBezTo>
                      <a:pt x="20996" y="101343"/>
                      <a:pt x="20996" y="98921"/>
                      <a:pt x="21399" y="96902"/>
                    </a:cubicBezTo>
                    <a:cubicBezTo>
                      <a:pt x="21399" y="95287"/>
                      <a:pt x="20996" y="94479"/>
                      <a:pt x="20592" y="93672"/>
                    </a:cubicBezTo>
                    <a:lnTo>
                      <a:pt x="10498" y="86808"/>
                    </a:lnTo>
                    <a:cubicBezTo>
                      <a:pt x="2826" y="81155"/>
                      <a:pt x="808" y="71061"/>
                      <a:pt x="5249" y="62986"/>
                    </a:cubicBezTo>
                    <a:lnTo>
                      <a:pt x="19784" y="38761"/>
                    </a:lnTo>
                    <a:cubicBezTo>
                      <a:pt x="24629" y="31493"/>
                      <a:pt x="33916" y="28263"/>
                      <a:pt x="41991" y="31897"/>
                    </a:cubicBezTo>
                    <a:lnTo>
                      <a:pt x="54104" y="36742"/>
                    </a:lnTo>
                    <a:cubicBezTo>
                      <a:pt x="54911" y="37549"/>
                      <a:pt x="56122" y="37549"/>
                      <a:pt x="57334" y="36338"/>
                    </a:cubicBezTo>
                    <a:cubicBezTo>
                      <a:pt x="61371" y="33916"/>
                      <a:pt x="65409" y="31493"/>
                      <a:pt x="69850" y="29474"/>
                    </a:cubicBezTo>
                    <a:cubicBezTo>
                      <a:pt x="71465" y="28667"/>
                      <a:pt x="71869" y="27859"/>
                      <a:pt x="71869" y="26648"/>
                    </a:cubicBezTo>
                    <a:close/>
                    <a:moveTo>
                      <a:pt x="91249" y="15343"/>
                    </a:moveTo>
                    <a:cubicBezTo>
                      <a:pt x="89634" y="15343"/>
                      <a:pt x="88423" y="16150"/>
                      <a:pt x="88423" y="17362"/>
                    </a:cubicBezTo>
                    <a:lnTo>
                      <a:pt x="87212" y="28667"/>
                    </a:lnTo>
                    <a:cubicBezTo>
                      <a:pt x="86000" y="35934"/>
                      <a:pt x="81559" y="40779"/>
                      <a:pt x="75907" y="43606"/>
                    </a:cubicBezTo>
                    <a:cubicBezTo>
                      <a:pt x="72273" y="44817"/>
                      <a:pt x="69043" y="46836"/>
                      <a:pt x="65409" y="49258"/>
                    </a:cubicBezTo>
                    <a:cubicBezTo>
                      <a:pt x="60160" y="52892"/>
                      <a:pt x="53700" y="54103"/>
                      <a:pt x="47644" y="51277"/>
                    </a:cubicBezTo>
                    <a:lnTo>
                      <a:pt x="35531" y="46432"/>
                    </a:lnTo>
                    <a:cubicBezTo>
                      <a:pt x="35127" y="45625"/>
                      <a:pt x="33512" y="46028"/>
                      <a:pt x="33108" y="46836"/>
                    </a:cubicBezTo>
                    <a:lnTo>
                      <a:pt x="18573" y="71061"/>
                    </a:lnTo>
                    <a:cubicBezTo>
                      <a:pt x="17765" y="72273"/>
                      <a:pt x="17765" y="73888"/>
                      <a:pt x="18977" y="74695"/>
                    </a:cubicBezTo>
                    <a:lnTo>
                      <a:pt x="28263" y="81155"/>
                    </a:lnTo>
                    <a:cubicBezTo>
                      <a:pt x="33916" y="85193"/>
                      <a:pt x="36338" y="92057"/>
                      <a:pt x="35935" y="98113"/>
                    </a:cubicBezTo>
                    <a:lnTo>
                      <a:pt x="35935" y="102958"/>
                    </a:lnTo>
                    <a:lnTo>
                      <a:pt x="35935" y="108207"/>
                    </a:lnTo>
                    <a:cubicBezTo>
                      <a:pt x="36338" y="114263"/>
                      <a:pt x="33916" y="121127"/>
                      <a:pt x="28263" y="124761"/>
                    </a:cubicBezTo>
                    <a:lnTo>
                      <a:pt x="18977" y="131221"/>
                    </a:lnTo>
                    <a:cubicBezTo>
                      <a:pt x="17765" y="132432"/>
                      <a:pt x="17362" y="133240"/>
                      <a:pt x="18169" y="134855"/>
                    </a:cubicBezTo>
                    <a:lnTo>
                      <a:pt x="33108" y="159080"/>
                    </a:lnTo>
                    <a:cubicBezTo>
                      <a:pt x="33512" y="159888"/>
                      <a:pt x="35127" y="160695"/>
                      <a:pt x="35935" y="159888"/>
                    </a:cubicBezTo>
                    <a:lnTo>
                      <a:pt x="48047" y="155043"/>
                    </a:lnTo>
                    <a:cubicBezTo>
                      <a:pt x="54104" y="152620"/>
                      <a:pt x="60968" y="153428"/>
                      <a:pt x="65813" y="157062"/>
                    </a:cubicBezTo>
                    <a:cubicBezTo>
                      <a:pt x="69446" y="159080"/>
                      <a:pt x="72273" y="161099"/>
                      <a:pt x="76310" y="163118"/>
                    </a:cubicBezTo>
                    <a:cubicBezTo>
                      <a:pt x="81963" y="165540"/>
                      <a:pt x="86404" y="171193"/>
                      <a:pt x="87615" y="177653"/>
                    </a:cubicBezTo>
                    <a:lnTo>
                      <a:pt x="89231" y="189362"/>
                    </a:lnTo>
                    <a:cubicBezTo>
                      <a:pt x="89231" y="190573"/>
                      <a:pt x="90038" y="191381"/>
                      <a:pt x="91653" y="191381"/>
                    </a:cubicBezTo>
                    <a:lnTo>
                      <a:pt x="121531" y="191381"/>
                    </a:lnTo>
                    <a:cubicBezTo>
                      <a:pt x="122742" y="191381"/>
                      <a:pt x="123954" y="190170"/>
                      <a:pt x="123954" y="189362"/>
                    </a:cubicBezTo>
                    <a:lnTo>
                      <a:pt x="125569" y="177653"/>
                    </a:lnTo>
                    <a:cubicBezTo>
                      <a:pt x="126376" y="170789"/>
                      <a:pt x="130818" y="165540"/>
                      <a:pt x="136470" y="163118"/>
                    </a:cubicBezTo>
                    <a:cubicBezTo>
                      <a:pt x="140104" y="161503"/>
                      <a:pt x="143738" y="159484"/>
                      <a:pt x="146968" y="157062"/>
                    </a:cubicBezTo>
                    <a:cubicBezTo>
                      <a:pt x="152217" y="153428"/>
                      <a:pt x="158677" y="152620"/>
                      <a:pt x="164733" y="155043"/>
                    </a:cubicBezTo>
                    <a:lnTo>
                      <a:pt x="176846" y="159888"/>
                    </a:lnTo>
                    <a:cubicBezTo>
                      <a:pt x="178057" y="160695"/>
                      <a:pt x="179268" y="159888"/>
                      <a:pt x="180076" y="159080"/>
                    </a:cubicBezTo>
                    <a:lnTo>
                      <a:pt x="194611" y="134855"/>
                    </a:lnTo>
                    <a:cubicBezTo>
                      <a:pt x="195015" y="133644"/>
                      <a:pt x="195015" y="132432"/>
                      <a:pt x="194207" y="131221"/>
                    </a:cubicBezTo>
                    <a:lnTo>
                      <a:pt x="184517" y="124761"/>
                    </a:lnTo>
                    <a:cubicBezTo>
                      <a:pt x="178865" y="120723"/>
                      <a:pt x="176442" y="114263"/>
                      <a:pt x="176846" y="108207"/>
                    </a:cubicBezTo>
                    <a:lnTo>
                      <a:pt x="176846" y="102958"/>
                    </a:lnTo>
                    <a:lnTo>
                      <a:pt x="176846" y="98113"/>
                    </a:lnTo>
                    <a:cubicBezTo>
                      <a:pt x="176442" y="92057"/>
                      <a:pt x="178865" y="84789"/>
                      <a:pt x="184517" y="81155"/>
                    </a:cubicBezTo>
                    <a:lnTo>
                      <a:pt x="194207" y="74695"/>
                    </a:lnTo>
                    <a:cubicBezTo>
                      <a:pt x="195015" y="73888"/>
                      <a:pt x="195419" y="72676"/>
                      <a:pt x="194611" y="71061"/>
                    </a:cubicBezTo>
                    <a:lnTo>
                      <a:pt x="180076" y="46836"/>
                    </a:lnTo>
                    <a:cubicBezTo>
                      <a:pt x="179268" y="46028"/>
                      <a:pt x="178057" y="45625"/>
                      <a:pt x="176846" y="46028"/>
                    </a:cubicBezTo>
                    <a:lnTo>
                      <a:pt x="164733" y="50873"/>
                    </a:lnTo>
                    <a:cubicBezTo>
                      <a:pt x="158677" y="53700"/>
                      <a:pt x="152217" y="52488"/>
                      <a:pt x="146968" y="48855"/>
                    </a:cubicBezTo>
                    <a:cubicBezTo>
                      <a:pt x="143738" y="46836"/>
                      <a:pt x="140508" y="44817"/>
                      <a:pt x="136470" y="42798"/>
                    </a:cubicBezTo>
                    <a:cubicBezTo>
                      <a:pt x="130818" y="40376"/>
                      <a:pt x="126376" y="34723"/>
                      <a:pt x="125569" y="28263"/>
                    </a:cubicBezTo>
                    <a:lnTo>
                      <a:pt x="123954" y="16554"/>
                    </a:lnTo>
                    <a:cubicBezTo>
                      <a:pt x="123550" y="16150"/>
                      <a:pt x="122339" y="15343"/>
                      <a:pt x="121531" y="1534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66"/>
              <p:cNvSpPr/>
              <p:nvPr/>
            </p:nvSpPr>
            <p:spPr>
              <a:xfrm>
                <a:off x="2583575" y="1691650"/>
                <a:ext cx="2271150" cy="2271150"/>
              </a:xfrm>
              <a:custGeom>
                <a:rect b="b" l="l" r="r" t="t"/>
                <a:pathLst>
                  <a:path extrusionOk="0" h="90846" w="90846">
                    <a:moveTo>
                      <a:pt x="70658" y="45221"/>
                    </a:moveTo>
                    <a:cubicBezTo>
                      <a:pt x="70658" y="31089"/>
                      <a:pt x="59353" y="20188"/>
                      <a:pt x="45221" y="20188"/>
                    </a:cubicBezTo>
                    <a:cubicBezTo>
                      <a:pt x="31090" y="20188"/>
                      <a:pt x="20188" y="31089"/>
                      <a:pt x="20188" y="45221"/>
                    </a:cubicBezTo>
                    <a:cubicBezTo>
                      <a:pt x="20188" y="59352"/>
                      <a:pt x="31090" y="70658"/>
                      <a:pt x="45221" y="70658"/>
                    </a:cubicBezTo>
                    <a:cubicBezTo>
                      <a:pt x="59353" y="70658"/>
                      <a:pt x="70658" y="59352"/>
                      <a:pt x="70658" y="45221"/>
                    </a:cubicBezTo>
                    <a:close/>
                    <a:moveTo>
                      <a:pt x="45221" y="0"/>
                    </a:moveTo>
                    <a:cubicBezTo>
                      <a:pt x="70658" y="0"/>
                      <a:pt x="90846" y="20188"/>
                      <a:pt x="90846" y="45221"/>
                    </a:cubicBezTo>
                    <a:cubicBezTo>
                      <a:pt x="90846" y="70658"/>
                      <a:pt x="70658" y="90845"/>
                      <a:pt x="45221" y="90845"/>
                    </a:cubicBezTo>
                    <a:cubicBezTo>
                      <a:pt x="20188" y="90845"/>
                      <a:pt x="1" y="70658"/>
                      <a:pt x="1" y="45221"/>
                    </a:cubicBezTo>
                    <a:cubicBezTo>
                      <a:pt x="1" y="20188"/>
                      <a:pt x="20188" y="0"/>
                      <a:pt x="45221" y="0"/>
                    </a:cubicBezTo>
                    <a:close/>
                  </a:path>
                </a:pathLst>
              </a:custGeom>
              <a:gradFill>
                <a:gsLst>
                  <a:gs pos="0">
                    <a:srgbClr val="38CCED">
                      <a:alpha val="35294"/>
                    </a:srgbClr>
                  </a:gs>
                  <a:gs pos="100000">
                    <a:srgbClr val="38CCED"/>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8" name="Google Shape;568;p66"/>
            <p:cNvSpPr/>
            <p:nvPr/>
          </p:nvSpPr>
          <p:spPr>
            <a:xfrm>
              <a:off x="22331327" y="2455426"/>
              <a:ext cx="473100" cy="461700"/>
            </a:xfrm>
            <a:prstGeom prst="ellipse">
              <a:avLst/>
            </a:prstGeom>
            <a:noFill/>
            <a:ln cap="flat" cmpd="sng" w="2857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9" name="Google Shape;569;p66"/>
          <p:cNvGrpSpPr/>
          <p:nvPr/>
        </p:nvGrpSpPr>
        <p:grpSpPr>
          <a:xfrm>
            <a:off x="16898077" y="5298826"/>
            <a:ext cx="473147" cy="461696"/>
            <a:chOff x="21587338" y="4721883"/>
            <a:chExt cx="780900" cy="762000"/>
          </a:xfrm>
        </p:grpSpPr>
        <p:grpSp>
          <p:nvGrpSpPr>
            <p:cNvPr id="570" name="Google Shape;570;p66"/>
            <p:cNvGrpSpPr/>
            <p:nvPr/>
          </p:nvGrpSpPr>
          <p:grpSpPr>
            <a:xfrm>
              <a:off x="21684979" y="4817309"/>
              <a:ext cx="585630" cy="571155"/>
              <a:chOff x="1059400" y="238125"/>
              <a:chExt cx="5309425" cy="5178200"/>
            </a:xfrm>
          </p:grpSpPr>
          <p:sp>
            <p:nvSpPr>
              <p:cNvPr id="571" name="Google Shape;571;p66"/>
              <p:cNvSpPr/>
              <p:nvPr/>
            </p:nvSpPr>
            <p:spPr>
              <a:xfrm>
                <a:off x="1059400" y="238125"/>
                <a:ext cx="5309425" cy="5178200"/>
              </a:xfrm>
              <a:custGeom>
                <a:rect b="b" l="l" r="r" t="t"/>
                <a:pathLst>
                  <a:path extrusionOk="0" h="207128" w="212377">
                    <a:moveTo>
                      <a:pt x="73888" y="15747"/>
                    </a:moveTo>
                    <a:cubicBezTo>
                      <a:pt x="75099" y="6460"/>
                      <a:pt x="82367" y="0"/>
                      <a:pt x="91249" y="0"/>
                    </a:cubicBezTo>
                    <a:lnTo>
                      <a:pt x="121531" y="0"/>
                    </a:lnTo>
                    <a:cubicBezTo>
                      <a:pt x="130414" y="0"/>
                      <a:pt x="138085" y="6460"/>
                      <a:pt x="138893" y="15747"/>
                    </a:cubicBezTo>
                    <a:lnTo>
                      <a:pt x="140508" y="27455"/>
                    </a:lnTo>
                    <a:cubicBezTo>
                      <a:pt x="140508" y="28263"/>
                      <a:pt x="140911" y="29474"/>
                      <a:pt x="142526" y="29878"/>
                    </a:cubicBezTo>
                    <a:cubicBezTo>
                      <a:pt x="146968" y="31897"/>
                      <a:pt x="151005" y="34319"/>
                      <a:pt x="155043" y="36742"/>
                    </a:cubicBezTo>
                    <a:cubicBezTo>
                      <a:pt x="156254" y="37953"/>
                      <a:pt x="157869" y="37953"/>
                      <a:pt x="158273" y="37549"/>
                    </a:cubicBezTo>
                    <a:lnTo>
                      <a:pt x="170386" y="32301"/>
                    </a:lnTo>
                    <a:cubicBezTo>
                      <a:pt x="178461" y="28667"/>
                      <a:pt x="188151" y="31897"/>
                      <a:pt x="192592" y="39568"/>
                    </a:cubicBezTo>
                    <a:lnTo>
                      <a:pt x="207128" y="63794"/>
                    </a:lnTo>
                    <a:cubicBezTo>
                      <a:pt x="212376" y="71869"/>
                      <a:pt x="209550" y="81963"/>
                      <a:pt x="202283" y="87212"/>
                    </a:cubicBezTo>
                    <a:lnTo>
                      <a:pt x="192189" y="94075"/>
                    </a:lnTo>
                    <a:cubicBezTo>
                      <a:pt x="191381" y="94479"/>
                      <a:pt x="190574" y="95287"/>
                      <a:pt x="190977" y="96902"/>
                    </a:cubicBezTo>
                    <a:cubicBezTo>
                      <a:pt x="190977" y="98921"/>
                      <a:pt x="191381" y="101343"/>
                      <a:pt x="191381" y="103362"/>
                    </a:cubicBezTo>
                    <a:cubicBezTo>
                      <a:pt x="191381" y="105381"/>
                      <a:pt x="191381" y="108207"/>
                      <a:pt x="190977" y="110226"/>
                    </a:cubicBezTo>
                    <a:cubicBezTo>
                      <a:pt x="190977" y="111437"/>
                      <a:pt x="191381" y="112648"/>
                      <a:pt x="192189" y="113052"/>
                    </a:cubicBezTo>
                    <a:lnTo>
                      <a:pt x="201475" y="119512"/>
                    </a:lnTo>
                    <a:cubicBezTo>
                      <a:pt x="209146" y="125165"/>
                      <a:pt x="211165" y="135259"/>
                      <a:pt x="206724" y="143334"/>
                    </a:cubicBezTo>
                    <a:lnTo>
                      <a:pt x="192189" y="167559"/>
                    </a:lnTo>
                    <a:cubicBezTo>
                      <a:pt x="187344" y="175231"/>
                      <a:pt x="178057" y="178057"/>
                      <a:pt x="169982" y="174827"/>
                    </a:cubicBezTo>
                    <a:lnTo>
                      <a:pt x="157869" y="169578"/>
                    </a:lnTo>
                    <a:cubicBezTo>
                      <a:pt x="157062" y="169174"/>
                      <a:pt x="155850" y="169174"/>
                      <a:pt x="154639" y="169982"/>
                    </a:cubicBezTo>
                    <a:cubicBezTo>
                      <a:pt x="150602" y="172808"/>
                      <a:pt x="146564" y="175231"/>
                      <a:pt x="142123" y="177249"/>
                    </a:cubicBezTo>
                    <a:cubicBezTo>
                      <a:pt x="140508" y="177653"/>
                      <a:pt x="140104" y="178864"/>
                      <a:pt x="140104" y="179672"/>
                    </a:cubicBezTo>
                    <a:lnTo>
                      <a:pt x="138489" y="191381"/>
                    </a:lnTo>
                    <a:cubicBezTo>
                      <a:pt x="137681" y="200264"/>
                      <a:pt x="130010" y="207127"/>
                      <a:pt x="121531" y="207127"/>
                    </a:cubicBezTo>
                    <a:lnTo>
                      <a:pt x="91249" y="207127"/>
                    </a:lnTo>
                    <a:cubicBezTo>
                      <a:pt x="81963" y="207127"/>
                      <a:pt x="74291" y="200264"/>
                      <a:pt x="73484" y="191381"/>
                    </a:cubicBezTo>
                    <a:lnTo>
                      <a:pt x="71869" y="179672"/>
                    </a:lnTo>
                    <a:cubicBezTo>
                      <a:pt x="71869" y="178864"/>
                      <a:pt x="71465" y="177653"/>
                      <a:pt x="69850" y="177249"/>
                    </a:cubicBezTo>
                    <a:cubicBezTo>
                      <a:pt x="65409" y="175231"/>
                      <a:pt x="61371" y="172808"/>
                      <a:pt x="57334" y="169982"/>
                    </a:cubicBezTo>
                    <a:cubicBezTo>
                      <a:pt x="56122" y="169174"/>
                      <a:pt x="54507" y="169174"/>
                      <a:pt x="54104" y="169578"/>
                    </a:cubicBezTo>
                    <a:lnTo>
                      <a:pt x="41991" y="174827"/>
                    </a:lnTo>
                    <a:cubicBezTo>
                      <a:pt x="33916" y="178057"/>
                      <a:pt x="24226" y="175231"/>
                      <a:pt x="19784" y="167559"/>
                    </a:cubicBezTo>
                    <a:lnTo>
                      <a:pt x="5249" y="143738"/>
                    </a:lnTo>
                    <a:cubicBezTo>
                      <a:pt x="0" y="135662"/>
                      <a:pt x="2826" y="125569"/>
                      <a:pt x="10498" y="120320"/>
                    </a:cubicBezTo>
                    <a:lnTo>
                      <a:pt x="20592" y="113052"/>
                    </a:lnTo>
                    <a:cubicBezTo>
                      <a:pt x="20996" y="112648"/>
                      <a:pt x="21803" y="111437"/>
                      <a:pt x="21399" y="109822"/>
                    </a:cubicBezTo>
                    <a:cubicBezTo>
                      <a:pt x="21399" y="108207"/>
                      <a:pt x="20996" y="105381"/>
                      <a:pt x="20996" y="103362"/>
                    </a:cubicBezTo>
                    <a:cubicBezTo>
                      <a:pt x="20996" y="101343"/>
                      <a:pt x="20996" y="98921"/>
                      <a:pt x="21399" y="96902"/>
                    </a:cubicBezTo>
                    <a:cubicBezTo>
                      <a:pt x="21399" y="95287"/>
                      <a:pt x="20996" y="94479"/>
                      <a:pt x="20592" y="93672"/>
                    </a:cubicBezTo>
                    <a:lnTo>
                      <a:pt x="10498" y="86808"/>
                    </a:lnTo>
                    <a:cubicBezTo>
                      <a:pt x="2826" y="81155"/>
                      <a:pt x="808" y="71061"/>
                      <a:pt x="5249" y="62986"/>
                    </a:cubicBezTo>
                    <a:lnTo>
                      <a:pt x="19784" y="38761"/>
                    </a:lnTo>
                    <a:cubicBezTo>
                      <a:pt x="24629" y="31493"/>
                      <a:pt x="33916" y="28263"/>
                      <a:pt x="41991" y="31897"/>
                    </a:cubicBezTo>
                    <a:lnTo>
                      <a:pt x="54104" y="36742"/>
                    </a:lnTo>
                    <a:cubicBezTo>
                      <a:pt x="54911" y="37549"/>
                      <a:pt x="56122" y="37549"/>
                      <a:pt x="57334" y="36338"/>
                    </a:cubicBezTo>
                    <a:cubicBezTo>
                      <a:pt x="61371" y="33916"/>
                      <a:pt x="65409" y="31493"/>
                      <a:pt x="69850" y="29474"/>
                    </a:cubicBezTo>
                    <a:cubicBezTo>
                      <a:pt x="71465" y="28667"/>
                      <a:pt x="71869" y="27859"/>
                      <a:pt x="71869" y="26648"/>
                    </a:cubicBezTo>
                    <a:close/>
                    <a:moveTo>
                      <a:pt x="91249" y="15343"/>
                    </a:moveTo>
                    <a:cubicBezTo>
                      <a:pt x="89634" y="15343"/>
                      <a:pt x="88423" y="16150"/>
                      <a:pt x="88423" y="17362"/>
                    </a:cubicBezTo>
                    <a:lnTo>
                      <a:pt x="87212" y="28667"/>
                    </a:lnTo>
                    <a:cubicBezTo>
                      <a:pt x="86000" y="35934"/>
                      <a:pt x="81559" y="40779"/>
                      <a:pt x="75907" y="43606"/>
                    </a:cubicBezTo>
                    <a:cubicBezTo>
                      <a:pt x="72273" y="44817"/>
                      <a:pt x="69043" y="46836"/>
                      <a:pt x="65409" y="49258"/>
                    </a:cubicBezTo>
                    <a:cubicBezTo>
                      <a:pt x="60160" y="52892"/>
                      <a:pt x="53700" y="54103"/>
                      <a:pt x="47644" y="51277"/>
                    </a:cubicBezTo>
                    <a:lnTo>
                      <a:pt x="35531" y="46432"/>
                    </a:lnTo>
                    <a:cubicBezTo>
                      <a:pt x="35127" y="45625"/>
                      <a:pt x="33512" y="46028"/>
                      <a:pt x="33108" y="46836"/>
                    </a:cubicBezTo>
                    <a:lnTo>
                      <a:pt x="18573" y="71061"/>
                    </a:lnTo>
                    <a:cubicBezTo>
                      <a:pt x="17765" y="72273"/>
                      <a:pt x="17765" y="73888"/>
                      <a:pt x="18977" y="74695"/>
                    </a:cubicBezTo>
                    <a:lnTo>
                      <a:pt x="28263" y="81155"/>
                    </a:lnTo>
                    <a:cubicBezTo>
                      <a:pt x="33916" y="85193"/>
                      <a:pt x="36338" y="92057"/>
                      <a:pt x="35935" y="98113"/>
                    </a:cubicBezTo>
                    <a:lnTo>
                      <a:pt x="35935" y="102958"/>
                    </a:lnTo>
                    <a:lnTo>
                      <a:pt x="35935" y="108207"/>
                    </a:lnTo>
                    <a:cubicBezTo>
                      <a:pt x="36338" y="114263"/>
                      <a:pt x="33916" y="121127"/>
                      <a:pt x="28263" y="124761"/>
                    </a:cubicBezTo>
                    <a:lnTo>
                      <a:pt x="18977" y="131221"/>
                    </a:lnTo>
                    <a:cubicBezTo>
                      <a:pt x="17765" y="132432"/>
                      <a:pt x="17362" y="133240"/>
                      <a:pt x="18169" y="134855"/>
                    </a:cubicBezTo>
                    <a:lnTo>
                      <a:pt x="33108" y="159080"/>
                    </a:lnTo>
                    <a:cubicBezTo>
                      <a:pt x="33512" y="159888"/>
                      <a:pt x="35127" y="160695"/>
                      <a:pt x="35935" y="159888"/>
                    </a:cubicBezTo>
                    <a:lnTo>
                      <a:pt x="48047" y="155043"/>
                    </a:lnTo>
                    <a:cubicBezTo>
                      <a:pt x="54104" y="152620"/>
                      <a:pt x="60968" y="153428"/>
                      <a:pt x="65813" y="157062"/>
                    </a:cubicBezTo>
                    <a:cubicBezTo>
                      <a:pt x="69446" y="159080"/>
                      <a:pt x="72273" y="161099"/>
                      <a:pt x="76310" y="163118"/>
                    </a:cubicBezTo>
                    <a:cubicBezTo>
                      <a:pt x="81963" y="165540"/>
                      <a:pt x="86404" y="171193"/>
                      <a:pt x="87615" y="177653"/>
                    </a:cubicBezTo>
                    <a:lnTo>
                      <a:pt x="89231" y="189362"/>
                    </a:lnTo>
                    <a:cubicBezTo>
                      <a:pt x="89231" y="190573"/>
                      <a:pt x="90038" y="191381"/>
                      <a:pt x="91653" y="191381"/>
                    </a:cubicBezTo>
                    <a:lnTo>
                      <a:pt x="121531" y="191381"/>
                    </a:lnTo>
                    <a:cubicBezTo>
                      <a:pt x="122742" y="191381"/>
                      <a:pt x="123954" y="190170"/>
                      <a:pt x="123954" y="189362"/>
                    </a:cubicBezTo>
                    <a:lnTo>
                      <a:pt x="125569" y="177653"/>
                    </a:lnTo>
                    <a:cubicBezTo>
                      <a:pt x="126376" y="170789"/>
                      <a:pt x="130818" y="165540"/>
                      <a:pt x="136470" y="163118"/>
                    </a:cubicBezTo>
                    <a:cubicBezTo>
                      <a:pt x="140104" y="161503"/>
                      <a:pt x="143738" y="159484"/>
                      <a:pt x="146968" y="157062"/>
                    </a:cubicBezTo>
                    <a:cubicBezTo>
                      <a:pt x="152217" y="153428"/>
                      <a:pt x="158677" y="152620"/>
                      <a:pt x="164733" y="155043"/>
                    </a:cubicBezTo>
                    <a:lnTo>
                      <a:pt x="176846" y="159888"/>
                    </a:lnTo>
                    <a:cubicBezTo>
                      <a:pt x="178057" y="160695"/>
                      <a:pt x="179268" y="159888"/>
                      <a:pt x="180076" y="159080"/>
                    </a:cubicBezTo>
                    <a:lnTo>
                      <a:pt x="194611" y="134855"/>
                    </a:lnTo>
                    <a:cubicBezTo>
                      <a:pt x="195015" y="133644"/>
                      <a:pt x="195015" y="132432"/>
                      <a:pt x="194207" y="131221"/>
                    </a:cubicBezTo>
                    <a:lnTo>
                      <a:pt x="184517" y="124761"/>
                    </a:lnTo>
                    <a:cubicBezTo>
                      <a:pt x="178865" y="120723"/>
                      <a:pt x="176442" y="114263"/>
                      <a:pt x="176846" y="108207"/>
                    </a:cubicBezTo>
                    <a:lnTo>
                      <a:pt x="176846" y="102958"/>
                    </a:lnTo>
                    <a:lnTo>
                      <a:pt x="176846" y="98113"/>
                    </a:lnTo>
                    <a:cubicBezTo>
                      <a:pt x="176442" y="92057"/>
                      <a:pt x="178865" y="84789"/>
                      <a:pt x="184517" y="81155"/>
                    </a:cubicBezTo>
                    <a:lnTo>
                      <a:pt x="194207" y="74695"/>
                    </a:lnTo>
                    <a:cubicBezTo>
                      <a:pt x="195015" y="73888"/>
                      <a:pt x="195419" y="72676"/>
                      <a:pt x="194611" y="71061"/>
                    </a:cubicBezTo>
                    <a:lnTo>
                      <a:pt x="180076" y="46836"/>
                    </a:lnTo>
                    <a:cubicBezTo>
                      <a:pt x="179268" y="46028"/>
                      <a:pt x="178057" y="45625"/>
                      <a:pt x="176846" y="46028"/>
                    </a:cubicBezTo>
                    <a:lnTo>
                      <a:pt x="164733" y="50873"/>
                    </a:lnTo>
                    <a:cubicBezTo>
                      <a:pt x="158677" y="53700"/>
                      <a:pt x="152217" y="52488"/>
                      <a:pt x="146968" y="48855"/>
                    </a:cubicBezTo>
                    <a:cubicBezTo>
                      <a:pt x="143738" y="46836"/>
                      <a:pt x="140508" y="44817"/>
                      <a:pt x="136470" y="42798"/>
                    </a:cubicBezTo>
                    <a:cubicBezTo>
                      <a:pt x="130818" y="40376"/>
                      <a:pt x="126376" y="34723"/>
                      <a:pt x="125569" y="28263"/>
                    </a:cubicBezTo>
                    <a:lnTo>
                      <a:pt x="123954" y="16554"/>
                    </a:lnTo>
                    <a:cubicBezTo>
                      <a:pt x="123550" y="16150"/>
                      <a:pt x="122339" y="15343"/>
                      <a:pt x="121531" y="1534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66"/>
              <p:cNvSpPr/>
              <p:nvPr/>
            </p:nvSpPr>
            <p:spPr>
              <a:xfrm>
                <a:off x="2583575" y="1691650"/>
                <a:ext cx="2271150" cy="2271150"/>
              </a:xfrm>
              <a:custGeom>
                <a:rect b="b" l="l" r="r" t="t"/>
                <a:pathLst>
                  <a:path extrusionOk="0" h="90846" w="90846">
                    <a:moveTo>
                      <a:pt x="70658" y="45221"/>
                    </a:moveTo>
                    <a:cubicBezTo>
                      <a:pt x="70658" y="31089"/>
                      <a:pt x="59353" y="20188"/>
                      <a:pt x="45221" y="20188"/>
                    </a:cubicBezTo>
                    <a:cubicBezTo>
                      <a:pt x="31090" y="20188"/>
                      <a:pt x="20188" y="31089"/>
                      <a:pt x="20188" y="45221"/>
                    </a:cubicBezTo>
                    <a:cubicBezTo>
                      <a:pt x="20188" y="59352"/>
                      <a:pt x="31090" y="70658"/>
                      <a:pt x="45221" y="70658"/>
                    </a:cubicBezTo>
                    <a:cubicBezTo>
                      <a:pt x="59353" y="70658"/>
                      <a:pt x="70658" y="59352"/>
                      <a:pt x="70658" y="45221"/>
                    </a:cubicBezTo>
                    <a:close/>
                    <a:moveTo>
                      <a:pt x="45221" y="0"/>
                    </a:moveTo>
                    <a:cubicBezTo>
                      <a:pt x="70658" y="0"/>
                      <a:pt x="90846" y="20188"/>
                      <a:pt x="90846" y="45221"/>
                    </a:cubicBezTo>
                    <a:cubicBezTo>
                      <a:pt x="90846" y="70658"/>
                      <a:pt x="70658" y="90845"/>
                      <a:pt x="45221" y="90845"/>
                    </a:cubicBezTo>
                    <a:cubicBezTo>
                      <a:pt x="20188" y="90845"/>
                      <a:pt x="1" y="70658"/>
                      <a:pt x="1" y="45221"/>
                    </a:cubicBezTo>
                    <a:cubicBezTo>
                      <a:pt x="1" y="20188"/>
                      <a:pt x="20188" y="0"/>
                      <a:pt x="45221" y="0"/>
                    </a:cubicBezTo>
                    <a:close/>
                  </a:path>
                </a:pathLst>
              </a:custGeom>
              <a:gradFill>
                <a:gsLst>
                  <a:gs pos="0">
                    <a:srgbClr val="38CCED">
                      <a:alpha val="35294"/>
                    </a:srgbClr>
                  </a:gs>
                  <a:gs pos="100000">
                    <a:srgbClr val="38CCED"/>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3" name="Google Shape;573;p66"/>
            <p:cNvSpPr/>
            <p:nvPr/>
          </p:nvSpPr>
          <p:spPr>
            <a:xfrm>
              <a:off x="21587338" y="4721883"/>
              <a:ext cx="780900" cy="762000"/>
            </a:xfrm>
            <a:prstGeom prst="ellipse">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4" name="Google Shape;574;p66"/>
          <p:cNvGrpSpPr/>
          <p:nvPr/>
        </p:nvGrpSpPr>
        <p:grpSpPr>
          <a:xfrm>
            <a:off x="15683177" y="5298814"/>
            <a:ext cx="473100" cy="461700"/>
            <a:chOff x="22331327" y="2455426"/>
            <a:chExt cx="473100" cy="461700"/>
          </a:xfrm>
        </p:grpSpPr>
        <p:grpSp>
          <p:nvGrpSpPr>
            <p:cNvPr id="575" name="Google Shape;575;p66"/>
            <p:cNvGrpSpPr/>
            <p:nvPr/>
          </p:nvGrpSpPr>
          <p:grpSpPr>
            <a:xfrm>
              <a:off x="22390430" y="2513238"/>
              <a:ext cx="354670" cy="345904"/>
              <a:chOff x="1059400" y="238125"/>
              <a:chExt cx="5309425" cy="5178200"/>
            </a:xfrm>
          </p:grpSpPr>
          <p:sp>
            <p:nvSpPr>
              <p:cNvPr id="576" name="Google Shape;576;p66"/>
              <p:cNvSpPr/>
              <p:nvPr/>
            </p:nvSpPr>
            <p:spPr>
              <a:xfrm>
                <a:off x="1059400" y="238125"/>
                <a:ext cx="5309425" cy="5178200"/>
              </a:xfrm>
              <a:custGeom>
                <a:rect b="b" l="l" r="r" t="t"/>
                <a:pathLst>
                  <a:path extrusionOk="0" h="207128" w="212377">
                    <a:moveTo>
                      <a:pt x="73888" y="15747"/>
                    </a:moveTo>
                    <a:cubicBezTo>
                      <a:pt x="75099" y="6460"/>
                      <a:pt x="82367" y="0"/>
                      <a:pt x="91249" y="0"/>
                    </a:cubicBezTo>
                    <a:lnTo>
                      <a:pt x="121531" y="0"/>
                    </a:lnTo>
                    <a:cubicBezTo>
                      <a:pt x="130414" y="0"/>
                      <a:pt x="138085" y="6460"/>
                      <a:pt x="138893" y="15747"/>
                    </a:cubicBezTo>
                    <a:lnTo>
                      <a:pt x="140508" y="27455"/>
                    </a:lnTo>
                    <a:cubicBezTo>
                      <a:pt x="140508" y="28263"/>
                      <a:pt x="140911" y="29474"/>
                      <a:pt x="142526" y="29878"/>
                    </a:cubicBezTo>
                    <a:cubicBezTo>
                      <a:pt x="146968" y="31897"/>
                      <a:pt x="151005" y="34319"/>
                      <a:pt x="155043" y="36742"/>
                    </a:cubicBezTo>
                    <a:cubicBezTo>
                      <a:pt x="156254" y="37953"/>
                      <a:pt x="157869" y="37953"/>
                      <a:pt x="158273" y="37549"/>
                    </a:cubicBezTo>
                    <a:lnTo>
                      <a:pt x="170386" y="32301"/>
                    </a:lnTo>
                    <a:cubicBezTo>
                      <a:pt x="178461" y="28667"/>
                      <a:pt x="188151" y="31897"/>
                      <a:pt x="192592" y="39568"/>
                    </a:cubicBezTo>
                    <a:lnTo>
                      <a:pt x="207128" y="63794"/>
                    </a:lnTo>
                    <a:cubicBezTo>
                      <a:pt x="212376" y="71869"/>
                      <a:pt x="209550" y="81963"/>
                      <a:pt x="202283" y="87212"/>
                    </a:cubicBezTo>
                    <a:lnTo>
                      <a:pt x="192189" y="94075"/>
                    </a:lnTo>
                    <a:cubicBezTo>
                      <a:pt x="191381" y="94479"/>
                      <a:pt x="190574" y="95287"/>
                      <a:pt x="190977" y="96902"/>
                    </a:cubicBezTo>
                    <a:cubicBezTo>
                      <a:pt x="190977" y="98921"/>
                      <a:pt x="191381" y="101343"/>
                      <a:pt x="191381" y="103362"/>
                    </a:cubicBezTo>
                    <a:cubicBezTo>
                      <a:pt x="191381" y="105381"/>
                      <a:pt x="191381" y="108207"/>
                      <a:pt x="190977" y="110226"/>
                    </a:cubicBezTo>
                    <a:cubicBezTo>
                      <a:pt x="190977" y="111437"/>
                      <a:pt x="191381" y="112648"/>
                      <a:pt x="192189" y="113052"/>
                    </a:cubicBezTo>
                    <a:lnTo>
                      <a:pt x="201475" y="119512"/>
                    </a:lnTo>
                    <a:cubicBezTo>
                      <a:pt x="209146" y="125165"/>
                      <a:pt x="211165" y="135259"/>
                      <a:pt x="206724" y="143334"/>
                    </a:cubicBezTo>
                    <a:lnTo>
                      <a:pt x="192189" y="167559"/>
                    </a:lnTo>
                    <a:cubicBezTo>
                      <a:pt x="187344" y="175231"/>
                      <a:pt x="178057" y="178057"/>
                      <a:pt x="169982" y="174827"/>
                    </a:cubicBezTo>
                    <a:lnTo>
                      <a:pt x="157869" y="169578"/>
                    </a:lnTo>
                    <a:cubicBezTo>
                      <a:pt x="157062" y="169174"/>
                      <a:pt x="155850" y="169174"/>
                      <a:pt x="154639" y="169982"/>
                    </a:cubicBezTo>
                    <a:cubicBezTo>
                      <a:pt x="150602" y="172808"/>
                      <a:pt x="146564" y="175231"/>
                      <a:pt x="142123" y="177249"/>
                    </a:cubicBezTo>
                    <a:cubicBezTo>
                      <a:pt x="140508" y="177653"/>
                      <a:pt x="140104" y="178864"/>
                      <a:pt x="140104" y="179672"/>
                    </a:cubicBezTo>
                    <a:lnTo>
                      <a:pt x="138489" y="191381"/>
                    </a:lnTo>
                    <a:cubicBezTo>
                      <a:pt x="137681" y="200264"/>
                      <a:pt x="130010" y="207127"/>
                      <a:pt x="121531" y="207127"/>
                    </a:cubicBezTo>
                    <a:lnTo>
                      <a:pt x="91249" y="207127"/>
                    </a:lnTo>
                    <a:cubicBezTo>
                      <a:pt x="81963" y="207127"/>
                      <a:pt x="74291" y="200264"/>
                      <a:pt x="73484" y="191381"/>
                    </a:cubicBezTo>
                    <a:lnTo>
                      <a:pt x="71869" y="179672"/>
                    </a:lnTo>
                    <a:cubicBezTo>
                      <a:pt x="71869" y="178864"/>
                      <a:pt x="71465" y="177653"/>
                      <a:pt x="69850" y="177249"/>
                    </a:cubicBezTo>
                    <a:cubicBezTo>
                      <a:pt x="65409" y="175231"/>
                      <a:pt x="61371" y="172808"/>
                      <a:pt x="57334" y="169982"/>
                    </a:cubicBezTo>
                    <a:cubicBezTo>
                      <a:pt x="56122" y="169174"/>
                      <a:pt x="54507" y="169174"/>
                      <a:pt x="54104" y="169578"/>
                    </a:cubicBezTo>
                    <a:lnTo>
                      <a:pt x="41991" y="174827"/>
                    </a:lnTo>
                    <a:cubicBezTo>
                      <a:pt x="33916" y="178057"/>
                      <a:pt x="24226" y="175231"/>
                      <a:pt x="19784" y="167559"/>
                    </a:cubicBezTo>
                    <a:lnTo>
                      <a:pt x="5249" y="143738"/>
                    </a:lnTo>
                    <a:cubicBezTo>
                      <a:pt x="0" y="135662"/>
                      <a:pt x="2826" y="125569"/>
                      <a:pt x="10498" y="120320"/>
                    </a:cubicBezTo>
                    <a:lnTo>
                      <a:pt x="20592" y="113052"/>
                    </a:lnTo>
                    <a:cubicBezTo>
                      <a:pt x="20996" y="112648"/>
                      <a:pt x="21803" y="111437"/>
                      <a:pt x="21399" y="109822"/>
                    </a:cubicBezTo>
                    <a:cubicBezTo>
                      <a:pt x="21399" y="108207"/>
                      <a:pt x="20996" y="105381"/>
                      <a:pt x="20996" y="103362"/>
                    </a:cubicBezTo>
                    <a:cubicBezTo>
                      <a:pt x="20996" y="101343"/>
                      <a:pt x="20996" y="98921"/>
                      <a:pt x="21399" y="96902"/>
                    </a:cubicBezTo>
                    <a:cubicBezTo>
                      <a:pt x="21399" y="95287"/>
                      <a:pt x="20996" y="94479"/>
                      <a:pt x="20592" y="93672"/>
                    </a:cubicBezTo>
                    <a:lnTo>
                      <a:pt x="10498" y="86808"/>
                    </a:lnTo>
                    <a:cubicBezTo>
                      <a:pt x="2826" y="81155"/>
                      <a:pt x="808" y="71061"/>
                      <a:pt x="5249" y="62986"/>
                    </a:cubicBezTo>
                    <a:lnTo>
                      <a:pt x="19784" y="38761"/>
                    </a:lnTo>
                    <a:cubicBezTo>
                      <a:pt x="24629" y="31493"/>
                      <a:pt x="33916" y="28263"/>
                      <a:pt x="41991" y="31897"/>
                    </a:cubicBezTo>
                    <a:lnTo>
                      <a:pt x="54104" y="36742"/>
                    </a:lnTo>
                    <a:cubicBezTo>
                      <a:pt x="54911" y="37549"/>
                      <a:pt x="56122" y="37549"/>
                      <a:pt x="57334" y="36338"/>
                    </a:cubicBezTo>
                    <a:cubicBezTo>
                      <a:pt x="61371" y="33916"/>
                      <a:pt x="65409" y="31493"/>
                      <a:pt x="69850" y="29474"/>
                    </a:cubicBezTo>
                    <a:cubicBezTo>
                      <a:pt x="71465" y="28667"/>
                      <a:pt x="71869" y="27859"/>
                      <a:pt x="71869" y="26648"/>
                    </a:cubicBezTo>
                    <a:close/>
                    <a:moveTo>
                      <a:pt x="91249" y="15343"/>
                    </a:moveTo>
                    <a:cubicBezTo>
                      <a:pt x="89634" y="15343"/>
                      <a:pt x="88423" y="16150"/>
                      <a:pt x="88423" y="17362"/>
                    </a:cubicBezTo>
                    <a:lnTo>
                      <a:pt x="87212" y="28667"/>
                    </a:lnTo>
                    <a:cubicBezTo>
                      <a:pt x="86000" y="35934"/>
                      <a:pt x="81559" y="40779"/>
                      <a:pt x="75907" y="43606"/>
                    </a:cubicBezTo>
                    <a:cubicBezTo>
                      <a:pt x="72273" y="44817"/>
                      <a:pt x="69043" y="46836"/>
                      <a:pt x="65409" y="49258"/>
                    </a:cubicBezTo>
                    <a:cubicBezTo>
                      <a:pt x="60160" y="52892"/>
                      <a:pt x="53700" y="54103"/>
                      <a:pt x="47644" y="51277"/>
                    </a:cubicBezTo>
                    <a:lnTo>
                      <a:pt x="35531" y="46432"/>
                    </a:lnTo>
                    <a:cubicBezTo>
                      <a:pt x="35127" y="45625"/>
                      <a:pt x="33512" y="46028"/>
                      <a:pt x="33108" y="46836"/>
                    </a:cubicBezTo>
                    <a:lnTo>
                      <a:pt x="18573" y="71061"/>
                    </a:lnTo>
                    <a:cubicBezTo>
                      <a:pt x="17765" y="72273"/>
                      <a:pt x="17765" y="73888"/>
                      <a:pt x="18977" y="74695"/>
                    </a:cubicBezTo>
                    <a:lnTo>
                      <a:pt x="28263" y="81155"/>
                    </a:lnTo>
                    <a:cubicBezTo>
                      <a:pt x="33916" y="85193"/>
                      <a:pt x="36338" y="92057"/>
                      <a:pt x="35935" y="98113"/>
                    </a:cubicBezTo>
                    <a:lnTo>
                      <a:pt x="35935" y="102958"/>
                    </a:lnTo>
                    <a:lnTo>
                      <a:pt x="35935" y="108207"/>
                    </a:lnTo>
                    <a:cubicBezTo>
                      <a:pt x="36338" y="114263"/>
                      <a:pt x="33916" y="121127"/>
                      <a:pt x="28263" y="124761"/>
                    </a:cubicBezTo>
                    <a:lnTo>
                      <a:pt x="18977" y="131221"/>
                    </a:lnTo>
                    <a:cubicBezTo>
                      <a:pt x="17765" y="132432"/>
                      <a:pt x="17362" y="133240"/>
                      <a:pt x="18169" y="134855"/>
                    </a:cubicBezTo>
                    <a:lnTo>
                      <a:pt x="33108" y="159080"/>
                    </a:lnTo>
                    <a:cubicBezTo>
                      <a:pt x="33512" y="159888"/>
                      <a:pt x="35127" y="160695"/>
                      <a:pt x="35935" y="159888"/>
                    </a:cubicBezTo>
                    <a:lnTo>
                      <a:pt x="48047" y="155043"/>
                    </a:lnTo>
                    <a:cubicBezTo>
                      <a:pt x="54104" y="152620"/>
                      <a:pt x="60968" y="153428"/>
                      <a:pt x="65813" y="157062"/>
                    </a:cubicBezTo>
                    <a:cubicBezTo>
                      <a:pt x="69446" y="159080"/>
                      <a:pt x="72273" y="161099"/>
                      <a:pt x="76310" y="163118"/>
                    </a:cubicBezTo>
                    <a:cubicBezTo>
                      <a:pt x="81963" y="165540"/>
                      <a:pt x="86404" y="171193"/>
                      <a:pt x="87615" y="177653"/>
                    </a:cubicBezTo>
                    <a:lnTo>
                      <a:pt x="89231" y="189362"/>
                    </a:lnTo>
                    <a:cubicBezTo>
                      <a:pt x="89231" y="190573"/>
                      <a:pt x="90038" y="191381"/>
                      <a:pt x="91653" y="191381"/>
                    </a:cubicBezTo>
                    <a:lnTo>
                      <a:pt x="121531" y="191381"/>
                    </a:lnTo>
                    <a:cubicBezTo>
                      <a:pt x="122742" y="191381"/>
                      <a:pt x="123954" y="190170"/>
                      <a:pt x="123954" y="189362"/>
                    </a:cubicBezTo>
                    <a:lnTo>
                      <a:pt x="125569" y="177653"/>
                    </a:lnTo>
                    <a:cubicBezTo>
                      <a:pt x="126376" y="170789"/>
                      <a:pt x="130818" y="165540"/>
                      <a:pt x="136470" y="163118"/>
                    </a:cubicBezTo>
                    <a:cubicBezTo>
                      <a:pt x="140104" y="161503"/>
                      <a:pt x="143738" y="159484"/>
                      <a:pt x="146968" y="157062"/>
                    </a:cubicBezTo>
                    <a:cubicBezTo>
                      <a:pt x="152217" y="153428"/>
                      <a:pt x="158677" y="152620"/>
                      <a:pt x="164733" y="155043"/>
                    </a:cubicBezTo>
                    <a:lnTo>
                      <a:pt x="176846" y="159888"/>
                    </a:lnTo>
                    <a:cubicBezTo>
                      <a:pt x="178057" y="160695"/>
                      <a:pt x="179268" y="159888"/>
                      <a:pt x="180076" y="159080"/>
                    </a:cubicBezTo>
                    <a:lnTo>
                      <a:pt x="194611" y="134855"/>
                    </a:lnTo>
                    <a:cubicBezTo>
                      <a:pt x="195015" y="133644"/>
                      <a:pt x="195015" y="132432"/>
                      <a:pt x="194207" y="131221"/>
                    </a:cubicBezTo>
                    <a:lnTo>
                      <a:pt x="184517" y="124761"/>
                    </a:lnTo>
                    <a:cubicBezTo>
                      <a:pt x="178865" y="120723"/>
                      <a:pt x="176442" y="114263"/>
                      <a:pt x="176846" y="108207"/>
                    </a:cubicBezTo>
                    <a:lnTo>
                      <a:pt x="176846" y="102958"/>
                    </a:lnTo>
                    <a:lnTo>
                      <a:pt x="176846" y="98113"/>
                    </a:lnTo>
                    <a:cubicBezTo>
                      <a:pt x="176442" y="92057"/>
                      <a:pt x="178865" y="84789"/>
                      <a:pt x="184517" y="81155"/>
                    </a:cubicBezTo>
                    <a:lnTo>
                      <a:pt x="194207" y="74695"/>
                    </a:lnTo>
                    <a:cubicBezTo>
                      <a:pt x="195015" y="73888"/>
                      <a:pt x="195419" y="72676"/>
                      <a:pt x="194611" y="71061"/>
                    </a:cubicBezTo>
                    <a:lnTo>
                      <a:pt x="180076" y="46836"/>
                    </a:lnTo>
                    <a:cubicBezTo>
                      <a:pt x="179268" y="46028"/>
                      <a:pt x="178057" y="45625"/>
                      <a:pt x="176846" y="46028"/>
                    </a:cubicBezTo>
                    <a:lnTo>
                      <a:pt x="164733" y="50873"/>
                    </a:lnTo>
                    <a:cubicBezTo>
                      <a:pt x="158677" y="53700"/>
                      <a:pt x="152217" y="52488"/>
                      <a:pt x="146968" y="48855"/>
                    </a:cubicBezTo>
                    <a:cubicBezTo>
                      <a:pt x="143738" y="46836"/>
                      <a:pt x="140508" y="44817"/>
                      <a:pt x="136470" y="42798"/>
                    </a:cubicBezTo>
                    <a:cubicBezTo>
                      <a:pt x="130818" y="40376"/>
                      <a:pt x="126376" y="34723"/>
                      <a:pt x="125569" y="28263"/>
                    </a:cubicBezTo>
                    <a:lnTo>
                      <a:pt x="123954" y="16554"/>
                    </a:lnTo>
                    <a:cubicBezTo>
                      <a:pt x="123550" y="16150"/>
                      <a:pt x="122339" y="15343"/>
                      <a:pt x="121531" y="1534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66"/>
              <p:cNvSpPr/>
              <p:nvPr/>
            </p:nvSpPr>
            <p:spPr>
              <a:xfrm>
                <a:off x="2583575" y="1691650"/>
                <a:ext cx="2271150" cy="2271150"/>
              </a:xfrm>
              <a:custGeom>
                <a:rect b="b" l="l" r="r" t="t"/>
                <a:pathLst>
                  <a:path extrusionOk="0" h="90846" w="90846">
                    <a:moveTo>
                      <a:pt x="70658" y="45221"/>
                    </a:moveTo>
                    <a:cubicBezTo>
                      <a:pt x="70658" y="31089"/>
                      <a:pt x="59353" y="20188"/>
                      <a:pt x="45221" y="20188"/>
                    </a:cubicBezTo>
                    <a:cubicBezTo>
                      <a:pt x="31090" y="20188"/>
                      <a:pt x="20188" y="31089"/>
                      <a:pt x="20188" y="45221"/>
                    </a:cubicBezTo>
                    <a:cubicBezTo>
                      <a:pt x="20188" y="59352"/>
                      <a:pt x="31090" y="70658"/>
                      <a:pt x="45221" y="70658"/>
                    </a:cubicBezTo>
                    <a:cubicBezTo>
                      <a:pt x="59353" y="70658"/>
                      <a:pt x="70658" y="59352"/>
                      <a:pt x="70658" y="45221"/>
                    </a:cubicBezTo>
                    <a:close/>
                    <a:moveTo>
                      <a:pt x="45221" y="0"/>
                    </a:moveTo>
                    <a:cubicBezTo>
                      <a:pt x="70658" y="0"/>
                      <a:pt x="90846" y="20188"/>
                      <a:pt x="90846" y="45221"/>
                    </a:cubicBezTo>
                    <a:cubicBezTo>
                      <a:pt x="90846" y="70658"/>
                      <a:pt x="70658" y="90845"/>
                      <a:pt x="45221" y="90845"/>
                    </a:cubicBezTo>
                    <a:cubicBezTo>
                      <a:pt x="20188" y="90845"/>
                      <a:pt x="1" y="70658"/>
                      <a:pt x="1" y="45221"/>
                    </a:cubicBezTo>
                    <a:cubicBezTo>
                      <a:pt x="1" y="20188"/>
                      <a:pt x="20188" y="0"/>
                      <a:pt x="45221" y="0"/>
                    </a:cubicBezTo>
                    <a:close/>
                  </a:path>
                </a:pathLst>
              </a:custGeom>
              <a:gradFill>
                <a:gsLst>
                  <a:gs pos="0">
                    <a:srgbClr val="38CCED">
                      <a:alpha val="35294"/>
                    </a:srgbClr>
                  </a:gs>
                  <a:gs pos="100000">
                    <a:srgbClr val="38CCED"/>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8" name="Google Shape;578;p66"/>
            <p:cNvSpPr/>
            <p:nvPr/>
          </p:nvSpPr>
          <p:spPr>
            <a:xfrm>
              <a:off x="22331327" y="2455426"/>
              <a:ext cx="473100" cy="461700"/>
            </a:xfrm>
            <a:prstGeom prst="ellipse">
              <a:avLst/>
            </a:prstGeom>
            <a:noFill/>
            <a:ln cap="flat" cmpd="sng" w="2857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9" name="Google Shape;579;p66"/>
          <p:cNvGrpSpPr/>
          <p:nvPr/>
        </p:nvGrpSpPr>
        <p:grpSpPr>
          <a:xfrm>
            <a:off x="20490180" y="11040063"/>
            <a:ext cx="354670" cy="345904"/>
            <a:chOff x="1059400" y="238125"/>
            <a:chExt cx="5309425" cy="5178200"/>
          </a:xfrm>
        </p:grpSpPr>
        <p:sp>
          <p:nvSpPr>
            <p:cNvPr id="580" name="Google Shape;580;p66"/>
            <p:cNvSpPr/>
            <p:nvPr/>
          </p:nvSpPr>
          <p:spPr>
            <a:xfrm>
              <a:off x="1059400" y="238125"/>
              <a:ext cx="5309425" cy="5178200"/>
            </a:xfrm>
            <a:custGeom>
              <a:rect b="b" l="l" r="r" t="t"/>
              <a:pathLst>
                <a:path extrusionOk="0" h="207128" w="212377">
                  <a:moveTo>
                    <a:pt x="73888" y="15747"/>
                  </a:moveTo>
                  <a:cubicBezTo>
                    <a:pt x="75099" y="6460"/>
                    <a:pt x="82367" y="0"/>
                    <a:pt x="91249" y="0"/>
                  </a:cubicBezTo>
                  <a:lnTo>
                    <a:pt x="121531" y="0"/>
                  </a:lnTo>
                  <a:cubicBezTo>
                    <a:pt x="130414" y="0"/>
                    <a:pt x="138085" y="6460"/>
                    <a:pt x="138893" y="15747"/>
                  </a:cubicBezTo>
                  <a:lnTo>
                    <a:pt x="140508" y="27455"/>
                  </a:lnTo>
                  <a:cubicBezTo>
                    <a:pt x="140508" y="28263"/>
                    <a:pt x="140911" y="29474"/>
                    <a:pt x="142526" y="29878"/>
                  </a:cubicBezTo>
                  <a:cubicBezTo>
                    <a:pt x="146968" y="31897"/>
                    <a:pt x="151005" y="34319"/>
                    <a:pt x="155043" y="36742"/>
                  </a:cubicBezTo>
                  <a:cubicBezTo>
                    <a:pt x="156254" y="37953"/>
                    <a:pt x="157869" y="37953"/>
                    <a:pt x="158273" y="37549"/>
                  </a:cubicBezTo>
                  <a:lnTo>
                    <a:pt x="170386" y="32301"/>
                  </a:lnTo>
                  <a:cubicBezTo>
                    <a:pt x="178461" y="28667"/>
                    <a:pt x="188151" y="31897"/>
                    <a:pt x="192592" y="39568"/>
                  </a:cubicBezTo>
                  <a:lnTo>
                    <a:pt x="207128" y="63794"/>
                  </a:lnTo>
                  <a:cubicBezTo>
                    <a:pt x="212376" y="71869"/>
                    <a:pt x="209550" y="81963"/>
                    <a:pt x="202283" y="87212"/>
                  </a:cubicBezTo>
                  <a:lnTo>
                    <a:pt x="192189" y="94075"/>
                  </a:lnTo>
                  <a:cubicBezTo>
                    <a:pt x="191381" y="94479"/>
                    <a:pt x="190574" y="95287"/>
                    <a:pt x="190977" y="96902"/>
                  </a:cubicBezTo>
                  <a:cubicBezTo>
                    <a:pt x="190977" y="98921"/>
                    <a:pt x="191381" y="101343"/>
                    <a:pt x="191381" y="103362"/>
                  </a:cubicBezTo>
                  <a:cubicBezTo>
                    <a:pt x="191381" y="105381"/>
                    <a:pt x="191381" y="108207"/>
                    <a:pt x="190977" y="110226"/>
                  </a:cubicBezTo>
                  <a:cubicBezTo>
                    <a:pt x="190977" y="111437"/>
                    <a:pt x="191381" y="112648"/>
                    <a:pt x="192189" y="113052"/>
                  </a:cubicBezTo>
                  <a:lnTo>
                    <a:pt x="201475" y="119512"/>
                  </a:lnTo>
                  <a:cubicBezTo>
                    <a:pt x="209146" y="125165"/>
                    <a:pt x="211165" y="135259"/>
                    <a:pt x="206724" y="143334"/>
                  </a:cubicBezTo>
                  <a:lnTo>
                    <a:pt x="192189" y="167559"/>
                  </a:lnTo>
                  <a:cubicBezTo>
                    <a:pt x="187344" y="175231"/>
                    <a:pt x="178057" y="178057"/>
                    <a:pt x="169982" y="174827"/>
                  </a:cubicBezTo>
                  <a:lnTo>
                    <a:pt x="157869" y="169578"/>
                  </a:lnTo>
                  <a:cubicBezTo>
                    <a:pt x="157062" y="169174"/>
                    <a:pt x="155850" y="169174"/>
                    <a:pt x="154639" y="169982"/>
                  </a:cubicBezTo>
                  <a:cubicBezTo>
                    <a:pt x="150602" y="172808"/>
                    <a:pt x="146564" y="175231"/>
                    <a:pt x="142123" y="177249"/>
                  </a:cubicBezTo>
                  <a:cubicBezTo>
                    <a:pt x="140508" y="177653"/>
                    <a:pt x="140104" y="178864"/>
                    <a:pt x="140104" y="179672"/>
                  </a:cubicBezTo>
                  <a:lnTo>
                    <a:pt x="138489" y="191381"/>
                  </a:lnTo>
                  <a:cubicBezTo>
                    <a:pt x="137681" y="200264"/>
                    <a:pt x="130010" y="207127"/>
                    <a:pt x="121531" y="207127"/>
                  </a:cubicBezTo>
                  <a:lnTo>
                    <a:pt x="91249" y="207127"/>
                  </a:lnTo>
                  <a:cubicBezTo>
                    <a:pt x="81963" y="207127"/>
                    <a:pt x="74291" y="200264"/>
                    <a:pt x="73484" y="191381"/>
                  </a:cubicBezTo>
                  <a:lnTo>
                    <a:pt x="71869" y="179672"/>
                  </a:lnTo>
                  <a:cubicBezTo>
                    <a:pt x="71869" y="178864"/>
                    <a:pt x="71465" y="177653"/>
                    <a:pt x="69850" y="177249"/>
                  </a:cubicBezTo>
                  <a:cubicBezTo>
                    <a:pt x="65409" y="175231"/>
                    <a:pt x="61371" y="172808"/>
                    <a:pt x="57334" y="169982"/>
                  </a:cubicBezTo>
                  <a:cubicBezTo>
                    <a:pt x="56122" y="169174"/>
                    <a:pt x="54507" y="169174"/>
                    <a:pt x="54104" y="169578"/>
                  </a:cubicBezTo>
                  <a:lnTo>
                    <a:pt x="41991" y="174827"/>
                  </a:lnTo>
                  <a:cubicBezTo>
                    <a:pt x="33916" y="178057"/>
                    <a:pt x="24226" y="175231"/>
                    <a:pt x="19784" y="167559"/>
                  </a:cubicBezTo>
                  <a:lnTo>
                    <a:pt x="5249" y="143738"/>
                  </a:lnTo>
                  <a:cubicBezTo>
                    <a:pt x="0" y="135662"/>
                    <a:pt x="2826" y="125569"/>
                    <a:pt x="10498" y="120320"/>
                  </a:cubicBezTo>
                  <a:lnTo>
                    <a:pt x="20592" y="113052"/>
                  </a:lnTo>
                  <a:cubicBezTo>
                    <a:pt x="20996" y="112648"/>
                    <a:pt x="21803" y="111437"/>
                    <a:pt x="21399" y="109822"/>
                  </a:cubicBezTo>
                  <a:cubicBezTo>
                    <a:pt x="21399" y="108207"/>
                    <a:pt x="20996" y="105381"/>
                    <a:pt x="20996" y="103362"/>
                  </a:cubicBezTo>
                  <a:cubicBezTo>
                    <a:pt x="20996" y="101343"/>
                    <a:pt x="20996" y="98921"/>
                    <a:pt x="21399" y="96902"/>
                  </a:cubicBezTo>
                  <a:cubicBezTo>
                    <a:pt x="21399" y="95287"/>
                    <a:pt x="20996" y="94479"/>
                    <a:pt x="20592" y="93672"/>
                  </a:cubicBezTo>
                  <a:lnTo>
                    <a:pt x="10498" y="86808"/>
                  </a:lnTo>
                  <a:cubicBezTo>
                    <a:pt x="2826" y="81155"/>
                    <a:pt x="808" y="71061"/>
                    <a:pt x="5249" y="62986"/>
                  </a:cubicBezTo>
                  <a:lnTo>
                    <a:pt x="19784" y="38761"/>
                  </a:lnTo>
                  <a:cubicBezTo>
                    <a:pt x="24629" y="31493"/>
                    <a:pt x="33916" y="28263"/>
                    <a:pt x="41991" y="31897"/>
                  </a:cubicBezTo>
                  <a:lnTo>
                    <a:pt x="54104" y="36742"/>
                  </a:lnTo>
                  <a:cubicBezTo>
                    <a:pt x="54911" y="37549"/>
                    <a:pt x="56122" y="37549"/>
                    <a:pt x="57334" y="36338"/>
                  </a:cubicBezTo>
                  <a:cubicBezTo>
                    <a:pt x="61371" y="33916"/>
                    <a:pt x="65409" y="31493"/>
                    <a:pt x="69850" y="29474"/>
                  </a:cubicBezTo>
                  <a:cubicBezTo>
                    <a:pt x="71465" y="28667"/>
                    <a:pt x="71869" y="27859"/>
                    <a:pt x="71869" y="26648"/>
                  </a:cubicBezTo>
                  <a:close/>
                  <a:moveTo>
                    <a:pt x="91249" y="15343"/>
                  </a:moveTo>
                  <a:cubicBezTo>
                    <a:pt x="89634" y="15343"/>
                    <a:pt x="88423" y="16150"/>
                    <a:pt x="88423" y="17362"/>
                  </a:cubicBezTo>
                  <a:lnTo>
                    <a:pt x="87212" y="28667"/>
                  </a:lnTo>
                  <a:cubicBezTo>
                    <a:pt x="86000" y="35934"/>
                    <a:pt x="81559" y="40779"/>
                    <a:pt x="75907" y="43606"/>
                  </a:cubicBezTo>
                  <a:cubicBezTo>
                    <a:pt x="72273" y="44817"/>
                    <a:pt x="69043" y="46836"/>
                    <a:pt x="65409" y="49258"/>
                  </a:cubicBezTo>
                  <a:cubicBezTo>
                    <a:pt x="60160" y="52892"/>
                    <a:pt x="53700" y="54103"/>
                    <a:pt x="47644" y="51277"/>
                  </a:cubicBezTo>
                  <a:lnTo>
                    <a:pt x="35531" y="46432"/>
                  </a:lnTo>
                  <a:cubicBezTo>
                    <a:pt x="35127" y="45625"/>
                    <a:pt x="33512" y="46028"/>
                    <a:pt x="33108" y="46836"/>
                  </a:cubicBezTo>
                  <a:lnTo>
                    <a:pt x="18573" y="71061"/>
                  </a:lnTo>
                  <a:cubicBezTo>
                    <a:pt x="17765" y="72273"/>
                    <a:pt x="17765" y="73888"/>
                    <a:pt x="18977" y="74695"/>
                  </a:cubicBezTo>
                  <a:lnTo>
                    <a:pt x="28263" y="81155"/>
                  </a:lnTo>
                  <a:cubicBezTo>
                    <a:pt x="33916" y="85193"/>
                    <a:pt x="36338" y="92057"/>
                    <a:pt x="35935" y="98113"/>
                  </a:cubicBezTo>
                  <a:lnTo>
                    <a:pt x="35935" y="102958"/>
                  </a:lnTo>
                  <a:lnTo>
                    <a:pt x="35935" y="108207"/>
                  </a:lnTo>
                  <a:cubicBezTo>
                    <a:pt x="36338" y="114263"/>
                    <a:pt x="33916" y="121127"/>
                    <a:pt x="28263" y="124761"/>
                  </a:cubicBezTo>
                  <a:lnTo>
                    <a:pt x="18977" y="131221"/>
                  </a:lnTo>
                  <a:cubicBezTo>
                    <a:pt x="17765" y="132432"/>
                    <a:pt x="17362" y="133240"/>
                    <a:pt x="18169" y="134855"/>
                  </a:cubicBezTo>
                  <a:lnTo>
                    <a:pt x="33108" y="159080"/>
                  </a:lnTo>
                  <a:cubicBezTo>
                    <a:pt x="33512" y="159888"/>
                    <a:pt x="35127" y="160695"/>
                    <a:pt x="35935" y="159888"/>
                  </a:cubicBezTo>
                  <a:lnTo>
                    <a:pt x="48047" y="155043"/>
                  </a:lnTo>
                  <a:cubicBezTo>
                    <a:pt x="54104" y="152620"/>
                    <a:pt x="60968" y="153428"/>
                    <a:pt x="65813" y="157062"/>
                  </a:cubicBezTo>
                  <a:cubicBezTo>
                    <a:pt x="69446" y="159080"/>
                    <a:pt x="72273" y="161099"/>
                    <a:pt x="76310" y="163118"/>
                  </a:cubicBezTo>
                  <a:cubicBezTo>
                    <a:pt x="81963" y="165540"/>
                    <a:pt x="86404" y="171193"/>
                    <a:pt x="87615" y="177653"/>
                  </a:cubicBezTo>
                  <a:lnTo>
                    <a:pt x="89231" y="189362"/>
                  </a:lnTo>
                  <a:cubicBezTo>
                    <a:pt x="89231" y="190573"/>
                    <a:pt x="90038" y="191381"/>
                    <a:pt x="91653" y="191381"/>
                  </a:cubicBezTo>
                  <a:lnTo>
                    <a:pt x="121531" y="191381"/>
                  </a:lnTo>
                  <a:cubicBezTo>
                    <a:pt x="122742" y="191381"/>
                    <a:pt x="123954" y="190170"/>
                    <a:pt x="123954" y="189362"/>
                  </a:cubicBezTo>
                  <a:lnTo>
                    <a:pt x="125569" y="177653"/>
                  </a:lnTo>
                  <a:cubicBezTo>
                    <a:pt x="126376" y="170789"/>
                    <a:pt x="130818" y="165540"/>
                    <a:pt x="136470" y="163118"/>
                  </a:cubicBezTo>
                  <a:cubicBezTo>
                    <a:pt x="140104" y="161503"/>
                    <a:pt x="143738" y="159484"/>
                    <a:pt x="146968" y="157062"/>
                  </a:cubicBezTo>
                  <a:cubicBezTo>
                    <a:pt x="152217" y="153428"/>
                    <a:pt x="158677" y="152620"/>
                    <a:pt x="164733" y="155043"/>
                  </a:cubicBezTo>
                  <a:lnTo>
                    <a:pt x="176846" y="159888"/>
                  </a:lnTo>
                  <a:cubicBezTo>
                    <a:pt x="178057" y="160695"/>
                    <a:pt x="179268" y="159888"/>
                    <a:pt x="180076" y="159080"/>
                  </a:cubicBezTo>
                  <a:lnTo>
                    <a:pt x="194611" y="134855"/>
                  </a:lnTo>
                  <a:cubicBezTo>
                    <a:pt x="195015" y="133644"/>
                    <a:pt x="195015" y="132432"/>
                    <a:pt x="194207" y="131221"/>
                  </a:cubicBezTo>
                  <a:lnTo>
                    <a:pt x="184517" y="124761"/>
                  </a:lnTo>
                  <a:cubicBezTo>
                    <a:pt x="178865" y="120723"/>
                    <a:pt x="176442" y="114263"/>
                    <a:pt x="176846" y="108207"/>
                  </a:cubicBezTo>
                  <a:lnTo>
                    <a:pt x="176846" y="102958"/>
                  </a:lnTo>
                  <a:lnTo>
                    <a:pt x="176846" y="98113"/>
                  </a:lnTo>
                  <a:cubicBezTo>
                    <a:pt x="176442" y="92057"/>
                    <a:pt x="178865" y="84789"/>
                    <a:pt x="184517" y="81155"/>
                  </a:cubicBezTo>
                  <a:lnTo>
                    <a:pt x="194207" y="74695"/>
                  </a:lnTo>
                  <a:cubicBezTo>
                    <a:pt x="195015" y="73888"/>
                    <a:pt x="195419" y="72676"/>
                    <a:pt x="194611" y="71061"/>
                  </a:cubicBezTo>
                  <a:lnTo>
                    <a:pt x="180076" y="46836"/>
                  </a:lnTo>
                  <a:cubicBezTo>
                    <a:pt x="179268" y="46028"/>
                    <a:pt x="178057" y="45625"/>
                    <a:pt x="176846" y="46028"/>
                  </a:cubicBezTo>
                  <a:lnTo>
                    <a:pt x="164733" y="50873"/>
                  </a:lnTo>
                  <a:cubicBezTo>
                    <a:pt x="158677" y="53700"/>
                    <a:pt x="152217" y="52488"/>
                    <a:pt x="146968" y="48855"/>
                  </a:cubicBezTo>
                  <a:cubicBezTo>
                    <a:pt x="143738" y="46836"/>
                    <a:pt x="140508" y="44817"/>
                    <a:pt x="136470" y="42798"/>
                  </a:cubicBezTo>
                  <a:cubicBezTo>
                    <a:pt x="130818" y="40376"/>
                    <a:pt x="126376" y="34723"/>
                    <a:pt x="125569" y="28263"/>
                  </a:cubicBezTo>
                  <a:lnTo>
                    <a:pt x="123954" y="16554"/>
                  </a:lnTo>
                  <a:cubicBezTo>
                    <a:pt x="123550" y="16150"/>
                    <a:pt x="122339" y="15343"/>
                    <a:pt x="121531" y="1534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66"/>
            <p:cNvSpPr/>
            <p:nvPr/>
          </p:nvSpPr>
          <p:spPr>
            <a:xfrm>
              <a:off x="2583575" y="1691650"/>
              <a:ext cx="2271150" cy="2271150"/>
            </a:xfrm>
            <a:custGeom>
              <a:rect b="b" l="l" r="r" t="t"/>
              <a:pathLst>
                <a:path extrusionOk="0" h="90846" w="90846">
                  <a:moveTo>
                    <a:pt x="70658" y="45221"/>
                  </a:moveTo>
                  <a:cubicBezTo>
                    <a:pt x="70658" y="31089"/>
                    <a:pt x="59353" y="20188"/>
                    <a:pt x="45221" y="20188"/>
                  </a:cubicBezTo>
                  <a:cubicBezTo>
                    <a:pt x="31090" y="20188"/>
                    <a:pt x="20188" y="31089"/>
                    <a:pt x="20188" y="45221"/>
                  </a:cubicBezTo>
                  <a:cubicBezTo>
                    <a:pt x="20188" y="59352"/>
                    <a:pt x="31090" y="70658"/>
                    <a:pt x="45221" y="70658"/>
                  </a:cubicBezTo>
                  <a:cubicBezTo>
                    <a:pt x="59353" y="70658"/>
                    <a:pt x="70658" y="59352"/>
                    <a:pt x="70658" y="45221"/>
                  </a:cubicBezTo>
                  <a:close/>
                  <a:moveTo>
                    <a:pt x="45221" y="0"/>
                  </a:moveTo>
                  <a:cubicBezTo>
                    <a:pt x="70658" y="0"/>
                    <a:pt x="90846" y="20188"/>
                    <a:pt x="90846" y="45221"/>
                  </a:cubicBezTo>
                  <a:cubicBezTo>
                    <a:pt x="90846" y="70658"/>
                    <a:pt x="70658" y="90845"/>
                    <a:pt x="45221" y="90845"/>
                  </a:cubicBezTo>
                  <a:cubicBezTo>
                    <a:pt x="20188" y="90845"/>
                    <a:pt x="1" y="70658"/>
                    <a:pt x="1" y="45221"/>
                  </a:cubicBezTo>
                  <a:cubicBezTo>
                    <a:pt x="1" y="20188"/>
                    <a:pt x="20188" y="0"/>
                    <a:pt x="45221" y="0"/>
                  </a:cubicBezTo>
                  <a:close/>
                </a:path>
              </a:pathLst>
            </a:custGeom>
            <a:gradFill>
              <a:gsLst>
                <a:gs pos="0">
                  <a:srgbClr val="38CCED">
                    <a:alpha val="35294"/>
                  </a:srgbClr>
                </a:gs>
                <a:gs pos="100000">
                  <a:srgbClr val="38CCED"/>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2" name="Google Shape;582;p66"/>
          <p:cNvGrpSpPr/>
          <p:nvPr/>
        </p:nvGrpSpPr>
        <p:grpSpPr>
          <a:xfrm>
            <a:off x="19838330" y="11040150"/>
            <a:ext cx="354670" cy="345904"/>
            <a:chOff x="1059400" y="238125"/>
            <a:chExt cx="5309425" cy="5178200"/>
          </a:xfrm>
        </p:grpSpPr>
        <p:sp>
          <p:nvSpPr>
            <p:cNvPr id="583" name="Google Shape;583;p66"/>
            <p:cNvSpPr/>
            <p:nvPr/>
          </p:nvSpPr>
          <p:spPr>
            <a:xfrm>
              <a:off x="1059400" y="238125"/>
              <a:ext cx="5309425" cy="5178200"/>
            </a:xfrm>
            <a:custGeom>
              <a:rect b="b" l="l" r="r" t="t"/>
              <a:pathLst>
                <a:path extrusionOk="0" h="207128" w="212377">
                  <a:moveTo>
                    <a:pt x="73888" y="15747"/>
                  </a:moveTo>
                  <a:cubicBezTo>
                    <a:pt x="75099" y="6460"/>
                    <a:pt x="82367" y="0"/>
                    <a:pt x="91249" y="0"/>
                  </a:cubicBezTo>
                  <a:lnTo>
                    <a:pt x="121531" y="0"/>
                  </a:lnTo>
                  <a:cubicBezTo>
                    <a:pt x="130414" y="0"/>
                    <a:pt x="138085" y="6460"/>
                    <a:pt x="138893" y="15747"/>
                  </a:cubicBezTo>
                  <a:lnTo>
                    <a:pt x="140508" y="27455"/>
                  </a:lnTo>
                  <a:cubicBezTo>
                    <a:pt x="140508" y="28263"/>
                    <a:pt x="140911" y="29474"/>
                    <a:pt x="142526" y="29878"/>
                  </a:cubicBezTo>
                  <a:cubicBezTo>
                    <a:pt x="146968" y="31897"/>
                    <a:pt x="151005" y="34319"/>
                    <a:pt x="155043" y="36742"/>
                  </a:cubicBezTo>
                  <a:cubicBezTo>
                    <a:pt x="156254" y="37953"/>
                    <a:pt x="157869" y="37953"/>
                    <a:pt x="158273" y="37549"/>
                  </a:cubicBezTo>
                  <a:lnTo>
                    <a:pt x="170386" y="32301"/>
                  </a:lnTo>
                  <a:cubicBezTo>
                    <a:pt x="178461" y="28667"/>
                    <a:pt x="188151" y="31897"/>
                    <a:pt x="192592" y="39568"/>
                  </a:cubicBezTo>
                  <a:lnTo>
                    <a:pt x="207128" y="63794"/>
                  </a:lnTo>
                  <a:cubicBezTo>
                    <a:pt x="212376" y="71869"/>
                    <a:pt x="209550" y="81963"/>
                    <a:pt x="202283" y="87212"/>
                  </a:cubicBezTo>
                  <a:lnTo>
                    <a:pt x="192189" y="94075"/>
                  </a:lnTo>
                  <a:cubicBezTo>
                    <a:pt x="191381" y="94479"/>
                    <a:pt x="190574" y="95287"/>
                    <a:pt x="190977" y="96902"/>
                  </a:cubicBezTo>
                  <a:cubicBezTo>
                    <a:pt x="190977" y="98921"/>
                    <a:pt x="191381" y="101343"/>
                    <a:pt x="191381" y="103362"/>
                  </a:cubicBezTo>
                  <a:cubicBezTo>
                    <a:pt x="191381" y="105381"/>
                    <a:pt x="191381" y="108207"/>
                    <a:pt x="190977" y="110226"/>
                  </a:cubicBezTo>
                  <a:cubicBezTo>
                    <a:pt x="190977" y="111437"/>
                    <a:pt x="191381" y="112648"/>
                    <a:pt x="192189" y="113052"/>
                  </a:cubicBezTo>
                  <a:lnTo>
                    <a:pt x="201475" y="119512"/>
                  </a:lnTo>
                  <a:cubicBezTo>
                    <a:pt x="209146" y="125165"/>
                    <a:pt x="211165" y="135259"/>
                    <a:pt x="206724" y="143334"/>
                  </a:cubicBezTo>
                  <a:lnTo>
                    <a:pt x="192189" y="167559"/>
                  </a:lnTo>
                  <a:cubicBezTo>
                    <a:pt x="187344" y="175231"/>
                    <a:pt x="178057" y="178057"/>
                    <a:pt x="169982" y="174827"/>
                  </a:cubicBezTo>
                  <a:lnTo>
                    <a:pt x="157869" y="169578"/>
                  </a:lnTo>
                  <a:cubicBezTo>
                    <a:pt x="157062" y="169174"/>
                    <a:pt x="155850" y="169174"/>
                    <a:pt x="154639" y="169982"/>
                  </a:cubicBezTo>
                  <a:cubicBezTo>
                    <a:pt x="150602" y="172808"/>
                    <a:pt x="146564" y="175231"/>
                    <a:pt x="142123" y="177249"/>
                  </a:cubicBezTo>
                  <a:cubicBezTo>
                    <a:pt x="140508" y="177653"/>
                    <a:pt x="140104" y="178864"/>
                    <a:pt x="140104" y="179672"/>
                  </a:cubicBezTo>
                  <a:lnTo>
                    <a:pt x="138489" y="191381"/>
                  </a:lnTo>
                  <a:cubicBezTo>
                    <a:pt x="137681" y="200264"/>
                    <a:pt x="130010" y="207127"/>
                    <a:pt x="121531" y="207127"/>
                  </a:cubicBezTo>
                  <a:lnTo>
                    <a:pt x="91249" y="207127"/>
                  </a:lnTo>
                  <a:cubicBezTo>
                    <a:pt x="81963" y="207127"/>
                    <a:pt x="74291" y="200264"/>
                    <a:pt x="73484" y="191381"/>
                  </a:cubicBezTo>
                  <a:lnTo>
                    <a:pt x="71869" y="179672"/>
                  </a:lnTo>
                  <a:cubicBezTo>
                    <a:pt x="71869" y="178864"/>
                    <a:pt x="71465" y="177653"/>
                    <a:pt x="69850" y="177249"/>
                  </a:cubicBezTo>
                  <a:cubicBezTo>
                    <a:pt x="65409" y="175231"/>
                    <a:pt x="61371" y="172808"/>
                    <a:pt x="57334" y="169982"/>
                  </a:cubicBezTo>
                  <a:cubicBezTo>
                    <a:pt x="56122" y="169174"/>
                    <a:pt x="54507" y="169174"/>
                    <a:pt x="54104" y="169578"/>
                  </a:cubicBezTo>
                  <a:lnTo>
                    <a:pt x="41991" y="174827"/>
                  </a:lnTo>
                  <a:cubicBezTo>
                    <a:pt x="33916" y="178057"/>
                    <a:pt x="24226" y="175231"/>
                    <a:pt x="19784" y="167559"/>
                  </a:cubicBezTo>
                  <a:lnTo>
                    <a:pt x="5249" y="143738"/>
                  </a:lnTo>
                  <a:cubicBezTo>
                    <a:pt x="0" y="135662"/>
                    <a:pt x="2826" y="125569"/>
                    <a:pt x="10498" y="120320"/>
                  </a:cubicBezTo>
                  <a:lnTo>
                    <a:pt x="20592" y="113052"/>
                  </a:lnTo>
                  <a:cubicBezTo>
                    <a:pt x="20996" y="112648"/>
                    <a:pt x="21803" y="111437"/>
                    <a:pt x="21399" y="109822"/>
                  </a:cubicBezTo>
                  <a:cubicBezTo>
                    <a:pt x="21399" y="108207"/>
                    <a:pt x="20996" y="105381"/>
                    <a:pt x="20996" y="103362"/>
                  </a:cubicBezTo>
                  <a:cubicBezTo>
                    <a:pt x="20996" y="101343"/>
                    <a:pt x="20996" y="98921"/>
                    <a:pt x="21399" y="96902"/>
                  </a:cubicBezTo>
                  <a:cubicBezTo>
                    <a:pt x="21399" y="95287"/>
                    <a:pt x="20996" y="94479"/>
                    <a:pt x="20592" y="93672"/>
                  </a:cubicBezTo>
                  <a:lnTo>
                    <a:pt x="10498" y="86808"/>
                  </a:lnTo>
                  <a:cubicBezTo>
                    <a:pt x="2826" y="81155"/>
                    <a:pt x="808" y="71061"/>
                    <a:pt x="5249" y="62986"/>
                  </a:cubicBezTo>
                  <a:lnTo>
                    <a:pt x="19784" y="38761"/>
                  </a:lnTo>
                  <a:cubicBezTo>
                    <a:pt x="24629" y="31493"/>
                    <a:pt x="33916" y="28263"/>
                    <a:pt x="41991" y="31897"/>
                  </a:cubicBezTo>
                  <a:lnTo>
                    <a:pt x="54104" y="36742"/>
                  </a:lnTo>
                  <a:cubicBezTo>
                    <a:pt x="54911" y="37549"/>
                    <a:pt x="56122" y="37549"/>
                    <a:pt x="57334" y="36338"/>
                  </a:cubicBezTo>
                  <a:cubicBezTo>
                    <a:pt x="61371" y="33916"/>
                    <a:pt x="65409" y="31493"/>
                    <a:pt x="69850" y="29474"/>
                  </a:cubicBezTo>
                  <a:cubicBezTo>
                    <a:pt x="71465" y="28667"/>
                    <a:pt x="71869" y="27859"/>
                    <a:pt x="71869" y="26648"/>
                  </a:cubicBezTo>
                  <a:close/>
                  <a:moveTo>
                    <a:pt x="91249" y="15343"/>
                  </a:moveTo>
                  <a:cubicBezTo>
                    <a:pt x="89634" y="15343"/>
                    <a:pt x="88423" y="16150"/>
                    <a:pt x="88423" y="17362"/>
                  </a:cubicBezTo>
                  <a:lnTo>
                    <a:pt x="87212" y="28667"/>
                  </a:lnTo>
                  <a:cubicBezTo>
                    <a:pt x="86000" y="35934"/>
                    <a:pt x="81559" y="40779"/>
                    <a:pt x="75907" y="43606"/>
                  </a:cubicBezTo>
                  <a:cubicBezTo>
                    <a:pt x="72273" y="44817"/>
                    <a:pt x="69043" y="46836"/>
                    <a:pt x="65409" y="49258"/>
                  </a:cubicBezTo>
                  <a:cubicBezTo>
                    <a:pt x="60160" y="52892"/>
                    <a:pt x="53700" y="54103"/>
                    <a:pt x="47644" y="51277"/>
                  </a:cubicBezTo>
                  <a:lnTo>
                    <a:pt x="35531" y="46432"/>
                  </a:lnTo>
                  <a:cubicBezTo>
                    <a:pt x="35127" y="45625"/>
                    <a:pt x="33512" y="46028"/>
                    <a:pt x="33108" y="46836"/>
                  </a:cubicBezTo>
                  <a:lnTo>
                    <a:pt x="18573" y="71061"/>
                  </a:lnTo>
                  <a:cubicBezTo>
                    <a:pt x="17765" y="72273"/>
                    <a:pt x="17765" y="73888"/>
                    <a:pt x="18977" y="74695"/>
                  </a:cubicBezTo>
                  <a:lnTo>
                    <a:pt x="28263" y="81155"/>
                  </a:lnTo>
                  <a:cubicBezTo>
                    <a:pt x="33916" y="85193"/>
                    <a:pt x="36338" y="92057"/>
                    <a:pt x="35935" y="98113"/>
                  </a:cubicBezTo>
                  <a:lnTo>
                    <a:pt x="35935" y="102958"/>
                  </a:lnTo>
                  <a:lnTo>
                    <a:pt x="35935" y="108207"/>
                  </a:lnTo>
                  <a:cubicBezTo>
                    <a:pt x="36338" y="114263"/>
                    <a:pt x="33916" y="121127"/>
                    <a:pt x="28263" y="124761"/>
                  </a:cubicBezTo>
                  <a:lnTo>
                    <a:pt x="18977" y="131221"/>
                  </a:lnTo>
                  <a:cubicBezTo>
                    <a:pt x="17765" y="132432"/>
                    <a:pt x="17362" y="133240"/>
                    <a:pt x="18169" y="134855"/>
                  </a:cubicBezTo>
                  <a:lnTo>
                    <a:pt x="33108" y="159080"/>
                  </a:lnTo>
                  <a:cubicBezTo>
                    <a:pt x="33512" y="159888"/>
                    <a:pt x="35127" y="160695"/>
                    <a:pt x="35935" y="159888"/>
                  </a:cubicBezTo>
                  <a:lnTo>
                    <a:pt x="48047" y="155043"/>
                  </a:lnTo>
                  <a:cubicBezTo>
                    <a:pt x="54104" y="152620"/>
                    <a:pt x="60968" y="153428"/>
                    <a:pt x="65813" y="157062"/>
                  </a:cubicBezTo>
                  <a:cubicBezTo>
                    <a:pt x="69446" y="159080"/>
                    <a:pt x="72273" y="161099"/>
                    <a:pt x="76310" y="163118"/>
                  </a:cubicBezTo>
                  <a:cubicBezTo>
                    <a:pt x="81963" y="165540"/>
                    <a:pt x="86404" y="171193"/>
                    <a:pt x="87615" y="177653"/>
                  </a:cubicBezTo>
                  <a:lnTo>
                    <a:pt x="89231" y="189362"/>
                  </a:lnTo>
                  <a:cubicBezTo>
                    <a:pt x="89231" y="190573"/>
                    <a:pt x="90038" y="191381"/>
                    <a:pt x="91653" y="191381"/>
                  </a:cubicBezTo>
                  <a:lnTo>
                    <a:pt x="121531" y="191381"/>
                  </a:lnTo>
                  <a:cubicBezTo>
                    <a:pt x="122742" y="191381"/>
                    <a:pt x="123954" y="190170"/>
                    <a:pt x="123954" y="189362"/>
                  </a:cubicBezTo>
                  <a:lnTo>
                    <a:pt x="125569" y="177653"/>
                  </a:lnTo>
                  <a:cubicBezTo>
                    <a:pt x="126376" y="170789"/>
                    <a:pt x="130818" y="165540"/>
                    <a:pt x="136470" y="163118"/>
                  </a:cubicBezTo>
                  <a:cubicBezTo>
                    <a:pt x="140104" y="161503"/>
                    <a:pt x="143738" y="159484"/>
                    <a:pt x="146968" y="157062"/>
                  </a:cubicBezTo>
                  <a:cubicBezTo>
                    <a:pt x="152217" y="153428"/>
                    <a:pt x="158677" y="152620"/>
                    <a:pt x="164733" y="155043"/>
                  </a:cubicBezTo>
                  <a:lnTo>
                    <a:pt x="176846" y="159888"/>
                  </a:lnTo>
                  <a:cubicBezTo>
                    <a:pt x="178057" y="160695"/>
                    <a:pt x="179268" y="159888"/>
                    <a:pt x="180076" y="159080"/>
                  </a:cubicBezTo>
                  <a:lnTo>
                    <a:pt x="194611" y="134855"/>
                  </a:lnTo>
                  <a:cubicBezTo>
                    <a:pt x="195015" y="133644"/>
                    <a:pt x="195015" y="132432"/>
                    <a:pt x="194207" y="131221"/>
                  </a:cubicBezTo>
                  <a:lnTo>
                    <a:pt x="184517" y="124761"/>
                  </a:lnTo>
                  <a:cubicBezTo>
                    <a:pt x="178865" y="120723"/>
                    <a:pt x="176442" y="114263"/>
                    <a:pt x="176846" y="108207"/>
                  </a:cubicBezTo>
                  <a:lnTo>
                    <a:pt x="176846" y="102958"/>
                  </a:lnTo>
                  <a:lnTo>
                    <a:pt x="176846" y="98113"/>
                  </a:lnTo>
                  <a:cubicBezTo>
                    <a:pt x="176442" y="92057"/>
                    <a:pt x="178865" y="84789"/>
                    <a:pt x="184517" y="81155"/>
                  </a:cubicBezTo>
                  <a:lnTo>
                    <a:pt x="194207" y="74695"/>
                  </a:lnTo>
                  <a:cubicBezTo>
                    <a:pt x="195015" y="73888"/>
                    <a:pt x="195419" y="72676"/>
                    <a:pt x="194611" y="71061"/>
                  </a:cubicBezTo>
                  <a:lnTo>
                    <a:pt x="180076" y="46836"/>
                  </a:lnTo>
                  <a:cubicBezTo>
                    <a:pt x="179268" y="46028"/>
                    <a:pt x="178057" y="45625"/>
                    <a:pt x="176846" y="46028"/>
                  </a:cubicBezTo>
                  <a:lnTo>
                    <a:pt x="164733" y="50873"/>
                  </a:lnTo>
                  <a:cubicBezTo>
                    <a:pt x="158677" y="53700"/>
                    <a:pt x="152217" y="52488"/>
                    <a:pt x="146968" y="48855"/>
                  </a:cubicBezTo>
                  <a:cubicBezTo>
                    <a:pt x="143738" y="46836"/>
                    <a:pt x="140508" y="44817"/>
                    <a:pt x="136470" y="42798"/>
                  </a:cubicBezTo>
                  <a:cubicBezTo>
                    <a:pt x="130818" y="40376"/>
                    <a:pt x="126376" y="34723"/>
                    <a:pt x="125569" y="28263"/>
                  </a:cubicBezTo>
                  <a:lnTo>
                    <a:pt x="123954" y="16554"/>
                  </a:lnTo>
                  <a:cubicBezTo>
                    <a:pt x="123550" y="16150"/>
                    <a:pt x="122339" y="15343"/>
                    <a:pt x="121531" y="1534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66"/>
            <p:cNvSpPr/>
            <p:nvPr/>
          </p:nvSpPr>
          <p:spPr>
            <a:xfrm>
              <a:off x="2583575" y="1691650"/>
              <a:ext cx="2271150" cy="2271150"/>
            </a:xfrm>
            <a:custGeom>
              <a:rect b="b" l="l" r="r" t="t"/>
              <a:pathLst>
                <a:path extrusionOk="0" h="90846" w="90846">
                  <a:moveTo>
                    <a:pt x="70658" y="45221"/>
                  </a:moveTo>
                  <a:cubicBezTo>
                    <a:pt x="70658" y="31089"/>
                    <a:pt x="59353" y="20188"/>
                    <a:pt x="45221" y="20188"/>
                  </a:cubicBezTo>
                  <a:cubicBezTo>
                    <a:pt x="31090" y="20188"/>
                    <a:pt x="20188" y="31089"/>
                    <a:pt x="20188" y="45221"/>
                  </a:cubicBezTo>
                  <a:cubicBezTo>
                    <a:pt x="20188" y="59352"/>
                    <a:pt x="31090" y="70658"/>
                    <a:pt x="45221" y="70658"/>
                  </a:cubicBezTo>
                  <a:cubicBezTo>
                    <a:pt x="59353" y="70658"/>
                    <a:pt x="70658" y="59352"/>
                    <a:pt x="70658" y="45221"/>
                  </a:cubicBezTo>
                  <a:close/>
                  <a:moveTo>
                    <a:pt x="45221" y="0"/>
                  </a:moveTo>
                  <a:cubicBezTo>
                    <a:pt x="70658" y="0"/>
                    <a:pt x="90846" y="20188"/>
                    <a:pt x="90846" y="45221"/>
                  </a:cubicBezTo>
                  <a:cubicBezTo>
                    <a:pt x="90846" y="70658"/>
                    <a:pt x="70658" y="90845"/>
                    <a:pt x="45221" y="90845"/>
                  </a:cubicBezTo>
                  <a:cubicBezTo>
                    <a:pt x="20188" y="90845"/>
                    <a:pt x="1" y="70658"/>
                    <a:pt x="1" y="45221"/>
                  </a:cubicBezTo>
                  <a:cubicBezTo>
                    <a:pt x="1" y="20188"/>
                    <a:pt x="20188" y="0"/>
                    <a:pt x="45221" y="0"/>
                  </a:cubicBezTo>
                  <a:close/>
                </a:path>
              </a:pathLst>
            </a:custGeom>
            <a:gradFill>
              <a:gsLst>
                <a:gs pos="0">
                  <a:srgbClr val="38CCED">
                    <a:alpha val="35294"/>
                  </a:srgbClr>
                </a:gs>
                <a:gs pos="100000">
                  <a:srgbClr val="38CCED"/>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5" name="Google Shape;585;p66"/>
          <p:cNvSpPr/>
          <p:nvPr/>
        </p:nvSpPr>
        <p:spPr>
          <a:xfrm>
            <a:off x="16055477" y="10982251"/>
            <a:ext cx="473100" cy="461700"/>
          </a:xfrm>
          <a:prstGeom prst="ellipse">
            <a:avLst/>
          </a:prstGeom>
          <a:solidFill>
            <a:schemeClr val="lt2"/>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6" name="Google Shape;586;p66"/>
          <p:cNvGrpSpPr/>
          <p:nvPr/>
        </p:nvGrpSpPr>
        <p:grpSpPr>
          <a:xfrm>
            <a:off x="16114605" y="11040063"/>
            <a:ext cx="354670" cy="345904"/>
            <a:chOff x="1059400" y="238125"/>
            <a:chExt cx="5309425" cy="5178200"/>
          </a:xfrm>
        </p:grpSpPr>
        <p:sp>
          <p:nvSpPr>
            <p:cNvPr id="587" name="Google Shape;587;p66"/>
            <p:cNvSpPr/>
            <p:nvPr/>
          </p:nvSpPr>
          <p:spPr>
            <a:xfrm>
              <a:off x="1059400" y="238125"/>
              <a:ext cx="5309425" cy="5178200"/>
            </a:xfrm>
            <a:custGeom>
              <a:rect b="b" l="l" r="r" t="t"/>
              <a:pathLst>
                <a:path extrusionOk="0" h="207128" w="212377">
                  <a:moveTo>
                    <a:pt x="73888" y="15747"/>
                  </a:moveTo>
                  <a:cubicBezTo>
                    <a:pt x="75099" y="6460"/>
                    <a:pt x="82367" y="0"/>
                    <a:pt x="91249" y="0"/>
                  </a:cubicBezTo>
                  <a:lnTo>
                    <a:pt x="121531" y="0"/>
                  </a:lnTo>
                  <a:cubicBezTo>
                    <a:pt x="130414" y="0"/>
                    <a:pt x="138085" y="6460"/>
                    <a:pt x="138893" y="15747"/>
                  </a:cubicBezTo>
                  <a:lnTo>
                    <a:pt x="140508" y="27455"/>
                  </a:lnTo>
                  <a:cubicBezTo>
                    <a:pt x="140508" y="28263"/>
                    <a:pt x="140911" y="29474"/>
                    <a:pt x="142526" y="29878"/>
                  </a:cubicBezTo>
                  <a:cubicBezTo>
                    <a:pt x="146968" y="31897"/>
                    <a:pt x="151005" y="34319"/>
                    <a:pt x="155043" y="36742"/>
                  </a:cubicBezTo>
                  <a:cubicBezTo>
                    <a:pt x="156254" y="37953"/>
                    <a:pt x="157869" y="37953"/>
                    <a:pt x="158273" y="37549"/>
                  </a:cubicBezTo>
                  <a:lnTo>
                    <a:pt x="170386" y="32301"/>
                  </a:lnTo>
                  <a:cubicBezTo>
                    <a:pt x="178461" y="28667"/>
                    <a:pt x="188151" y="31897"/>
                    <a:pt x="192592" y="39568"/>
                  </a:cubicBezTo>
                  <a:lnTo>
                    <a:pt x="207128" y="63794"/>
                  </a:lnTo>
                  <a:cubicBezTo>
                    <a:pt x="212376" y="71869"/>
                    <a:pt x="209550" y="81963"/>
                    <a:pt x="202283" y="87212"/>
                  </a:cubicBezTo>
                  <a:lnTo>
                    <a:pt x="192189" y="94075"/>
                  </a:lnTo>
                  <a:cubicBezTo>
                    <a:pt x="191381" y="94479"/>
                    <a:pt x="190574" y="95287"/>
                    <a:pt x="190977" y="96902"/>
                  </a:cubicBezTo>
                  <a:cubicBezTo>
                    <a:pt x="190977" y="98921"/>
                    <a:pt x="191381" y="101343"/>
                    <a:pt x="191381" y="103362"/>
                  </a:cubicBezTo>
                  <a:cubicBezTo>
                    <a:pt x="191381" y="105381"/>
                    <a:pt x="191381" y="108207"/>
                    <a:pt x="190977" y="110226"/>
                  </a:cubicBezTo>
                  <a:cubicBezTo>
                    <a:pt x="190977" y="111437"/>
                    <a:pt x="191381" y="112648"/>
                    <a:pt x="192189" y="113052"/>
                  </a:cubicBezTo>
                  <a:lnTo>
                    <a:pt x="201475" y="119512"/>
                  </a:lnTo>
                  <a:cubicBezTo>
                    <a:pt x="209146" y="125165"/>
                    <a:pt x="211165" y="135259"/>
                    <a:pt x="206724" y="143334"/>
                  </a:cubicBezTo>
                  <a:lnTo>
                    <a:pt x="192189" y="167559"/>
                  </a:lnTo>
                  <a:cubicBezTo>
                    <a:pt x="187344" y="175231"/>
                    <a:pt x="178057" y="178057"/>
                    <a:pt x="169982" y="174827"/>
                  </a:cubicBezTo>
                  <a:lnTo>
                    <a:pt x="157869" y="169578"/>
                  </a:lnTo>
                  <a:cubicBezTo>
                    <a:pt x="157062" y="169174"/>
                    <a:pt x="155850" y="169174"/>
                    <a:pt x="154639" y="169982"/>
                  </a:cubicBezTo>
                  <a:cubicBezTo>
                    <a:pt x="150602" y="172808"/>
                    <a:pt x="146564" y="175231"/>
                    <a:pt x="142123" y="177249"/>
                  </a:cubicBezTo>
                  <a:cubicBezTo>
                    <a:pt x="140508" y="177653"/>
                    <a:pt x="140104" y="178864"/>
                    <a:pt x="140104" y="179672"/>
                  </a:cubicBezTo>
                  <a:lnTo>
                    <a:pt x="138489" y="191381"/>
                  </a:lnTo>
                  <a:cubicBezTo>
                    <a:pt x="137681" y="200264"/>
                    <a:pt x="130010" y="207127"/>
                    <a:pt x="121531" y="207127"/>
                  </a:cubicBezTo>
                  <a:lnTo>
                    <a:pt x="91249" y="207127"/>
                  </a:lnTo>
                  <a:cubicBezTo>
                    <a:pt x="81963" y="207127"/>
                    <a:pt x="74291" y="200264"/>
                    <a:pt x="73484" y="191381"/>
                  </a:cubicBezTo>
                  <a:lnTo>
                    <a:pt x="71869" y="179672"/>
                  </a:lnTo>
                  <a:cubicBezTo>
                    <a:pt x="71869" y="178864"/>
                    <a:pt x="71465" y="177653"/>
                    <a:pt x="69850" y="177249"/>
                  </a:cubicBezTo>
                  <a:cubicBezTo>
                    <a:pt x="65409" y="175231"/>
                    <a:pt x="61371" y="172808"/>
                    <a:pt x="57334" y="169982"/>
                  </a:cubicBezTo>
                  <a:cubicBezTo>
                    <a:pt x="56122" y="169174"/>
                    <a:pt x="54507" y="169174"/>
                    <a:pt x="54104" y="169578"/>
                  </a:cubicBezTo>
                  <a:lnTo>
                    <a:pt x="41991" y="174827"/>
                  </a:lnTo>
                  <a:cubicBezTo>
                    <a:pt x="33916" y="178057"/>
                    <a:pt x="24226" y="175231"/>
                    <a:pt x="19784" y="167559"/>
                  </a:cubicBezTo>
                  <a:lnTo>
                    <a:pt x="5249" y="143738"/>
                  </a:lnTo>
                  <a:cubicBezTo>
                    <a:pt x="0" y="135662"/>
                    <a:pt x="2826" y="125569"/>
                    <a:pt x="10498" y="120320"/>
                  </a:cubicBezTo>
                  <a:lnTo>
                    <a:pt x="20592" y="113052"/>
                  </a:lnTo>
                  <a:cubicBezTo>
                    <a:pt x="20996" y="112648"/>
                    <a:pt x="21803" y="111437"/>
                    <a:pt x="21399" y="109822"/>
                  </a:cubicBezTo>
                  <a:cubicBezTo>
                    <a:pt x="21399" y="108207"/>
                    <a:pt x="20996" y="105381"/>
                    <a:pt x="20996" y="103362"/>
                  </a:cubicBezTo>
                  <a:cubicBezTo>
                    <a:pt x="20996" y="101343"/>
                    <a:pt x="20996" y="98921"/>
                    <a:pt x="21399" y="96902"/>
                  </a:cubicBezTo>
                  <a:cubicBezTo>
                    <a:pt x="21399" y="95287"/>
                    <a:pt x="20996" y="94479"/>
                    <a:pt x="20592" y="93672"/>
                  </a:cubicBezTo>
                  <a:lnTo>
                    <a:pt x="10498" y="86808"/>
                  </a:lnTo>
                  <a:cubicBezTo>
                    <a:pt x="2826" y="81155"/>
                    <a:pt x="808" y="71061"/>
                    <a:pt x="5249" y="62986"/>
                  </a:cubicBezTo>
                  <a:lnTo>
                    <a:pt x="19784" y="38761"/>
                  </a:lnTo>
                  <a:cubicBezTo>
                    <a:pt x="24629" y="31493"/>
                    <a:pt x="33916" y="28263"/>
                    <a:pt x="41991" y="31897"/>
                  </a:cubicBezTo>
                  <a:lnTo>
                    <a:pt x="54104" y="36742"/>
                  </a:lnTo>
                  <a:cubicBezTo>
                    <a:pt x="54911" y="37549"/>
                    <a:pt x="56122" y="37549"/>
                    <a:pt x="57334" y="36338"/>
                  </a:cubicBezTo>
                  <a:cubicBezTo>
                    <a:pt x="61371" y="33916"/>
                    <a:pt x="65409" y="31493"/>
                    <a:pt x="69850" y="29474"/>
                  </a:cubicBezTo>
                  <a:cubicBezTo>
                    <a:pt x="71465" y="28667"/>
                    <a:pt x="71869" y="27859"/>
                    <a:pt x="71869" y="26648"/>
                  </a:cubicBezTo>
                  <a:close/>
                  <a:moveTo>
                    <a:pt x="91249" y="15343"/>
                  </a:moveTo>
                  <a:cubicBezTo>
                    <a:pt x="89634" y="15343"/>
                    <a:pt x="88423" y="16150"/>
                    <a:pt x="88423" y="17362"/>
                  </a:cubicBezTo>
                  <a:lnTo>
                    <a:pt x="87212" y="28667"/>
                  </a:lnTo>
                  <a:cubicBezTo>
                    <a:pt x="86000" y="35934"/>
                    <a:pt x="81559" y="40779"/>
                    <a:pt x="75907" y="43606"/>
                  </a:cubicBezTo>
                  <a:cubicBezTo>
                    <a:pt x="72273" y="44817"/>
                    <a:pt x="69043" y="46836"/>
                    <a:pt x="65409" y="49258"/>
                  </a:cubicBezTo>
                  <a:cubicBezTo>
                    <a:pt x="60160" y="52892"/>
                    <a:pt x="53700" y="54103"/>
                    <a:pt x="47644" y="51277"/>
                  </a:cubicBezTo>
                  <a:lnTo>
                    <a:pt x="35531" y="46432"/>
                  </a:lnTo>
                  <a:cubicBezTo>
                    <a:pt x="35127" y="45625"/>
                    <a:pt x="33512" y="46028"/>
                    <a:pt x="33108" y="46836"/>
                  </a:cubicBezTo>
                  <a:lnTo>
                    <a:pt x="18573" y="71061"/>
                  </a:lnTo>
                  <a:cubicBezTo>
                    <a:pt x="17765" y="72273"/>
                    <a:pt x="17765" y="73888"/>
                    <a:pt x="18977" y="74695"/>
                  </a:cubicBezTo>
                  <a:lnTo>
                    <a:pt x="28263" y="81155"/>
                  </a:lnTo>
                  <a:cubicBezTo>
                    <a:pt x="33916" y="85193"/>
                    <a:pt x="36338" y="92057"/>
                    <a:pt x="35935" y="98113"/>
                  </a:cubicBezTo>
                  <a:lnTo>
                    <a:pt x="35935" y="102958"/>
                  </a:lnTo>
                  <a:lnTo>
                    <a:pt x="35935" y="108207"/>
                  </a:lnTo>
                  <a:cubicBezTo>
                    <a:pt x="36338" y="114263"/>
                    <a:pt x="33916" y="121127"/>
                    <a:pt x="28263" y="124761"/>
                  </a:cubicBezTo>
                  <a:lnTo>
                    <a:pt x="18977" y="131221"/>
                  </a:lnTo>
                  <a:cubicBezTo>
                    <a:pt x="17765" y="132432"/>
                    <a:pt x="17362" y="133240"/>
                    <a:pt x="18169" y="134855"/>
                  </a:cubicBezTo>
                  <a:lnTo>
                    <a:pt x="33108" y="159080"/>
                  </a:lnTo>
                  <a:cubicBezTo>
                    <a:pt x="33512" y="159888"/>
                    <a:pt x="35127" y="160695"/>
                    <a:pt x="35935" y="159888"/>
                  </a:cubicBezTo>
                  <a:lnTo>
                    <a:pt x="48047" y="155043"/>
                  </a:lnTo>
                  <a:cubicBezTo>
                    <a:pt x="54104" y="152620"/>
                    <a:pt x="60968" y="153428"/>
                    <a:pt x="65813" y="157062"/>
                  </a:cubicBezTo>
                  <a:cubicBezTo>
                    <a:pt x="69446" y="159080"/>
                    <a:pt x="72273" y="161099"/>
                    <a:pt x="76310" y="163118"/>
                  </a:cubicBezTo>
                  <a:cubicBezTo>
                    <a:pt x="81963" y="165540"/>
                    <a:pt x="86404" y="171193"/>
                    <a:pt x="87615" y="177653"/>
                  </a:cubicBezTo>
                  <a:lnTo>
                    <a:pt x="89231" y="189362"/>
                  </a:lnTo>
                  <a:cubicBezTo>
                    <a:pt x="89231" y="190573"/>
                    <a:pt x="90038" y="191381"/>
                    <a:pt x="91653" y="191381"/>
                  </a:cubicBezTo>
                  <a:lnTo>
                    <a:pt x="121531" y="191381"/>
                  </a:lnTo>
                  <a:cubicBezTo>
                    <a:pt x="122742" y="191381"/>
                    <a:pt x="123954" y="190170"/>
                    <a:pt x="123954" y="189362"/>
                  </a:cubicBezTo>
                  <a:lnTo>
                    <a:pt x="125569" y="177653"/>
                  </a:lnTo>
                  <a:cubicBezTo>
                    <a:pt x="126376" y="170789"/>
                    <a:pt x="130818" y="165540"/>
                    <a:pt x="136470" y="163118"/>
                  </a:cubicBezTo>
                  <a:cubicBezTo>
                    <a:pt x="140104" y="161503"/>
                    <a:pt x="143738" y="159484"/>
                    <a:pt x="146968" y="157062"/>
                  </a:cubicBezTo>
                  <a:cubicBezTo>
                    <a:pt x="152217" y="153428"/>
                    <a:pt x="158677" y="152620"/>
                    <a:pt x="164733" y="155043"/>
                  </a:cubicBezTo>
                  <a:lnTo>
                    <a:pt x="176846" y="159888"/>
                  </a:lnTo>
                  <a:cubicBezTo>
                    <a:pt x="178057" y="160695"/>
                    <a:pt x="179268" y="159888"/>
                    <a:pt x="180076" y="159080"/>
                  </a:cubicBezTo>
                  <a:lnTo>
                    <a:pt x="194611" y="134855"/>
                  </a:lnTo>
                  <a:cubicBezTo>
                    <a:pt x="195015" y="133644"/>
                    <a:pt x="195015" y="132432"/>
                    <a:pt x="194207" y="131221"/>
                  </a:cubicBezTo>
                  <a:lnTo>
                    <a:pt x="184517" y="124761"/>
                  </a:lnTo>
                  <a:cubicBezTo>
                    <a:pt x="178865" y="120723"/>
                    <a:pt x="176442" y="114263"/>
                    <a:pt x="176846" y="108207"/>
                  </a:cubicBezTo>
                  <a:lnTo>
                    <a:pt x="176846" y="102958"/>
                  </a:lnTo>
                  <a:lnTo>
                    <a:pt x="176846" y="98113"/>
                  </a:lnTo>
                  <a:cubicBezTo>
                    <a:pt x="176442" y="92057"/>
                    <a:pt x="178865" y="84789"/>
                    <a:pt x="184517" y="81155"/>
                  </a:cubicBezTo>
                  <a:lnTo>
                    <a:pt x="194207" y="74695"/>
                  </a:lnTo>
                  <a:cubicBezTo>
                    <a:pt x="195015" y="73888"/>
                    <a:pt x="195419" y="72676"/>
                    <a:pt x="194611" y="71061"/>
                  </a:cubicBezTo>
                  <a:lnTo>
                    <a:pt x="180076" y="46836"/>
                  </a:lnTo>
                  <a:cubicBezTo>
                    <a:pt x="179268" y="46028"/>
                    <a:pt x="178057" y="45625"/>
                    <a:pt x="176846" y="46028"/>
                  </a:cubicBezTo>
                  <a:lnTo>
                    <a:pt x="164733" y="50873"/>
                  </a:lnTo>
                  <a:cubicBezTo>
                    <a:pt x="158677" y="53700"/>
                    <a:pt x="152217" y="52488"/>
                    <a:pt x="146968" y="48855"/>
                  </a:cubicBezTo>
                  <a:cubicBezTo>
                    <a:pt x="143738" y="46836"/>
                    <a:pt x="140508" y="44817"/>
                    <a:pt x="136470" y="42798"/>
                  </a:cubicBezTo>
                  <a:cubicBezTo>
                    <a:pt x="130818" y="40376"/>
                    <a:pt x="126376" y="34723"/>
                    <a:pt x="125569" y="28263"/>
                  </a:cubicBezTo>
                  <a:lnTo>
                    <a:pt x="123954" y="16554"/>
                  </a:lnTo>
                  <a:cubicBezTo>
                    <a:pt x="123550" y="16150"/>
                    <a:pt x="122339" y="15343"/>
                    <a:pt x="121531" y="1534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66"/>
            <p:cNvSpPr/>
            <p:nvPr/>
          </p:nvSpPr>
          <p:spPr>
            <a:xfrm>
              <a:off x="2583575" y="1691650"/>
              <a:ext cx="2271150" cy="2271150"/>
            </a:xfrm>
            <a:custGeom>
              <a:rect b="b" l="l" r="r" t="t"/>
              <a:pathLst>
                <a:path extrusionOk="0" h="90846" w="90846">
                  <a:moveTo>
                    <a:pt x="70658" y="45221"/>
                  </a:moveTo>
                  <a:cubicBezTo>
                    <a:pt x="70658" y="31089"/>
                    <a:pt x="59353" y="20188"/>
                    <a:pt x="45221" y="20188"/>
                  </a:cubicBezTo>
                  <a:cubicBezTo>
                    <a:pt x="31090" y="20188"/>
                    <a:pt x="20188" y="31089"/>
                    <a:pt x="20188" y="45221"/>
                  </a:cubicBezTo>
                  <a:cubicBezTo>
                    <a:pt x="20188" y="59352"/>
                    <a:pt x="31090" y="70658"/>
                    <a:pt x="45221" y="70658"/>
                  </a:cubicBezTo>
                  <a:cubicBezTo>
                    <a:pt x="59353" y="70658"/>
                    <a:pt x="70658" y="59352"/>
                    <a:pt x="70658" y="45221"/>
                  </a:cubicBezTo>
                  <a:close/>
                  <a:moveTo>
                    <a:pt x="45221" y="0"/>
                  </a:moveTo>
                  <a:cubicBezTo>
                    <a:pt x="70658" y="0"/>
                    <a:pt x="90846" y="20188"/>
                    <a:pt x="90846" y="45221"/>
                  </a:cubicBezTo>
                  <a:cubicBezTo>
                    <a:pt x="90846" y="70658"/>
                    <a:pt x="70658" y="90845"/>
                    <a:pt x="45221" y="90845"/>
                  </a:cubicBezTo>
                  <a:cubicBezTo>
                    <a:pt x="20188" y="90845"/>
                    <a:pt x="1" y="70658"/>
                    <a:pt x="1" y="45221"/>
                  </a:cubicBezTo>
                  <a:cubicBezTo>
                    <a:pt x="1" y="20188"/>
                    <a:pt x="20188" y="0"/>
                    <a:pt x="45221" y="0"/>
                  </a:cubicBezTo>
                  <a:close/>
                </a:path>
              </a:pathLst>
            </a:custGeom>
            <a:gradFill>
              <a:gsLst>
                <a:gs pos="0">
                  <a:srgbClr val="38CCED">
                    <a:alpha val="35294"/>
                  </a:srgbClr>
                </a:gs>
                <a:gs pos="100000">
                  <a:srgbClr val="38CCED"/>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9" name="Google Shape;589;p66"/>
          <p:cNvSpPr/>
          <p:nvPr/>
        </p:nvSpPr>
        <p:spPr>
          <a:xfrm>
            <a:off x="16611940" y="10982239"/>
            <a:ext cx="473100" cy="461700"/>
          </a:xfrm>
          <a:prstGeom prst="ellipse">
            <a:avLst/>
          </a:prstGeom>
          <a:solidFill>
            <a:schemeClr val="lt2"/>
          </a:solidFill>
          <a:ln cap="flat" cmpd="sng" w="2857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0" name="Google Shape;590;p66"/>
          <p:cNvGrpSpPr/>
          <p:nvPr/>
        </p:nvGrpSpPr>
        <p:grpSpPr>
          <a:xfrm>
            <a:off x="16671155" y="11040150"/>
            <a:ext cx="354670" cy="345904"/>
            <a:chOff x="1059400" y="238125"/>
            <a:chExt cx="5309425" cy="5178200"/>
          </a:xfrm>
        </p:grpSpPr>
        <p:sp>
          <p:nvSpPr>
            <p:cNvPr id="591" name="Google Shape;591;p66"/>
            <p:cNvSpPr/>
            <p:nvPr/>
          </p:nvSpPr>
          <p:spPr>
            <a:xfrm>
              <a:off x="1059400" y="238125"/>
              <a:ext cx="5309425" cy="5178200"/>
            </a:xfrm>
            <a:custGeom>
              <a:rect b="b" l="l" r="r" t="t"/>
              <a:pathLst>
                <a:path extrusionOk="0" h="207128" w="212377">
                  <a:moveTo>
                    <a:pt x="73888" y="15747"/>
                  </a:moveTo>
                  <a:cubicBezTo>
                    <a:pt x="75099" y="6460"/>
                    <a:pt x="82367" y="0"/>
                    <a:pt x="91249" y="0"/>
                  </a:cubicBezTo>
                  <a:lnTo>
                    <a:pt x="121531" y="0"/>
                  </a:lnTo>
                  <a:cubicBezTo>
                    <a:pt x="130414" y="0"/>
                    <a:pt x="138085" y="6460"/>
                    <a:pt x="138893" y="15747"/>
                  </a:cubicBezTo>
                  <a:lnTo>
                    <a:pt x="140508" y="27455"/>
                  </a:lnTo>
                  <a:cubicBezTo>
                    <a:pt x="140508" y="28263"/>
                    <a:pt x="140911" y="29474"/>
                    <a:pt x="142526" y="29878"/>
                  </a:cubicBezTo>
                  <a:cubicBezTo>
                    <a:pt x="146968" y="31897"/>
                    <a:pt x="151005" y="34319"/>
                    <a:pt x="155043" y="36742"/>
                  </a:cubicBezTo>
                  <a:cubicBezTo>
                    <a:pt x="156254" y="37953"/>
                    <a:pt x="157869" y="37953"/>
                    <a:pt x="158273" y="37549"/>
                  </a:cubicBezTo>
                  <a:lnTo>
                    <a:pt x="170386" y="32301"/>
                  </a:lnTo>
                  <a:cubicBezTo>
                    <a:pt x="178461" y="28667"/>
                    <a:pt x="188151" y="31897"/>
                    <a:pt x="192592" y="39568"/>
                  </a:cubicBezTo>
                  <a:lnTo>
                    <a:pt x="207128" y="63794"/>
                  </a:lnTo>
                  <a:cubicBezTo>
                    <a:pt x="212376" y="71869"/>
                    <a:pt x="209550" y="81963"/>
                    <a:pt x="202283" y="87212"/>
                  </a:cubicBezTo>
                  <a:lnTo>
                    <a:pt x="192189" y="94075"/>
                  </a:lnTo>
                  <a:cubicBezTo>
                    <a:pt x="191381" y="94479"/>
                    <a:pt x="190574" y="95287"/>
                    <a:pt x="190977" y="96902"/>
                  </a:cubicBezTo>
                  <a:cubicBezTo>
                    <a:pt x="190977" y="98921"/>
                    <a:pt x="191381" y="101343"/>
                    <a:pt x="191381" y="103362"/>
                  </a:cubicBezTo>
                  <a:cubicBezTo>
                    <a:pt x="191381" y="105381"/>
                    <a:pt x="191381" y="108207"/>
                    <a:pt x="190977" y="110226"/>
                  </a:cubicBezTo>
                  <a:cubicBezTo>
                    <a:pt x="190977" y="111437"/>
                    <a:pt x="191381" y="112648"/>
                    <a:pt x="192189" y="113052"/>
                  </a:cubicBezTo>
                  <a:lnTo>
                    <a:pt x="201475" y="119512"/>
                  </a:lnTo>
                  <a:cubicBezTo>
                    <a:pt x="209146" y="125165"/>
                    <a:pt x="211165" y="135259"/>
                    <a:pt x="206724" y="143334"/>
                  </a:cubicBezTo>
                  <a:lnTo>
                    <a:pt x="192189" y="167559"/>
                  </a:lnTo>
                  <a:cubicBezTo>
                    <a:pt x="187344" y="175231"/>
                    <a:pt x="178057" y="178057"/>
                    <a:pt x="169982" y="174827"/>
                  </a:cubicBezTo>
                  <a:lnTo>
                    <a:pt x="157869" y="169578"/>
                  </a:lnTo>
                  <a:cubicBezTo>
                    <a:pt x="157062" y="169174"/>
                    <a:pt x="155850" y="169174"/>
                    <a:pt x="154639" y="169982"/>
                  </a:cubicBezTo>
                  <a:cubicBezTo>
                    <a:pt x="150602" y="172808"/>
                    <a:pt x="146564" y="175231"/>
                    <a:pt x="142123" y="177249"/>
                  </a:cubicBezTo>
                  <a:cubicBezTo>
                    <a:pt x="140508" y="177653"/>
                    <a:pt x="140104" y="178864"/>
                    <a:pt x="140104" y="179672"/>
                  </a:cubicBezTo>
                  <a:lnTo>
                    <a:pt x="138489" y="191381"/>
                  </a:lnTo>
                  <a:cubicBezTo>
                    <a:pt x="137681" y="200264"/>
                    <a:pt x="130010" y="207127"/>
                    <a:pt x="121531" y="207127"/>
                  </a:cubicBezTo>
                  <a:lnTo>
                    <a:pt x="91249" y="207127"/>
                  </a:lnTo>
                  <a:cubicBezTo>
                    <a:pt x="81963" y="207127"/>
                    <a:pt x="74291" y="200264"/>
                    <a:pt x="73484" y="191381"/>
                  </a:cubicBezTo>
                  <a:lnTo>
                    <a:pt x="71869" y="179672"/>
                  </a:lnTo>
                  <a:cubicBezTo>
                    <a:pt x="71869" y="178864"/>
                    <a:pt x="71465" y="177653"/>
                    <a:pt x="69850" y="177249"/>
                  </a:cubicBezTo>
                  <a:cubicBezTo>
                    <a:pt x="65409" y="175231"/>
                    <a:pt x="61371" y="172808"/>
                    <a:pt x="57334" y="169982"/>
                  </a:cubicBezTo>
                  <a:cubicBezTo>
                    <a:pt x="56122" y="169174"/>
                    <a:pt x="54507" y="169174"/>
                    <a:pt x="54104" y="169578"/>
                  </a:cubicBezTo>
                  <a:lnTo>
                    <a:pt x="41991" y="174827"/>
                  </a:lnTo>
                  <a:cubicBezTo>
                    <a:pt x="33916" y="178057"/>
                    <a:pt x="24226" y="175231"/>
                    <a:pt x="19784" y="167559"/>
                  </a:cubicBezTo>
                  <a:lnTo>
                    <a:pt x="5249" y="143738"/>
                  </a:lnTo>
                  <a:cubicBezTo>
                    <a:pt x="0" y="135662"/>
                    <a:pt x="2826" y="125569"/>
                    <a:pt x="10498" y="120320"/>
                  </a:cubicBezTo>
                  <a:lnTo>
                    <a:pt x="20592" y="113052"/>
                  </a:lnTo>
                  <a:cubicBezTo>
                    <a:pt x="20996" y="112648"/>
                    <a:pt x="21803" y="111437"/>
                    <a:pt x="21399" y="109822"/>
                  </a:cubicBezTo>
                  <a:cubicBezTo>
                    <a:pt x="21399" y="108207"/>
                    <a:pt x="20996" y="105381"/>
                    <a:pt x="20996" y="103362"/>
                  </a:cubicBezTo>
                  <a:cubicBezTo>
                    <a:pt x="20996" y="101343"/>
                    <a:pt x="20996" y="98921"/>
                    <a:pt x="21399" y="96902"/>
                  </a:cubicBezTo>
                  <a:cubicBezTo>
                    <a:pt x="21399" y="95287"/>
                    <a:pt x="20996" y="94479"/>
                    <a:pt x="20592" y="93672"/>
                  </a:cubicBezTo>
                  <a:lnTo>
                    <a:pt x="10498" y="86808"/>
                  </a:lnTo>
                  <a:cubicBezTo>
                    <a:pt x="2826" y="81155"/>
                    <a:pt x="808" y="71061"/>
                    <a:pt x="5249" y="62986"/>
                  </a:cubicBezTo>
                  <a:lnTo>
                    <a:pt x="19784" y="38761"/>
                  </a:lnTo>
                  <a:cubicBezTo>
                    <a:pt x="24629" y="31493"/>
                    <a:pt x="33916" y="28263"/>
                    <a:pt x="41991" y="31897"/>
                  </a:cubicBezTo>
                  <a:lnTo>
                    <a:pt x="54104" y="36742"/>
                  </a:lnTo>
                  <a:cubicBezTo>
                    <a:pt x="54911" y="37549"/>
                    <a:pt x="56122" y="37549"/>
                    <a:pt x="57334" y="36338"/>
                  </a:cubicBezTo>
                  <a:cubicBezTo>
                    <a:pt x="61371" y="33916"/>
                    <a:pt x="65409" y="31493"/>
                    <a:pt x="69850" y="29474"/>
                  </a:cubicBezTo>
                  <a:cubicBezTo>
                    <a:pt x="71465" y="28667"/>
                    <a:pt x="71869" y="27859"/>
                    <a:pt x="71869" y="26648"/>
                  </a:cubicBezTo>
                  <a:close/>
                  <a:moveTo>
                    <a:pt x="91249" y="15343"/>
                  </a:moveTo>
                  <a:cubicBezTo>
                    <a:pt x="89634" y="15343"/>
                    <a:pt x="88423" y="16150"/>
                    <a:pt x="88423" y="17362"/>
                  </a:cubicBezTo>
                  <a:lnTo>
                    <a:pt x="87212" y="28667"/>
                  </a:lnTo>
                  <a:cubicBezTo>
                    <a:pt x="86000" y="35934"/>
                    <a:pt x="81559" y="40779"/>
                    <a:pt x="75907" y="43606"/>
                  </a:cubicBezTo>
                  <a:cubicBezTo>
                    <a:pt x="72273" y="44817"/>
                    <a:pt x="69043" y="46836"/>
                    <a:pt x="65409" y="49258"/>
                  </a:cubicBezTo>
                  <a:cubicBezTo>
                    <a:pt x="60160" y="52892"/>
                    <a:pt x="53700" y="54103"/>
                    <a:pt x="47644" y="51277"/>
                  </a:cubicBezTo>
                  <a:lnTo>
                    <a:pt x="35531" y="46432"/>
                  </a:lnTo>
                  <a:cubicBezTo>
                    <a:pt x="35127" y="45625"/>
                    <a:pt x="33512" y="46028"/>
                    <a:pt x="33108" y="46836"/>
                  </a:cubicBezTo>
                  <a:lnTo>
                    <a:pt x="18573" y="71061"/>
                  </a:lnTo>
                  <a:cubicBezTo>
                    <a:pt x="17765" y="72273"/>
                    <a:pt x="17765" y="73888"/>
                    <a:pt x="18977" y="74695"/>
                  </a:cubicBezTo>
                  <a:lnTo>
                    <a:pt x="28263" y="81155"/>
                  </a:lnTo>
                  <a:cubicBezTo>
                    <a:pt x="33916" y="85193"/>
                    <a:pt x="36338" y="92057"/>
                    <a:pt x="35935" y="98113"/>
                  </a:cubicBezTo>
                  <a:lnTo>
                    <a:pt x="35935" y="102958"/>
                  </a:lnTo>
                  <a:lnTo>
                    <a:pt x="35935" y="108207"/>
                  </a:lnTo>
                  <a:cubicBezTo>
                    <a:pt x="36338" y="114263"/>
                    <a:pt x="33916" y="121127"/>
                    <a:pt x="28263" y="124761"/>
                  </a:cubicBezTo>
                  <a:lnTo>
                    <a:pt x="18977" y="131221"/>
                  </a:lnTo>
                  <a:cubicBezTo>
                    <a:pt x="17765" y="132432"/>
                    <a:pt x="17362" y="133240"/>
                    <a:pt x="18169" y="134855"/>
                  </a:cubicBezTo>
                  <a:lnTo>
                    <a:pt x="33108" y="159080"/>
                  </a:lnTo>
                  <a:cubicBezTo>
                    <a:pt x="33512" y="159888"/>
                    <a:pt x="35127" y="160695"/>
                    <a:pt x="35935" y="159888"/>
                  </a:cubicBezTo>
                  <a:lnTo>
                    <a:pt x="48047" y="155043"/>
                  </a:lnTo>
                  <a:cubicBezTo>
                    <a:pt x="54104" y="152620"/>
                    <a:pt x="60968" y="153428"/>
                    <a:pt x="65813" y="157062"/>
                  </a:cubicBezTo>
                  <a:cubicBezTo>
                    <a:pt x="69446" y="159080"/>
                    <a:pt x="72273" y="161099"/>
                    <a:pt x="76310" y="163118"/>
                  </a:cubicBezTo>
                  <a:cubicBezTo>
                    <a:pt x="81963" y="165540"/>
                    <a:pt x="86404" y="171193"/>
                    <a:pt x="87615" y="177653"/>
                  </a:cubicBezTo>
                  <a:lnTo>
                    <a:pt x="89231" y="189362"/>
                  </a:lnTo>
                  <a:cubicBezTo>
                    <a:pt x="89231" y="190573"/>
                    <a:pt x="90038" y="191381"/>
                    <a:pt x="91653" y="191381"/>
                  </a:cubicBezTo>
                  <a:lnTo>
                    <a:pt x="121531" y="191381"/>
                  </a:lnTo>
                  <a:cubicBezTo>
                    <a:pt x="122742" y="191381"/>
                    <a:pt x="123954" y="190170"/>
                    <a:pt x="123954" y="189362"/>
                  </a:cubicBezTo>
                  <a:lnTo>
                    <a:pt x="125569" y="177653"/>
                  </a:lnTo>
                  <a:cubicBezTo>
                    <a:pt x="126376" y="170789"/>
                    <a:pt x="130818" y="165540"/>
                    <a:pt x="136470" y="163118"/>
                  </a:cubicBezTo>
                  <a:cubicBezTo>
                    <a:pt x="140104" y="161503"/>
                    <a:pt x="143738" y="159484"/>
                    <a:pt x="146968" y="157062"/>
                  </a:cubicBezTo>
                  <a:cubicBezTo>
                    <a:pt x="152217" y="153428"/>
                    <a:pt x="158677" y="152620"/>
                    <a:pt x="164733" y="155043"/>
                  </a:cubicBezTo>
                  <a:lnTo>
                    <a:pt x="176846" y="159888"/>
                  </a:lnTo>
                  <a:cubicBezTo>
                    <a:pt x="178057" y="160695"/>
                    <a:pt x="179268" y="159888"/>
                    <a:pt x="180076" y="159080"/>
                  </a:cubicBezTo>
                  <a:lnTo>
                    <a:pt x="194611" y="134855"/>
                  </a:lnTo>
                  <a:cubicBezTo>
                    <a:pt x="195015" y="133644"/>
                    <a:pt x="195015" y="132432"/>
                    <a:pt x="194207" y="131221"/>
                  </a:cubicBezTo>
                  <a:lnTo>
                    <a:pt x="184517" y="124761"/>
                  </a:lnTo>
                  <a:cubicBezTo>
                    <a:pt x="178865" y="120723"/>
                    <a:pt x="176442" y="114263"/>
                    <a:pt x="176846" y="108207"/>
                  </a:cubicBezTo>
                  <a:lnTo>
                    <a:pt x="176846" y="102958"/>
                  </a:lnTo>
                  <a:lnTo>
                    <a:pt x="176846" y="98113"/>
                  </a:lnTo>
                  <a:cubicBezTo>
                    <a:pt x="176442" y="92057"/>
                    <a:pt x="178865" y="84789"/>
                    <a:pt x="184517" y="81155"/>
                  </a:cubicBezTo>
                  <a:lnTo>
                    <a:pt x="194207" y="74695"/>
                  </a:lnTo>
                  <a:cubicBezTo>
                    <a:pt x="195015" y="73888"/>
                    <a:pt x="195419" y="72676"/>
                    <a:pt x="194611" y="71061"/>
                  </a:cubicBezTo>
                  <a:lnTo>
                    <a:pt x="180076" y="46836"/>
                  </a:lnTo>
                  <a:cubicBezTo>
                    <a:pt x="179268" y="46028"/>
                    <a:pt x="178057" y="45625"/>
                    <a:pt x="176846" y="46028"/>
                  </a:cubicBezTo>
                  <a:lnTo>
                    <a:pt x="164733" y="50873"/>
                  </a:lnTo>
                  <a:cubicBezTo>
                    <a:pt x="158677" y="53700"/>
                    <a:pt x="152217" y="52488"/>
                    <a:pt x="146968" y="48855"/>
                  </a:cubicBezTo>
                  <a:cubicBezTo>
                    <a:pt x="143738" y="46836"/>
                    <a:pt x="140508" y="44817"/>
                    <a:pt x="136470" y="42798"/>
                  </a:cubicBezTo>
                  <a:cubicBezTo>
                    <a:pt x="130818" y="40376"/>
                    <a:pt x="126376" y="34723"/>
                    <a:pt x="125569" y="28263"/>
                  </a:cubicBezTo>
                  <a:lnTo>
                    <a:pt x="123954" y="16554"/>
                  </a:lnTo>
                  <a:cubicBezTo>
                    <a:pt x="123550" y="16150"/>
                    <a:pt x="122339" y="15343"/>
                    <a:pt x="121531" y="1534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66"/>
            <p:cNvSpPr/>
            <p:nvPr/>
          </p:nvSpPr>
          <p:spPr>
            <a:xfrm>
              <a:off x="2583575" y="1691650"/>
              <a:ext cx="2271150" cy="2271150"/>
            </a:xfrm>
            <a:custGeom>
              <a:rect b="b" l="l" r="r" t="t"/>
              <a:pathLst>
                <a:path extrusionOk="0" h="90846" w="90846">
                  <a:moveTo>
                    <a:pt x="70658" y="45221"/>
                  </a:moveTo>
                  <a:cubicBezTo>
                    <a:pt x="70658" y="31089"/>
                    <a:pt x="59353" y="20188"/>
                    <a:pt x="45221" y="20188"/>
                  </a:cubicBezTo>
                  <a:cubicBezTo>
                    <a:pt x="31090" y="20188"/>
                    <a:pt x="20188" y="31089"/>
                    <a:pt x="20188" y="45221"/>
                  </a:cubicBezTo>
                  <a:cubicBezTo>
                    <a:pt x="20188" y="59352"/>
                    <a:pt x="31090" y="70658"/>
                    <a:pt x="45221" y="70658"/>
                  </a:cubicBezTo>
                  <a:cubicBezTo>
                    <a:pt x="59353" y="70658"/>
                    <a:pt x="70658" y="59352"/>
                    <a:pt x="70658" y="45221"/>
                  </a:cubicBezTo>
                  <a:close/>
                  <a:moveTo>
                    <a:pt x="45221" y="0"/>
                  </a:moveTo>
                  <a:cubicBezTo>
                    <a:pt x="70658" y="0"/>
                    <a:pt x="90846" y="20188"/>
                    <a:pt x="90846" y="45221"/>
                  </a:cubicBezTo>
                  <a:cubicBezTo>
                    <a:pt x="90846" y="70658"/>
                    <a:pt x="70658" y="90845"/>
                    <a:pt x="45221" y="90845"/>
                  </a:cubicBezTo>
                  <a:cubicBezTo>
                    <a:pt x="20188" y="90845"/>
                    <a:pt x="1" y="70658"/>
                    <a:pt x="1" y="45221"/>
                  </a:cubicBezTo>
                  <a:cubicBezTo>
                    <a:pt x="1" y="20188"/>
                    <a:pt x="20188" y="0"/>
                    <a:pt x="45221" y="0"/>
                  </a:cubicBezTo>
                  <a:close/>
                </a:path>
              </a:pathLst>
            </a:custGeom>
            <a:gradFill>
              <a:gsLst>
                <a:gs pos="0">
                  <a:srgbClr val="38CCED">
                    <a:alpha val="35294"/>
                  </a:srgbClr>
                </a:gs>
                <a:gs pos="100000">
                  <a:srgbClr val="38CCED"/>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3" name="Google Shape;593;p66"/>
          <p:cNvGrpSpPr/>
          <p:nvPr/>
        </p:nvGrpSpPr>
        <p:grpSpPr>
          <a:xfrm>
            <a:off x="19764275" y="2597875"/>
            <a:ext cx="1076700" cy="1711800"/>
            <a:chOff x="7548400" y="11551100"/>
            <a:chExt cx="1076700" cy="1711800"/>
          </a:xfrm>
        </p:grpSpPr>
        <p:sp>
          <p:nvSpPr>
            <p:cNvPr id="594" name="Google Shape;594;p66"/>
            <p:cNvSpPr/>
            <p:nvPr/>
          </p:nvSpPr>
          <p:spPr>
            <a:xfrm>
              <a:off x="7548400" y="11551100"/>
              <a:ext cx="1076700" cy="1711800"/>
            </a:xfrm>
            <a:prstGeom prst="rect">
              <a:avLst/>
            </a:prstGeom>
            <a:noFill/>
            <a:ln cap="flat" cmpd="sng" w="762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95" name="Google Shape;595;p66"/>
            <p:cNvCxnSpPr/>
            <p:nvPr/>
          </p:nvCxnSpPr>
          <p:spPr>
            <a:xfrm rot="10800000">
              <a:off x="7889800" y="11735000"/>
              <a:ext cx="393900" cy="0"/>
            </a:xfrm>
            <a:prstGeom prst="straightConnector1">
              <a:avLst/>
            </a:prstGeom>
            <a:noFill/>
            <a:ln cap="flat" cmpd="sng" w="76200">
              <a:solidFill>
                <a:schemeClr val="dk1"/>
              </a:solidFill>
              <a:prstDash val="solid"/>
              <a:round/>
              <a:headEnd len="med" w="med" type="none"/>
              <a:tailEnd len="med" w="med" type="none"/>
            </a:ln>
          </p:spPr>
        </p:cxnSp>
      </p:grpSp>
      <p:grpSp>
        <p:nvGrpSpPr>
          <p:cNvPr id="596" name="Google Shape;596;p66"/>
          <p:cNvGrpSpPr/>
          <p:nvPr/>
        </p:nvGrpSpPr>
        <p:grpSpPr>
          <a:xfrm>
            <a:off x="19799150" y="8532000"/>
            <a:ext cx="1076700" cy="1711800"/>
            <a:chOff x="7548400" y="11551100"/>
            <a:chExt cx="1076700" cy="1711800"/>
          </a:xfrm>
        </p:grpSpPr>
        <p:sp>
          <p:nvSpPr>
            <p:cNvPr id="597" name="Google Shape;597;p66"/>
            <p:cNvSpPr/>
            <p:nvPr/>
          </p:nvSpPr>
          <p:spPr>
            <a:xfrm>
              <a:off x="7548400" y="11551100"/>
              <a:ext cx="1076700" cy="1711800"/>
            </a:xfrm>
            <a:prstGeom prst="rect">
              <a:avLst/>
            </a:prstGeom>
            <a:noFill/>
            <a:ln cap="flat" cmpd="sng" w="762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98" name="Google Shape;598;p66"/>
            <p:cNvCxnSpPr/>
            <p:nvPr/>
          </p:nvCxnSpPr>
          <p:spPr>
            <a:xfrm rot="10800000">
              <a:off x="7889800" y="11735000"/>
              <a:ext cx="393900" cy="0"/>
            </a:xfrm>
            <a:prstGeom prst="straightConnector1">
              <a:avLst/>
            </a:prstGeom>
            <a:noFill/>
            <a:ln cap="flat" cmpd="sng" w="76200">
              <a:solidFill>
                <a:schemeClr val="dk1"/>
              </a:solidFill>
              <a:prstDash val="solid"/>
              <a:round/>
              <a:headEnd len="med" w="med" type="none"/>
              <a:tailEnd len="med" w="med" type="none"/>
            </a:ln>
          </p:spPr>
        </p:cxnSp>
      </p:grpSp>
      <p:grpSp>
        <p:nvGrpSpPr>
          <p:cNvPr id="599" name="Google Shape;599;p66"/>
          <p:cNvGrpSpPr/>
          <p:nvPr/>
        </p:nvGrpSpPr>
        <p:grpSpPr>
          <a:xfrm>
            <a:off x="16004900" y="8536263"/>
            <a:ext cx="1076700" cy="1711800"/>
            <a:chOff x="7548400" y="11551100"/>
            <a:chExt cx="1076700" cy="1711800"/>
          </a:xfrm>
        </p:grpSpPr>
        <p:sp>
          <p:nvSpPr>
            <p:cNvPr id="600" name="Google Shape;600;p66"/>
            <p:cNvSpPr/>
            <p:nvPr/>
          </p:nvSpPr>
          <p:spPr>
            <a:xfrm>
              <a:off x="7548400" y="11551100"/>
              <a:ext cx="1076700" cy="1711800"/>
            </a:xfrm>
            <a:prstGeom prst="rect">
              <a:avLst/>
            </a:prstGeom>
            <a:noFill/>
            <a:ln cap="flat" cmpd="sng" w="762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01" name="Google Shape;601;p66"/>
            <p:cNvCxnSpPr/>
            <p:nvPr/>
          </p:nvCxnSpPr>
          <p:spPr>
            <a:xfrm rot="10800000">
              <a:off x="7889800" y="11735000"/>
              <a:ext cx="393900" cy="0"/>
            </a:xfrm>
            <a:prstGeom prst="straightConnector1">
              <a:avLst/>
            </a:prstGeom>
            <a:noFill/>
            <a:ln cap="flat" cmpd="sng" w="76200">
              <a:solidFill>
                <a:schemeClr val="dk1"/>
              </a:solidFill>
              <a:prstDash val="solid"/>
              <a:round/>
              <a:headEnd len="med" w="med" type="none"/>
              <a:tailEnd len="med" w="med" type="none"/>
            </a:ln>
          </p:spPr>
        </p:cxnSp>
      </p:grpSp>
      <p:grpSp>
        <p:nvGrpSpPr>
          <p:cNvPr id="602" name="Google Shape;602;p66"/>
          <p:cNvGrpSpPr/>
          <p:nvPr/>
        </p:nvGrpSpPr>
        <p:grpSpPr>
          <a:xfrm>
            <a:off x="15969451" y="2587143"/>
            <a:ext cx="1116841" cy="1711809"/>
            <a:chOff x="4296910" y="1296347"/>
            <a:chExt cx="1210406" cy="1987471"/>
          </a:xfrm>
        </p:grpSpPr>
        <p:pic>
          <p:nvPicPr>
            <p:cNvPr descr="Image" id="603" name="Google Shape;603;p66"/>
            <p:cNvPicPr preferRelativeResize="0"/>
            <p:nvPr/>
          </p:nvPicPr>
          <p:blipFill rotWithShape="1">
            <a:blip r:embed="rId3">
              <a:alphaModFix/>
            </a:blip>
            <a:srcRect b="46816" l="37041" r="39149" t="10393"/>
            <a:stretch/>
          </p:blipFill>
          <p:spPr>
            <a:xfrm>
              <a:off x="4296910" y="1296347"/>
              <a:ext cx="1210406" cy="1987471"/>
            </a:xfrm>
            <a:prstGeom prst="rect">
              <a:avLst/>
            </a:prstGeom>
            <a:noFill/>
            <a:ln>
              <a:noFill/>
            </a:ln>
          </p:spPr>
        </p:pic>
        <p:pic>
          <p:nvPicPr>
            <p:cNvPr descr="Image" id="604" name="Google Shape;604;p66"/>
            <p:cNvPicPr preferRelativeResize="0"/>
            <p:nvPr/>
          </p:nvPicPr>
          <p:blipFill rotWithShape="1">
            <a:blip r:embed="rId5">
              <a:alphaModFix/>
            </a:blip>
            <a:srcRect b="0" l="0" r="0" t="0"/>
            <a:stretch/>
          </p:blipFill>
          <p:spPr>
            <a:xfrm>
              <a:off x="4392677" y="2406057"/>
              <a:ext cx="358646" cy="331386"/>
            </a:xfrm>
            <a:prstGeom prst="rect">
              <a:avLst/>
            </a:prstGeom>
            <a:noFill/>
            <a:ln>
              <a:noFill/>
            </a:ln>
          </p:spPr>
        </p:pic>
        <p:pic>
          <p:nvPicPr>
            <p:cNvPr descr="Image" id="605" name="Google Shape;605;p66"/>
            <p:cNvPicPr preferRelativeResize="0"/>
            <p:nvPr/>
          </p:nvPicPr>
          <p:blipFill rotWithShape="1">
            <a:blip r:embed="rId6">
              <a:alphaModFix/>
            </a:blip>
            <a:srcRect b="0" l="0" r="0" t="0"/>
            <a:stretch/>
          </p:blipFill>
          <p:spPr>
            <a:xfrm>
              <a:off x="4518797" y="2522591"/>
              <a:ext cx="106406" cy="98319"/>
            </a:xfrm>
            <a:prstGeom prst="rect">
              <a:avLst/>
            </a:prstGeom>
            <a:noFill/>
            <a:ln>
              <a:noFill/>
            </a:ln>
          </p:spPr>
        </p:pic>
      </p:grpSp>
      <p:grpSp>
        <p:nvGrpSpPr>
          <p:cNvPr id="606" name="Google Shape;606;p66"/>
          <p:cNvGrpSpPr/>
          <p:nvPr/>
        </p:nvGrpSpPr>
        <p:grpSpPr>
          <a:xfrm>
            <a:off x="16004900" y="2608288"/>
            <a:ext cx="1076700" cy="1711800"/>
            <a:chOff x="7548400" y="11551100"/>
            <a:chExt cx="1076700" cy="1711800"/>
          </a:xfrm>
        </p:grpSpPr>
        <p:sp>
          <p:nvSpPr>
            <p:cNvPr id="607" name="Google Shape;607;p66"/>
            <p:cNvSpPr/>
            <p:nvPr/>
          </p:nvSpPr>
          <p:spPr>
            <a:xfrm>
              <a:off x="7548400" y="11551100"/>
              <a:ext cx="1076700" cy="1711800"/>
            </a:xfrm>
            <a:prstGeom prst="rect">
              <a:avLst/>
            </a:prstGeom>
            <a:noFill/>
            <a:ln cap="flat" cmpd="sng" w="762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08" name="Google Shape;608;p66"/>
            <p:cNvCxnSpPr/>
            <p:nvPr/>
          </p:nvCxnSpPr>
          <p:spPr>
            <a:xfrm rot="10800000">
              <a:off x="7889800" y="11735000"/>
              <a:ext cx="393900" cy="0"/>
            </a:xfrm>
            <a:prstGeom prst="straightConnector1">
              <a:avLst/>
            </a:prstGeom>
            <a:noFill/>
            <a:ln cap="flat" cmpd="sng" w="76200">
              <a:solidFill>
                <a:schemeClr val="dk1"/>
              </a:solidFill>
              <a:prstDash val="solid"/>
              <a:round/>
              <a:headEnd len="med" w="med" type="none"/>
              <a:tailEnd len="med" w="med" type="none"/>
            </a:ln>
          </p:spPr>
        </p:cxnSp>
      </p:grpSp>
      <p:sp>
        <p:nvSpPr>
          <p:cNvPr id="609" name="Google Shape;609;p66"/>
          <p:cNvSpPr txBox="1"/>
          <p:nvPr/>
        </p:nvSpPr>
        <p:spPr>
          <a:xfrm>
            <a:off x="15652625" y="11582550"/>
            <a:ext cx="1829100" cy="6465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US" sz="2100">
                <a:solidFill>
                  <a:srgbClr val="B7B7B7"/>
                </a:solidFill>
                <a:latin typeface="Montserrat Medium"/>
                <a:ea typeface="Montserrat Medium"/>
                <a:cs typeface="Montserrat Medium"/>
                <a:sym typeface="Montserrat Medium"/>
              </a:rPr>
              <a:t>GEOSPATIAL </a:t>
            </a:r>
            <a:endParaRPr sz="2100">
              <a:solidFill>
                <a:srgbClr val="B7B7B7"/>
              </a:solidFill>
              <a:latin typeface="Montserrat Medium"/>
              <a:ea typeface="Montserrat Medium"/>
              <a:cs typeface="Montserrat Medium"/>
              <a:sym typeface="Montserrat Medium"/>
            </a:endParaRPr>
          </a:p>
          <a:p>
            <a:pPr indent="0" lvl="0" marL="0" rtl="0" algn="ctr">
              <a:spcBef>
                <a:spcPts val="0"/>
              </a:spcBef>
              <a:spcAft>
                <a:spcPts val="0"/>
              </a:spcAft>
              <a:buNone/>
            </a:pPr>
            <a:r>
              <a:rPr lang="en-US" sz="2100">
                <a:solidFill>
                  <a:srgbClr val="B7B7B7"/>
                </a:solidFill>
                <a:latin typeface="Montserrat Medium"/>
                <a:ea typeface="Montserrat Medium"/>
                <a:cs typeface="Montserrat Medium"/>
                <a:sym typeface="Montserrat Medium"/>
              </a:rPr>
              <a:t>MATCHING</a:t>
            </a:r>
            <a:endParaRPr sz="2100">
              <a:solidFill>
                <a:srgbClr val="B7B7B7"/>
              </a:solidFill>
              <a:latin typeface="Montserrat Medium"/>
              <a:ea typeface="Montserrat Medium"/>
              <a:cs typeface="Montserrat Medium"/>
              <a:sym typeface="Montserrat Medium"/>
            </a:endParaRPr>
          </a:p>
        </p:txBody>
      </p:sp>
      <p:sp>
        <p:nvSpPr>
          <p:cNvPr id="610" name="Google Shape;610;p66"/>
          <p:cNvSpPr txBox="1"/>
          <p:nvPr/>
        </p:nvSpPr>
        <p:spPr>
          <a:xfrm>
            <a:off x="19235250" y="11578550"/>
            <a:ext cx="2355300" cy="6465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US" sz="2100">
                <a:solidFill>
                  <a:srgbClr val="B7B7B7"/>
                </a:solidFill>
                <a:latin typeface="Montserrat Medium"/>
                <a:ea typeface="Montserrat Medium"/>
                <a:cs typeface="Montserrat Medium"/>
                <a:sym typeface="Montserrat Medium"/>
              </a:rPr>
              <a:t>ROUTE </a:t>
            </a:r>
            <a:endParaRPr sz="2100">
              <a:solidFill>
                <a:srgbClr val="B7B7B7"/>
              </a:solidFill>
              <a:latin typeface="Montserrat Medium"/>
              <a:ea typeface="Montserrat Medium"/>
              <a:cs typeface="Montserrat Medium"/>
              <a:sym typeface="Montserrat Medium"/>
            </a:endParaRPr>
          </a:p>
          <a:p>
            <a:pPr indent="0" lvl="0" marL="0" rtl="0" algn="ctr">
              <a:spcBef>
                <a:spcPts val="0"/>
              </a:spcBef>
              <a:spcAft>
                <a:spcPts val="0"/>
              </a:spcAft>
              <a:buNone/>
            </a:pPr>
            <a:r>
              <a:rPr lang="en-US" sz="2100">
                <a:solidFill>
                  <a:srgbClr val="B7B7B7"/>
                </a:solidFill>
                <a:latin typeface="Montserrat Medium"/>
                <a:ea typeface="Montserrat Medium"/>
                <a:cs typeface="Montserrat Medium"/>
                <a:sym typeface="Montserrat Medium"/>
              </a:rPr>
              <a:t>RE-PLANNING</a:t>
            </a:r>
            <a:endParaRPr sz="2100">
              <a:solidFill>
                <a:srgbClr val="B7B7B7"/>
              </a:solidFill>
              <a:latin typeface="Montserrat Medium"/>
              <a:ea typeface="Montserrat Medium"/>
              <a:cs typeface="Montserrat Medium"/>
              <a:sym typeface="Montserrat Medium"/>
            </a:endParaRPr>
          </a:p>
        </p:txBody>
      </p:sp>
      <p:cxnSp>
        <p:nvCxnSpPr>
          <p:cNvPr id="611" name="Google Shape;611;p66"/>
          <p:cNvCxnSpPr/>
          <p:nvPr/>
        </p:nvCxnSpPr>
        <p:spPr>
          <a:xfrm rot="10800000">
            <a:off x="4677900" y="7065800"/>
            <a:ext cx="2652900" cy="0"/>
          </a:xfrm>
          <a:prstGeom prst="straightConnector1">
            <a:avLst/>
          </a:prstGeom>
          <a:noFill/>
          <a:ln cap="flat" cmpd="sng" w="28575">
            <a:solidFill>
              <a:schemeClr val="dk1"/>
            </a:solidFill>
            <a:prstDash val="dash"/>
            <a:round/>
            <a:headEnd len="med" w="med" type="none"/>
            <a:tailEnd len="med" w="med" type="none"/>
          </a:ln>
        </p:spPr>
      </p:cxnSp>
      <p:sp>
        <p:nvSpPr>
          <p:cNvPr id="612" name="Google Shape;612;p66"/>
          <p:cNvSpPr txBox="1"/>
          <p:nvPr/>
        </p:nvSpPr>
        <p:spPr>
          <a:xfrm>
            <a:off x="2848800" y="4676500"/>
            <a:ext cx="7357200" cy="461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i="1" lang="en-US" sz="3000">
                <a:solidFill>
                  <a:schemeClr val="dk1"/>
                </a:solidFill>
                <a:latin typeface="Montserrat"/>
                <a:ea typeface="Montserrat"/>
                <a:cs typeface="Montserrat"/>
                <a:sym typeface="Montserrat"/>
              </a:rPr>
              <a:t>Taking a taxi</a:t>
            </a:r>
            <a:r>
              <a:rPr lang="en-US" sz="3000">
                <a:solidFill>
                  <a:schemeClr val="dk1"/>
                </a:solidFill>
                <a:latin typeface="Montserrat"/>
                <a:ea typeface="Montserrat"/>
                <a:cs typeface="Montserrat"/>
                <a:sym typeface="Montserrat"/>
              </a:rPr>
              <a:t> </a:t>
            </a:r>
            <a:r>
              <a:rPr b="1" i="1" lang="en-US" sz="3000">
                <a:solidFill>
                  <a:schemeClr val="dk1"/>
                </a:solidFill>
                <a:latin typeface="Montserrat"/>
                <a:ea typeface="Montserrat"/>
                <a:cs typeface="Montserrat"/>
                <a:sym typeface="Montserrat"/>
              </a:rPr>
              <a:t>in the real world </a:t>
            </a:r>
            <a:endParaRPr b="1" i="1" sz="3000">
              <a:solidFill>
                <a:schemeClr val="dk1"/>
              </a:solidFill>
              <a:latin typeface="Montserrat"/>
              <a:ea typeface="Montserrat"/>
              <a:cs typeface="Montserrat"/>
              <a:sym typeface="Montserrat"/>
            </a:endParaRPr>
          </a:p>
        </p:txBody>
      </p:sp>
      <p:grpSp>
        <p:nvGrpSpPr>
          <p:cNvPr id="613" name="Google Shape;613;p66"/>
          <p:cNvGrpSpPr/>
          <p:nvPr/>
        </p:nvGrpSpPr>
        <p:grpSpPr>
          <a:xfrm>
            <a:off x="2848807" y="6087001"/>
            <a:ext cx="1829090" cy="1711800"/>
            <a:chOff x="8749413" y="10236763"/>
            <a:chExt cx="921781" cy="862672"/>
          </a:xfrm>
        </p:grpSpPr>
        <p:sp>
          <p:nvSpPr>
            <p:cNvPr id="614" name="Google Shape;614;p66"/>
            <p:cNvSpPr/>
            <p:nvPr/>
          </p:nvSpPr>
          <p:spPr>
            <a:xfrm>
              <a:off x="8749413" y="10833102"/>
              <a:ext cx="575234" cy="82327"/>
            </a:xfrm>
            <a:custGeom>
              <a:rect b="b" l="l" r="r" t="t"/>
              <a:pathLst>
                <a:path extrusionOk="0" h="468" w="3270">
                  <a:moveTo>
                    <a:pt x="1" y="1"/>
                  </a:moveTo>
                  <a:lnTo>
                    <a:pt x="3269" y="1"/>
                  </a:lnTo>
                  <a:lnTo>
                    <a:pt x="3269" y="467"/>
                  </a:lnTo>
                  <a:lnTo>
                    <a:pt x="1" y="467"/>
                  </a:lnTo>
                  <a:close/>
                </a:path>
              </a:pathLst>
            </a:custGeom>
            <a:gradFill>
              <a:gsLst>
                <a:gs pos="0">
                  <a:srgbClr val="38CCED">
                    <a:alpha val="29411"/>
                    <a:alpha val="29409"/>
                  </a:srgbClr>
                </a:gs>
                <a:gs pos="100000">
                  <a:schemeClr val="accent5">
                    <a:alpha val="29409"/>
                  </a:scheme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66"/>
            <p:cNvSpPr/>
            <p:nvPr/>
          </p:nvSpPr>
          <p:spPr>
            <a:xfrm>
              <a:off x="8811861" y="10647515"/>
              <a:ext cx="859333" cy="451919"/>
            </a:xfrm>
            <a:custGeom>
              <a:rect b="b" l="l" r="r" t="t"/>
              <a:pathLst>
                <a:path extrusionOk="0" h="2569" w="4885">
                  <a:moveTo>
                    <a:pt x="2447" y="355"/>
                  </a:moveTo>
                  <a:cubicBezTo>
                    <a:pt x="3502" y="355"/>
                    <a:pt x="4362" y="1149"/>
                    <a:pt x="4530" y="2223"/>
                  </a:cubicBezTo>
                  <a:lnTo>
                    <a:pt x="374" y="2223"/>
                  </a:lnTo>
                  <a:cubicBezTo>
                    <a:pt x="533" y="1149"/>
                    <a:pt x="1401" y="355"/>
                    <a:pt x="2447" y="355"/>
                  </a:cubicBezTo>
                  <a:close/>
                  <a:moveTo>
                    <a:pt x="2447" y="0"/>
                  </a:moveTo>
                  <a:cubicBezTo>
                    <a:pt x="1177" y="0"/>
                    <a:pt x="122" y="1009"/>
                    <a:pt x="10" y="2335"/>
                  </a:cubicBezTo>
                  <a:cubicBezTo>
                    <a:pt x="1" y="2400"/>
                    <a:pt x="19" y="2456"/>
                    <a:pt x="66" y="2503"/>
                  </a:cubicBezTo>
                  <a:cubicBezTo>
                    <a:pt x="113" y="2550"/>
                    <a:pt x="169" y="2568"/>
                    <a:pt x="234" y="2568"/>
                  </a:cubicBezTo>
                  <a:lnTo>
                    <a:pt x="4670" y="2568"/>
                  </a:lnTo>
                  <a:cubicBezTo>
                    <a:pt x="4726" y="2568"/>
                    <a:pt x="4782" y="2550"/>
                    <a:pt x="4828" y="2503"/>
                  </a:cubicBezTo>
                  <a:cubicBezTo>
                    <a:pt x="4875" y="2456"/>
                    <a:pt x="4885" y="2400"/>
                    <a:pt x="4885" y="2335"/>
                  </a:cubicBezTo>
                  <a:cubicBezTo>
                    <a:pt x="4772" y="1009"/>
                    <a:pt x="3717" y="0"/>
                    <a:pt x="24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66"/>
            <p:cNvSpPr/>
            <p:nvPr/>
          </p:nvSpPr>
          <p:spPr>
            <a:xfrm>
              <a:off x="9036851" y="10236763"/>
              <a:ext cx="410932" cy="410932"/>
            </a:xfrm>
            <a:custGeom>
              <a:rect b="b" l="l" r="r" t="t"/>
              <a:pathLst>
                <a:path extrusionOk="0" h="2336" w="2336">
                  <a:moveTo>
                    <a:pt x="1168" y="356"/>
                  </a:moveTo>
                  <a:cubicBezTo>
                    <a:pt x="1616" y="356"/>
                    <a:pt x="1990" y="720"/>
                    <a:pt x="1990" y="1168"/>
                  </a:cubicBezTo>
                  <a:cubicBezTo>
                    <a:pt x="1990" y="1626"/>
                    <a:pt x="1626" y="1990"/>
                    <a:pt x="1168" y="1990"/>
                  </a:cubicBezTo>
                  <a:cubicBezTo>
                    <a:pt x="711" y="1990"/>
                    <a:pt x="356" y="1626"/>
                    <a:pt x="356" y="1168"/>
                  </a:cubicBezTo>
                  <a:cubicBezTo>
                    <a:pt x="356" y="720"/>
                    <a:pt x="711" y="356"/>
                    <a:pt x="1168" y="356"/>
                  </a:cubicBezTo>
                  <a:close/>
                  <a:moveTo>
                    <a:pt x="1168" y="1"/>
                  </a:moveTo>
                  <a:cubicBezTo>
                    <a:pt x="524" y="1"/>
                    <a:pt x="1" y="533"/>
                    <a:pt x="1" y="1168"/>
                  </a:cubicBezTo>
                  <a:cubicBezTo>
                    <a:pt x="1" y="1812"/>
                    <a:pt x="524" y="2335"/>
                    <a:pt x="1168" y="2335"/>
                  </a:cubicBezTo>
                  <a:cubicBezTo>
                    <a:pt x="1813" y="2335"/>
                    <a:pt x="2336" y="1812"/>
                    <a:pt x="2336" y="1168"/>
                  </a:cubicBezTo>
                  <a:cubicBezTo>
                    <a:pt x="2336" y="533"/>
                    <a:pt x="1813" y="1"/>
                    <a:pt x="11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617" name="Google Shape;617;p66"/>
          <p:cNvPicPr preferRelativeResize="0"/>
          <p:nvPr/>
        </p:nvPicPr>
        <p:blipFill>
          <a:blip r:embed="rId7">
            <a:alphaModFix/>
          </a:blip>
          <a:stretch>
            <a:fillRect/>
          </a:stretch>
        </p:blipFill>
        <p:spPr>
          <a:xfrm>
            <a:off x="7330800" y="5541038"/>
            <a:ext cx="3067675" cy="3067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pic>
        <p:nvPicPr>
          <p:cNvPr id="623" name="Google Shape;623;p67"/>
          <p:cNvPicPr preferRelativeResize="0"/>
          <p:nvPr/>
        </p:nvPicPr>
        <p:blipFill>
          <a:blip r:embed="rId3">
            <a:alphaModFix/>
          </a:blip>
          <a:stretch>
            <a:fillRect/>
          </a:stretch>
        </p:blipFill>
        <p:spPr>
          <a:xfrm>
            <a:off x="6986950" y="1924050"/>
            <a:ext cx="9753600" cy="9867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onfluent Template 20211008">
  <a:themeElements>
    <a:clrScheme name="Confluent">
      <a:dk1>
        <a:srgbClr val="173361"/>
      </a:dk1>
      <a:lt1>
        <a:srgbClr val="FFFFFF"/>
      </a:lt1>
      <a:dk2>
        <a:srgbClr val="040531"/>
      </a:dk2>
      <a:lt2>
        <a:srgbClr val="F4FCFF"/>
      </a:lt2>
      <a:accent1>
        <a:srgbClr val="0E68BC"/>
      </a:accent1>
      <a:accent2>
        <a:srgbClr val="197EED"/>
      </a:accent2>
      <a:accent3>
        <a:srgbClr val="6144D7"/>
      </a:accent3>
      <a:accent4>
        <a:srgbClr val="AE1B85"/>
      </a:accent4>
      <a:accent5>
        <a:srgbClr val="38CCED"/>
      </a:accent5>
      <a:accent6>
        <a:srgbClr val="D7EFF6"/>
      </a:accent6>
      <a:hlink>
        <a:srgbClr val="38CCED"/>
      </a:hlink>
      <a:folHlink>
        <a:srgbClr val="FFC30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nfluent Template 20210901">
  <a:themeElements>
    <a:clrScheme name="Confluent">
      <a:dk1>
        <a:srgbClr val="173361"/>
      </a:dk1>
      <a:lt1>
        <a:srgbClr val="FFFFFF"/>
      </a:lt1>
      <a:dk2>
        <a:srgbClr val="040531"/>
      </a:dk2>
      <a:lt2>
        <a:srgbClr val="F4FCFF"/>
      </a:lt2>
      <a:accent1>
        <a:srgbClr val="0CB2D7"/>
      </a:accent1>
      <a:accent2>
        <a:srgbClr val="38CCED"/>
      </a:accent2>
      <a:accent3>
        <a:srgbClr val="81CFE2"/>
      </a:accent3>
      <a:accent4>
        <a:srgbClr val="B4E1E4"/>
      </a:accent4>
      <a:accent5>
        <a:srgbClr val="D7EFF6"/>
      </a:accent5>
      <a:accent6>
        <a:srgbClr val="E6F5FB"/>
      </a:accent6>
      <a:hlink>
        <a:srgbClr val="38CCED"/>
      </a:hlink>
      <a:folHlink>
        <a:srgbClr val="FFC30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onfluent Template 20210310">
  <a:themeElements>
    <a:clrScheme name="Confluent">
      <a:dk1>
        <a:srgbClr val="231F20"/>
      </a:dk1>
      <a:lt1>
        <a:srgbClr val="FFFFFF"/>
      </a:lt1>
      <a:dk2>
        <a:srgbClr val="173361"/>
      </a:dk2>
      <a:lt2>
        <a:srgbClr val="040531"/>
      </a:lt2>
      <a:accent1>
        <a:srgbClr val="0074A2"/>
      </a:accent1>
      <a:accent2>
        <a:srgbClr val="00AFBA"/>
      </a:accent2>
      <a:accent3>
        <a:srgbClr val="38CCED"/>
      </a:accent3>
      <a:accent4>
        <a:srgbClr val="81CFE2"/>
      </a:accent4>
      <a:accent5>
        <a:srgbClr val="B4E1E4"/>
      </a:accent5>
      <a:accent6>
        <a:srgbClr val="D7EFF6"/>
      </a:accent6>
      <a:hlink>
        <a:srgbClr val="C5832E"/>
      </a:hlink>
      <a:folHlink>
        <a:srgbClr val="FFC30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