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0" r:id="rId5"/>
    <p:sldMasterId id="2147483721" r:id="rId6"/>
    <p:sldMasterId id="214748372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Lst>
  <p:sldSz cy="13716000" cx="24384000"/>
  <p:notesSz cx="6858000" cy="9144000"/>
  <p:embeddedFontLst>
    <p:embeddedFont>
      <p:font typeface="Montserrat SemiBold"/>
      <p:regular r:id="rId86"/>
      <p:bold r:id="rId87"/>
      <p:italic r:id="rId88"/>
      <p:boldItalic r:id="rId89"/>
    </p:embeddedFont>
    <p:embeddedFont>
      <p:font typeface="Montserrat"/>
      <p:regular r:id="rId90"/>
      <p:bold r:id="rId91"/>
      <p:italic r:id="rId92"/>
      <p:boldItalic r:id="rId93"/>
    </p:embeddedFont>
    <p:embeddedFont>
      <p:font typeface="Source Code Pro"/>
      <p:regular r:id="rId94"/>
      <p:bold r:id="rId95"/>
      <p:italic r:id="rId96"/>
      <p:boldItalic r:id="rId97"/>
    </p:embeddedFont>
    <p:embeddedFont>
      <p:font typeface="Montserrat Medium"/>
      <p:regular r:id="rId98"/>
      <p:bold r:id="rId99"/>
      <p:italic r:id="rId100"/>
      <p:boldItalic r:id="rId101"/>
    </p:embeddedFont>
    <p:embeddedFont>
      <p:font typeface="Montserrat Light"/>
      <p:regular r:id="rId102"/>
      <p:bold r:id="rId103"/>
      <p:italic r:id="rId104"/>
      <p:boldItalic r:id="rId105"/>
    </p:embeddedFont>
    <p:embeddedFont>
      <p:font typeface="Helvetica Neue"/>
      <p:regular r:id="rId106"/>
      <p:bold r:id="rId107"/>
      <p:italic r:id="rId108"/>
      <p:boldItalic r:id="rId109"/>
    </p:embeddedFont>
    <p:embeddedFont>
      <p:font typeface="Roboto Light"/>
      <p:regular r:id="rId110"/>
      <p:bold r:id="rId111"/>
      <p:italic r:id="rId112"/>
      <p:boldItalic r:id="rId113"/>
    </p:embeddedFont>
    <p:embeddedFont>
      <p:font typeface="Inconsolata Medium"/>
      <p:regular r:id="rId114"/>
      <p:bold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216">
          <p15:clr>
            <a:srgbClr val="9AA0A6"/>
          </p15:clr>
        </p15:guide>
        <p15:guide id="2" orient="horz" pos="7735">
          <p15:clr>
            <a:srgbClr val="9AA0A6"/>
          </p15:clr>
        </p15:guide>
        <p15:guide id="3" pos="13144">
          <p15:clr>
            <a:srgbClr val="9AA0A6"/>
          </p15:clr>
        </p15:guide>
        <p15:guide id="4" orient="horz" pos="151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F1D2EEC-FD36-44CB-86FD-7C598ACDFFA9}">
  <a:tblStyle styleId="{9F1D2EEC-FD36-44CB-86FD-7C598ACDFFA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16"/>
        <p:guide pos="7735" orient="horz"/>
        <p:guide pos="13144"/>
        <p:guide pos="151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HelveticaNeue-bold.fntdata"/><Relationship Id="rId106" Type="http://schemas.openxmlformats.org/officeDocument/2006/relationships/font" Target="fonts/HelveticaNeue-regular.fntdata"/><Relationship Id="rId105" Type="http://schemas.openxmlformats.org/officeDocument/2006/relationships/font" Target="fonts/MontserratLight-boldItalic.fntdata"/><Relationship Id="rId104" Type="http://schemas.openxmlformats.org/officeDocument/2006/relationships/font" Target="fonts/MontserratLight-italic.fntdata"/><Relationship Id="rId109" Type="http://schemas.openxmlformats.org/officeDocument/2006/relationships/font" Target="fonts/HelveticaNeue-boldItalic.fntdata"/><Relationship Id="rId108" Type="http://schemas.openxmlformats.org/officeDocument/2006/relationships/font" Target="fonts/HelveticaNeue-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MontserratLight-bold.fntdata"/><Relationship Id="rId102" Type="http://schemas.openxmlformats.org/officeDocument/2006/relationships/font" Target="fonts/MontserratLight-regular.fntdata"/><Relationship Id="rId101" Type="http://schemas.openxmlformats.org/officeDocument/2006/relationships/font" Target="fonts/MontserratMedium-boldItalic.fntdata"/><Relationship Id="rId100" Type="http://schemas.openxmlformats.org/officeDocument/2006/relationships/font" Target="fonts/MontserratMedium-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SourceCodePro-bold.fntdata"/><Relationship Id="rId94" Type="http://schemas.openxmlformats.org/officeDocument/2006/relationships/font" Target="fonts/SourceCodePro-regular.fntdata"/><Relationship Id="rId97" Type="http://schemas.openxmlformats.org/officeDocument/2006/relationships/font" Target="fonts/SourceCodePro-boldItalic.fntdata"/><Relationship Id="rId96" Type="http://schemas.openxmlformats.org/officeDocument/2006/relationships/font" Target="fonts/SourceCodePro-italic.fntdata"/><Relationship Id="rId11" Type="http://schemas.openxmlformats.org/officeDocument/2006/relationships/slide" Target="slides/slide3.xml"/><Relationship Id="rId99" Type="http://schemas.openxmlformats.org/officeDocument/2006/relationships/font" Target="fonts/MontserratMedium-bold.fntdata"/><Relationship Id="rId10" Type="http://schemas.openxmlformats.org/officeDocument/2006/relationships/slide" Target="slides/slide2.xml"/><Relationship Id="rId98" Type="http://schemas.openxmlformats.org/officeDocument/2006/relationships/font" Target="fonts/MontserratMedium-regular.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Montserrat-bold.fntdata"/><Relationship Id="rId90" Type="http://schemas.openxmlformats.org/officeDocument/2006/relationships/font" Target="fonts/Montserrat-regular.fntdata"/><Relationship Id="rId93" Type="http://schemas.openxmlformats.org/officeDocument/2006/relationships/font" Target="fonts/Montserrat-boldItalic.fntdata"/><Relationship Id="rId92" Type="http://schemas.openxmlformats.org/officeDocument/2006/relationships/font" Target="fonts/Montserrat-italic.fntdata"/><Relationship Id="rId115" Type="http://schemas.openxmlformats.org/officeDocument/2006/relationships/font" Target="fonts/InconsolataMedium-bold.fntdata"/><Relationship Id="rId15" Type="http://schemas.openxmlformats.org/officeDocument/2006/relationships/slide" Target="slides/slide7.xml"/><Relationship Id="rId110" Type="http://schemas.openxmlformats.org/officeDocument/2006/relationships/font" Target="fonts/RobotoLight-regular.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font" Target="fonts/InconsolataMedium-regular.fntdata"/><Relationship Id="rId18" Type="http://schemas.openxmlformats.org/officeDocument/2006/relationships/slide" Target="slides/slide10.xml"/><Relationship Id="rId113" Type="http://schemas.openxmlformats.org/officeDocument/2006/relationships/font" Target="fonts/RobotoLight-boldItalic.fntdata"/><Relationship Id="rId112" Type="http://schemas.openxmlformats.org/officeDocument/2006/relationships/font" Target="fonts/RobotoLight-italic.fntdata"/><Relationship Id="rId111" Type="http://schemas.openxmlformats.org/officeDocument/2006/relationships/font" Target="fonts/RobotoLight-bold.fntdata"/><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font" Target="fonts/MontserratSemiBold-regular.fntdata"/><Relationship Id="rId85" Type="http://schemas.openxmlformats.org/officeDocument/2006/relationships/slide" Target="slides/slide77.xml"/><Relationship Id="rId88" Type="http://schemas.openxmlformats.org/officeDocument/2006/relationships/font" Target="fonts/MontserratSemiBold-italic.fntdata"/><Relationship Id="rId87" Type="http://schemas.openxmlformats.org/officeDocument/2006/relationships/font" Target="fonts/MontserratSemiBold-bold.fntdata"/><Relationship Id="rId89" Type="http://schemas.openxmlformats.org/officeDocument/2006/relationships/font" Target="fonts/MontserratSemiBold-boldItalic.fntdata"/><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186bd4f06a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186bd4f06a_0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186bd4f06a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186bd4f06a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rgbClr val="231F20"/>
                </a:solidFill>
                <a:latin typeface="Montserrat"/>
                <a:ea typeface="Montserrat"/>
                <a:cs typeface="Montserrat"/>
                <a:sym typeface="Montserrat"/>
              </a:rPr>
              <a:t>Using Kafka for all this makes even more sense when we consider the logical evolution of computer systems. What starts of as a single system one day evolves over the months and years into a group of polyglot systems. With Kafka we can take the same logical data and simply wire it up to different sources and targets as they change. </a:t>
            </a:r>
            <a:endParaRPr sz="1000">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183c4ecb48_2_7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1183c4ecb48_2_7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The course will have exercises that will have you produce data to and consume data from Confluent Cloud. If you haven’t already signed up for Confluent Cloud, sign up now so when your first exercise asks you to log in, you are ready to do so. Be sure to use the promo code PIPELINES101 when signing up to get the $101 of free usage that it provides.</a:t>
            </a:r>
            <a:endParaRPr sz="1000">
              <a:solidFill>
                <a:srgbClr val="17336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rgbClr val="231F20"/>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i="1" lang="en-US" sz="1000">
                <a:solidFill>
                  <a:srgbClr val="231F20"/>
                </a:solidFill>
                <a:latin typeface="Montserrat"/>
                <a:ea typeface="Montserrat"/>
                <a:cs typeface="Montserrat"/>
                <a:sym typeface="Montserrat"/>
              </a:rPr>
              <a:t>Walk through signup process:</a:t>
            </a:r>
            <a:endParaRPr i="1" sz="1000">
              <a:solidFill>
                <a:srgbClr val="231F20"/>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Initial page (name, email, etc.)</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Click Start Free button</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Check for confirmation email and click the link to continue</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Page for guided tutorial comes up, we’ll skip that for now</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Create Cluster page comes up, we can see different cluster types</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Choose Basic cluster and click Begin configuration button</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Cloud Provider settings: Choose GCP, US-Central1, single AZ</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Review / launch page: review charges and give cluster a name</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Click Launch Cluster</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Cluster completed page comes up</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Expand menu and choose Billing &amp; payment, then click on Payment details</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See that you have $400 in free Confluent Cloud usage Expand Promo code field</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Enter promo code PIPELINES101 for an additional $101 of free usage and click save</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Back to Cluster completed page, click “I’m not ready yet, let me explore”</a:t>
            </a:r>
            <a:endParaRPr sz="1000">
              <a:solidFill>
                <a:srgbClr val="1A1718"/>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1A1718"/>
              </a:buClr>
              <a:buSzPts val="1000"/>
              <a:buFont typeface="Montserrat"/>
              <a:buChar char="●"/>
            </a:pPr>
            <a:r>
              <a:rPr lang="en-US" sz="1000">
                <a:solidFill>
                  <a:srgbClr val="1A1718"/>
                </a:solidFill>
                <a:latin typeface="Montserrat"/>
                <a:ea typeface="Montserrat"/>
                <a:cs typeface="Montserrat"/>
                <a:sym typeface="Montserrat"/>
              </a:rPr>
              <a:t>Explore our new cluster</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rgbClr val="231F20"/>
              </a:solidFill>
              <a:latin typeface="Montserrat"/>
              <a:ea typeface="Montserrat"/>
              <a:cs typeface="Montserrat"/>
              <a:sym typeface="Montserrat"/>
            </a:endParaRPr>
          </a:p>
          <a:p>
            <a:pPr indent="0" lvl="0" marL="0" marR="381000" rtl="0" algn="l">
              <a:spcBef>
                <a:spcPts val="0"/>
              </a:spcBef>
              <a:spcAft>
                <a:spcPts val="0"/>
              </a:spcAft>
              <a:buClr>
                <a:schemeClr val="dk1"/>
              </a:buClr>
              <a:buSzPts val="1100"/>
              <a:buFont typeface="Arial"/>
              <a:buNone/>
            </a:pPr>
            <a:r>
              <a:rPr lang="en-US" sz="1000">
                <a:solidFill>
                  <a:schemeClr val="dk1"/>
                </a:solidFill>
                <a:highlight>
                  <a:schemeClr val="lt1"/>
                </a:highlight>
                <a:latin typeface="Montserrat"/>
                <a:ea typeface="Montserrat"/>
                <a:cs typeface="Montserrat"/>
                <a:sym typeface="Montserrat"/>
              </a:rPr>
              <a:t>The "promo code" must be activated before December 31st, 2024, directly within the Confluent Cloud billing interface. Once activated, the promo value will be available for consumption for 90 days, beginning on the date of activation. Promo value will automatically be applied to any usage charges incurred after activation. Any unused promo value on the expiration date will be forfeited. If you receive an invalid promo code error when trying to activate a code, this means that all promo codes have already been claimed.</a:t>
            </a:r>
            <a:endParaRPr sz="1000">
              <a:solidFill>
                <a:srgbClr val="231F20"/>
              </a:solidFill>
              <a:latin typeface="Montserrat"/>
              <a:ea typeface="Montserrat"/>
              <a:cs typeface="Montserrat"/>
              <a:sym typeface="Montserrat"/>
            </a:endParaRPr>
          </a:p>
          <a:p>
            <a:pPr indent="0" lvl="0" marL="0" marR="381000" rtl="0" algn="l">
              <a:spcBef>
                <a:spcPts val="0"/>
              </a:spcBef>
              <a:spcAft>
                <a:spcPts val="0"/>
              </a:spcAft>
              <a:buClr>
                <a:schemeClr val="dk1"/>
              </a:buClr>
              <a:buSzPts val="1100"/>
              <a:buFont typeface="Arial"/>
              <a:buNone/>
            </a:pPr>
            <a:r>
              <a:t/>
            </a:r>
            <a:endParaRPr sz="900">
              <a:solidFill>
                <a:srgbClr val="231F20"/>
              </a:solidFill>
              <a:highlight>
                <a:schemeClr val="lt1"/>
              </a:highlight>
              <a:latin typeface="Montserrat"/>
              <a:ea typeface="Montserrat"/>
              <a:cs typeface="Montserrat"/>
              <a:sym typeface="Montserrat"/>
            </a:endParaRPr>
          </a:p>
          <a:p>
            <a:pPr indent="0" lvl="0" marL="0" marR="381000" rtl="0" algn="l">
              <a:spcBef>
                <a:spcPts val="0"/>
              </a:spcBef>
              <a:spcAft>
                <a:spcPts val="0"/>
              </a:spcAft>
              <a:buNone/>
            </a:pPr>
            <a:r>
              <a:t/>
            </a:r>
            <a:endParaRPr sz="1000">
              <a:solidFill>
                <a:srgbClr val="231F20"/>
              </a:solidFill>
              <a:latin typeface="Montserrat"/>
              <a:ea typeface="Montserrat"/>
              <a:cs typeface="Montserrat"/>
              <a:sym typeface="Montserrat"/>
            </a:endParaRPr>
          </a:p>
        </p:txBody>
      </p:sp>
      <p:sp>
        <p:nvSpPr>
          <p:cNvPr id="629" name="Google Shape;629;g1183c4ecb48_2_7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186bd4f06a_0_2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1186bd4f06a_0_2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186bd4f06a_0_2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1186bd4f06a_0_2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600"/>
              <a:buFont typeface="Source Code Pro"/>
              <a:buNone/>
            </a:pPr>
            <a:r>
              <a:rPr lang="en-US" sz="1000">
                <a:latin typeface="Montserrat"/>
                <a:ea typeface="Montserrat"/>
                <a:cs typeface="Montserrat"/>
                <a:sym typeface="Montserrat"/>
              </a:rPr>
              <a:t>User is directed to</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spin up Confluent Cloud cluster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Add Schema Registry if not already created</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Add ksqlDB application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Make sure they have a source mysql DB somewhere and sink Elastic</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For full cloud action experience Amazon RDS MySQL &amp; Elastic Cloud</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latin typeface="Montserrat"/>
                <a:ea typeface="Montserrat"/>
                <a:cs typeface="Montserrat"/>
                <a:sym typeface="Montserrat"/>
              </a:rPr>
              <a:t>Let's walk through an example streaming data pipeline that we're going to build during this course</a:t>
            </a:r>
            <a:endParaRPr sz="1000">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latin typeface="Montserrat"/>
                <a:ea typeface="Montserrat"/>
                <a:cs typeface="Montserrat"/>
                <a:sym typeface="Montserrat"/>
              </a:rPr>
              <a:t>It's driven by a stream of events arriving holding information about product ratings that users submit to our fictional company's website. </a:t>
            </a:r>
            <a:endParaRPr sz="1000">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latin typeface="Montserrat"/>
                <a:ea typeface="Montserrat"/>
                <a:cs typeface="Montserrat"/>
                <a:sym typeface="Montserrat"/>
              </a:rPr>
              <a:t>In reality the ratings would be written from the website to Kafka using the Producer API. For the purposes of our tutorial though, this data is going to come instead from a data generator that we'll set up in a later step.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latin typeface="Montserrat"/>
                <a:ea typeface="Montserrat"/>
                <a:cs typeface="Montserrat"/>
                <a:sym typeface="Montserrat"/>
              </a:rPr>
              <a:t>Each of the ratings that we receive has a `user_id` field. We can use this to lookup information about the user so as to enrich the data we've received and take timely action on it</a:t>
            </a:r>
            <a:endParaRPr sz="1000">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latin typeface="Montserrat"/>
                <a:ea typeface="Montserrat"/>
                <a:cs typeface="Montserrat"/>
                <a:sym typeface="Montserrat"/>
              </a:rPr>
              <a:t>For example, each user has a name and contact details, and is also assigned a VIP status. If we have an important customer leave unhappy reviews then we probably want to take action so as to not risk them churning. </a:t>
            </a:r>
            <a:endParaRPr sz="1000">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latin typeface="Montserrat"/>
                <a:ea typeface="Montserrat"/>
                <a:cs typeface="Montserrat"/>
                <a:sym typeface="Montserrat"/>
              </a:rPr>
              <a:t>The information about customers is held in a separate system - it's a fair bet that it's going to be a RDBMS of some sort. The general pattern to follow with streaming pipelines is to get the data into Kafka and join it to the events there. We'll get onto why this makes sense later on, and talk about exciting things like stream/table duality</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latin typeface="Montserrat"/>
                <a:ea typeface="Montserrat"/>
                <a:cs typeface="Montserrat"/>
                <a:sym typeface="Montserrat"/>
              </a:rPr>
              <a:t>Using stream processing we can join each event that we've already received, and every new one that arrives, to its associated customer data.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The resulting enriched information is written back into a Kafka topic, and then streamed to the target system where it can be used in an operational dashboard.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00:00 - Narrating the outline of what the exercises are going to build, presented over the slides from the deck</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have a fictional website on which users can leave ratings for products. We want to build an operational dashboard that tells us what ratings have been left, by whom, and aggregate details of any trends.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Specifically:</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Stream of events (ratings data) that comes from a fictional website</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The ratings include the ID of the user who left the rating, but nothing else about them</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Customer data is held on RDBMS. We bring that into Kafka and join the ratings events to it as they arrive</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Resulting data is written back into Kafka and then streamed to Elasticsearch where we build a dashboard</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03:02 Create a cluster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need to create a new cluster.</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Assumes you’ve already created an account and an environment</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Promo code, OBVIOUSLY!</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We need to wait for the cluster to initialise and a good way to do that is check the Topics page. Create topic should not be greyed out. If it is, then wait for it not to be :)</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03:20 Set up Schema Registry</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Confluent Cloud provides Schema Registry to hold details of the schemas in your data</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need to provision one before doing anything else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You can find a link to Schema Registry from the left-hand nav, or from the environment home page that we can see here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Follow the prompts to create one, choose your cloud &amp; region, and you’re all set.</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03:42 Set up ksqlDB</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We’re going to use ksqlDB to do stream processing during this course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For now you need to provision a ksqlDB application for us to use later on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on the ksqlDB link on the left-hand nav, and follow the prompts for Create application myself</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Because this is just a sandbox application we’re building we can go with Global access</a:t>
            </a:r>
            <a:endParaRPr sz="1000">
              <a:latin typeface="Montserrat"/>
              <a:ea typeface="Montserrat"/>
              <a:cs typeface="Montserrat"/>
              <a:sym typeface="Montserrat"/>
            </a:endParaRPr>
          </a:p>
          <a:p>
            <a:pPr indent="-292100" lvl="1" marL="914400" rtl="0" algn="l">
              <a:spcBef>
                <a:spcPts val="0"/>
              </a:spcBef>
              <a:spcAft>
                <a:spcPts val="0"/>
              </a:spcAft>
              <a:buSzPts val="1000"/>
              <a:buFont typeface="Montserrat"/>
              <a:buChar char="○"/>
            </a:pPr>
            <a:r>
              <a:rPr lang="en-US" sz="1000">
                <a:latin typeface="Montserrat"/>
                <a:ea typeface="Montserrat"/>
                <a:cs typeface="Montserrat"/>
                <a:sym typeface="Montserrat"/>
              </a:rPr>
              <a:t>Give the application the name shown, and then click on Launch application!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It takes a few minutes for ksqlDB applications to launch. By the time we come to use it later in the course it should be all set to go!</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04:53 Provision MySQL</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As well as Confluent Cloud, you will need to have a MySQL and Elasticsearch instance available to you. There are several options here, but the important thing is that they must be accessible from the internet. So you can use a cloud solution, or you can run it yourself. But if you do the latter, you’ll need to set the networking and security such that connections can be made inbound to it.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Here’s what I’m using for MySQL - a managed MySQL service on AWS called RDS. There are instructions linked to in the exercise details if you’re like to set this up yourself. If you do run it yourself, you’ll need to configure it to work with Debezium.</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Wherever you host MySQL, make sure that you add the sample data to it for this exercise. The SQL statements to run are linked to in the exercise notes. Once you’ve done this you should see a CUSTOMERS table in your database which we’ll use later</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05:37 Provision Elasticsearch</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Just like with MySQL, you can use Elastic in a managed service (this is Elastic Cloud you can see here) or you can run it yourself. You do need to make sure that it’s publicly accessible from the internet though.</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(Nothing particularly important in the Elastic screencap, just stuff to have on screen whilst you’re talking)</a:t>
            </a:r>
            <a:endParaRPr sz="1000">
              <a:latin typeface="Montserrat"/>
              <a:ea typeface="Montserrat"/>
              <a:cs typeface="Montserrat"/>
              <a:sym typeface="Montserrat"/>
            </a:endParaRPr>
          </a:p>
          <a:p>
            <a:pPr indent="0" lvl="0" marL="0" rtl="0" algn="l">
              <a:spcBef>
                <a:spcPts val="0"/>
              </a:spcBef>
              <a:spcAft>
                <a:spcPts val="0"/>
              </a:spcAft>
              <a:buClr>
                <a:schemeClr val="dk1"/>
              </a:buClr>
              <a:buSzPts val="6400"/>
              <a:buFont typeface="Arial"/>
              <a:buNone/>
            </a:pPr>
            <a:r>
              <a:t/>
            </a:r>
            <a:endParaRPr sz="1000">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1186bd4f06a_0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1186bd4f06a_0_2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Font typeface="Arial"/>
              <a:buNone/>
            </a:pPr>
            <a:r>
              <a:rPr lang="en-US" sz="1000">
                <a:latin typeface="Montserrat"/>
                <a:ea typeface="Montserrat"/>
                <a:cs typeface="Montserrat"/>
                <a:sym typeface="Montserrat"/>
              </a:rPr>
              <a:t>Position Kafka Connect as the primary means for integrating Kafka with external systems.</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Overview of Kafka Connect</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Slide showing external systems, Kafka, and Kafka</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Connect in the middle</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Explain that there are managed and self-managed connectors</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Reference Kafka Connect course, don’t duplicate too much else</a:t>
            </a:r>
            <a:endParaRPr sz="1000">
              <a:latin typeface="Montserrat"/>
              <a:ea typeface="Montserrat"/>
              <a:cs typeface="Montserrat"/>
              <a:sym typeface="Montserrat"/>
            </a:endParaRPr>
          </a:p>
          <a:p>
            <a:pPr indent="0" lvl="0" marL="0" rtl="0" algn="l">
              <a:spcBef>
                <a:spcPts val="0"/>
              </a:spcBef>
              <a:spcAft>
                <a:spcPts val="0"/>
              </a:spcAft>
              <a:buClr>
                <a:srgbClr val="231F20"/>
              </a:buClr>
              <a:buSzPts val="3700"/>
              <a:buFont typeface="Arial"/>
              <a:buNone/>
            </a:pPr>
            <a:r>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186bd4f06a_0_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186bd4f06a_0_2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As we saw in the previous lesson, streaming pipelines are made up of two—and often three—components. Ingest, Egress, and optionally processing too. </a:t>
            </a:r>
            <a:endParaRPr sz="1000">
              <a:solidFill>
                <a:schemeClr val="dk1"/>
              </a:solidFill>
              <a:latin typeface="Montserrat"/>
              <a:ea typeface="Montserrat"/>
              <a:cs typeface="Montserrat"/>
              <a:sym typeface="Montserrat"/>
            </a:endParaRPr>
          </a:p>
          <a:p>
            <a:pPr indent="0" lvl="0" marL="13970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Streaming ingest and egress between Kafka and external systems is usually done using a component of Kafka called Kafka Connect. </a:t>
            </a:r>
            <a:endParaRPr sz="1000">
              <a:solidFill>
                <a:schemeClr val="dk1"/>
              </a:solidFill>
              <a:latin typeface="Montserrat"/>
              <a:ea typeface="Montserrat"/>
              <a:cs typeface="Montserrat"/>
              <a:sym typeface="Montserrat"/>
            </a:endParaRPr>
          </a:p>
          <a:p>
            <a:pPr indent="0" lvl="0" marL="13970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Using Kafka Connect you can create streaming integration with numerous of different technologies, including</a:t>
            </a:r>
            <a:endParaRPr sz="1000">
              <a:solidFill>
                <a:schemeClr val="dk1"/>
              </a:solidFill>
              <a:latin typeface="Montserrat"/>
              <a:ea typeface="Montserrat"/>
              <a:cs typeface="Montserrat"/>
              <a:sym typeface="Montserrat"/>
            </a:endParaRPr>
          </a:p>
          <a:p>
            <a:pPr indent="-63500" lvl="0" marL="139700"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Relational databases, like Oracle, Postgres, MySQL, etc</a:t>
            </a:r>
            <a:endParaRPr sz="1000">
              <a:solidFill>
                <a:schemeClr val="dk1"/>
              </a:solidFill>
              <a:latin typeface="Montserrat"/>
              <a:ea typeface="Montserrat"/>
              <a:cs typeface="Montserrat"/>
              <a:sym typeface="Montserrat"/>
            </a:endParaRPr>
          </a:p>
          <a:p>
            <a:pPr indent="-63500" lvl="0" marL="139700"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Message queues, like ActiveMQ, IBM MQ, JMS, and others</a:t>
            </a:r>
            <a:endParaRPr sz="1000">
              <a:solidFill>
                <a:schemeClr val="dk1"/>
              </a:solidFill>
              <a:latin typeface="Montserrat"/>
              <a:ea typeface="Montserrat"/>
              <a:cs typeface="Montserrat"/>
              <a:sym typeface="Montserrat"/>
            </a:endParaRPr>
          </a:p>
          <a:p>
            <a:pPr indent="-63500" lvl="0" marL="139700"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Cloud datawarehouses such as BigQuery and Snowflake</a:t>
            </a:r>
            <a:endParaRPr sz="1000">
              <a:solidFill>
                <a:schemeClr val="dk1"/>
              </a:solidFill>
              <a:latin typeface="Montserrat"/>
              <a:ea typeface="Montserrat"/>
              <a:cs typeface="Montserrat"/>
              <a:sym typeface="Montserrat"/>
            </a:endParaRPr>
          </a:p>
          <a:p>
            <a:pPr indent="-63500" lvl="0" marL="139700"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NoSQL stores, such as Cassandra, MongoDB</a:t>
            </a:r>
            <a:endParaRPr sz="1000">
              <a:solidFill>
                <a:schemeClr val="dk1"/>
              </a:solidFill>
              <a:latin typeface="Montserrat"/>
              <a:ea typeface="Montserrat"/>
              <a:cs typeface="Montserrat"/>
              <a:sym typeface="Montserrat"/>
            </a:endParaRPr>
          </a:p>
          <a:p>
            <a:pPr indent="-63500" lvl="0" marL="139700"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Documents stores like Elasticsearch</a:t>
            </a:r>
            <a:endParaRPr sz="1000">
              <a:solidFill>
                <a:schemeClr val="dk1"/>
              </a:solidFill>
              <a:latin typeface="Montserrat"/>
              <a:ea typeface="Montserrat"/>
              <a:cs typeface="Montserrat"/>
              <a:sym typeface="Montserrat"/>
            </a:endParaRPr>
          </a:p>
          <a:p>
            <a:pPr indent="-63500" lvl="0" marL="139700"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SaaS platforms such as Salesforce</a:t>
            </a:r>
            <a:endParaRPr sz="1000">
              <a:solidFill>
                <a:schemeClr val="dk1"/>
              </a:solidFill>
              <a:latin typeface="Montserrat"/>
              <a:ea typeface="Montserrat"/>
              <a:cs typeface="Montserrat"/>
              <a:sym typeface="Montserrat"/>
            </a:endParaRPr>
          </a:p>
          <a:p>
            <a:pPr indent="-63500" lvl="0" marL="139700"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…and so many more</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186bd4f06a_0_3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1186bd4f06a_0_3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There are lots of connectors available on Confluent Cloud.</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186bd4f06a_0_3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1186bd4f06a_0_3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186bd4f06a_0_3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186bd4f06a_0_3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…and off you go</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186bd4f06a_0_3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1186bd4f06a_0_3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2800"/>
              <a:buFont typeface="Arial"/>
              <a:buNone/>
            </a:pPr>
            <a:r>
              <a:rPr lang="en-US" sz="1000">
                <a:solidFill>
                  <a:srgbClr val="231F20"/>
                </a:solidFill>
                <a:latin typeface="Montserrat"/>
                <a:ea typeface="Montserrat"/>
                <a:cs typeface="Montserrat"/>
                <a:sym typeface="Montserrat"/>
              </a:rPr>
              <a:t>You can also run Kafka Connect yourself. It's a fully distributed system, making it scalable and resilient.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2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rPr lang="en-US" sz="1000">
                <a:solidFill>
                  <a:srgbClr val="231F20"/>
                </a:solidFill>
                <a:latin typeface="Montserrat"/>
                <a:ea typeface="Montserrat"/>
                <a:cs typeface="Montserrat"/>
                <a:sym typeface="Montserrat"/>
              </a:rPr>
              <a:t>You might choose to run your own Kafka Connect cluster if you also run your own Kafka brokers, or if you are using Confluent Cloud but need a particular connector that's not offered on it yet. </a:t>
            </a:r>
            <a:endParaRPr sz="1000">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186bd4f06a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186bd4f06a_0_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186bd4f06a_0_3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1186bd4f06a_0_3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800"/>
              <a:buFont typeface="Arial"/>
              <a:buNone/>
            </a:pPr>
            <a:r>
              <a:rPr lang="en-US" sz="1000">
                <a:solidFill>
                  <a:schemeClr val="dk1"/>
                </a:solidFill>
                <a:latin typeface="Montserrat"/>
                <a:ea typeface="Montserrat"/>
                <a:cs typeface="Montserrat"/>
                <a:sym typeface="Montserrat"/>
              </a:rPr>
              <a:t>You can use the Confluent UI to configure Kafka Connect, and you can also use its REST API and send it configuration in JSON.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2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US" sz="1000">
                <a:solidFill>
                  <a:schemeClr val="dk1"/>
                </a:solidFill>
                <a:latin typeface="Montserrat"/>
                <a:ea typeface="Montserrat"/>
                <a:cs typeface="Montserrat"/>
                <a:sym typeface="Montserrat"/>
              </a:rPr>
              <a:t>Whichever way you configure it, and whether you use fully-managed connectors or self-managed, there is no coding required to do integration between Kafka and these other systems — it's just config!</a:t>
            </a:r>
            <a:endParaRPr sz="1000">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1186bd4f06a_0_3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1186bd4f06a_0_3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latin typeface="Montserrat"/>
                <a:ea typeface="Montserrat"/>
                <a:cs typeface="Montserrat"/>
                <a:sym typeface="Montserrat"/>
              </a:rPr>
              <a:t>If you are running self-managed Kafka Connect, you can find hundreds of connectors at Confluent Hub.</a:t>
            </a:r>
            <a:endParaRPr sz="1000">
              <a:latin typeface="Montserrat"/>
              <a:ea typeface="Montserrat"/>
              <a:cs typeface="Montserrat"/>
              <a:sym typeface="Montserra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186bd4f06a_0_3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1186bd4f06a_0_3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Montserrat"/>
                <a:ea typeface="Montserrat"/>
                <a:cs typeface="Montserrat"/>
                <a:sym typeface="Montserrat"/>
              </a:rPr>
              <a:t>In this course we're going to concentrate on the pipelines that we can build with Kafka Connect. To learn more about Kafka Connect itself check out the Kafka Connect course that's available on Confluent Developer. </a:t>
            </a:r>
            <a:endParaRPr sz="1000">
              <a:latin typeface="Montserrat"/>
              <a:ea typeface="Montserrat"/>
              <a:cs typeface="Montserrat"/>
              <a:sym typeface="Montserra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1186bd4f06a_0_4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1186bd4f06a_0_40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1186bd4f06a_0_4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1186bd4f06a_0_40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600"/>
              <a:buFont typeface="Source Code Pro"/>
              <a:buNone/>
            </a:pPr>
            <a:r>
              <a:rPr lang="en-US" sz="1000">
                <a:latin typeface="Montserrat"/>
                <a:ea typeface="Montserrat"/>
                <a:cs typeface="Montserrat"/>
                <a:sym typeface="Montserrat"/>
              </a:rPr>
              <a:t>* create `ratings` topic on ccloud</a:t>
            </a:r>
            <a:endParaRPr sz="1000">
              <a:latin typeface="Montserrat"/>
              <a:ea typeface="Montserrat"/>
              <a:cs typeface="Montserrat"/>
              <a:sym typeface="Montserrat"/>
            </a:endParaRPr>
          </a:p>
          <a:p>
            <a:pPr indent="0" lvl="0" marL="0" rtl="0" algn="l">
              <a:spcBef>
                <a:spcPts val="0"/>
              </a:spcBef>
              <a:spcAft>
                <a:spcPts val="0"/>
              </a:spcAft>
              <a:buClr>
                <a:schemeClr val="dk1"/>
              </a:buClr>
              <a:buSzPts val="600"/>
              <a:buFont typeface="Source Code Pro"/>
              <a:buNone/>
            </a:pPr>
            <a:r>
              <a:rPr lang="en-US" sz="1000">
                <a:latin typeface="Montserrat"/>
                <a:ea typeface="Montserrat"/>
                <a:cs typeface="Montserrat"/>
                <a:sym typeface="Montserrat"/>
              </a:rPr>
              <a:t>* create a datagen connector on ccloud</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Clr>
                <a:schemeClr val="dk1"/>
              </a:buClr>
              <a:buSzPts val="6400"/>
              <a:buFont typeface="Arial"/>
              <a:buNone/>
            </a:pPr>
            <a:r>
              <a:rPr lang="en-US" sz="1000">
                <a:latin typeface="Montserrat"/>
                <a:ea typeface="Montserrat"/>
                <a:cs typeface="Montserrat"/>
                <a:sym typeface="Montserrat"/>
              </a:rPr>
              <a:t>00:00 Create topic</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In this exercise you will create a new topic to hold ratings event data, and set up a data generator to populate the topic.</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Many connectors can create a topic themselves, but we want to make sure it has certain properties, like the number of partitions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on the Topics screen and Add topic</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Call the topic ratings and make sure that the number of partitions is set to 6 (which is the default)</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00:39 Create datagen connector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Now we can create our first connector. This is one which is just a data generator, rather than a "real" connector to an external system (we’ll use one of those in the next module)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Search for datagen in the connectors and click on the tile when you find it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01:01 API keys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For connectors to access the Kafka cluster they need to have an API key. You can use an existing one, or create one here. We’ll do that now.</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on Generate Kafka API key &amp; secret and make a note of the key &amp; secret given. Put in a sensible label for it.</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01:22 Configuring the connector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Now fill out the rest of the configuration for the connector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want to write the messages generated into the ratings topic that we created previously</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Kafka itself just stores key/value bytes, and we need to decide how to serialise it. Avro is a great choice because the schema gets retained making the data nice and easy to use downstream</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Now we get into the connector-specific configuration. We are going to use the ratings quickstart (other ones generate different datasets), and generate new messages every second</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Last up, set one task for the connector, which is plenty for what we are doing here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Next</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01:52 Review config &amp; Launch</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On the next screen check that the JSON configuration that’s been generated matches what you’re expecting, and then click the Launch button to launch the connector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The connector will take a few moments to provision. Make yourself a cup of tea whilst you wait, or drum your fingers impatiently. Or hey, why not go and check out the latest episode of Streaming Audio</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You can click on the connector name to see more detail about the connector, including its status which will transition to Running once it’s, well, Running</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02:25 View messages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With the connector running, head over to the topics screen again and click on the ratings topic.</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on the messages tab and you should see messages arriving on the topic in front of your very eyes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Don’t worry about the weird characters in this - it’s just down to how the UI displays them. The data itself is safe and we’ll get to view it proper later in the lesson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You can also check out the data lineage feature if it’s enabled on your cluster. At the moment it doesn’t show so much because we’ve got one source and one target, but as we build the example out you’ll see how this feature in particular is really useful for visualising what’s going on.</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186bd4f06a_0_4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1186bd4f06a_0_4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F3B4B"/>
              </a:buClr>
              <a:buSzPts val="4000"/>
              <a:buFont typeface="Helvetica Neue"/>
              <a:buNone/>
            </a:pPr>
            <a:r>
              <a:rPr lang="en-US" sz="1000">
                <a:latin typeface="Montserrat"/>
                <a:ea typeface="Montserrat"/>
                <a:cs typeface="Montserrat"/>
                <a:sym typeface="Montserrat"/>
              </a:rPr>
              <a:t>Make it clear that entire contents of table plus all subsequent changes can be captured into Kafka</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Clr>
                <a:srgbClr val="0F3B4B"/>
              </a:buClr>
              <a:buSzPts val="4000"/>
              <a:buFont typeface="Helvetica Neue"/>
              <a:buNone/>
            </a:pPr>
            <a:r>
              <a:rPr lang="en-US" sz="1000">
                <a:latin typeface="Montserrat"/>
                <a:ea typeface="Montserrat"/>
                <a:cs typeface="Montserrat"/>
                <a:sym typeface="Montserrat"/>
              </a:rPr>
              <a:t>Kafka Connect is for integration. There are several connectors for DB</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What is Log-based CDC (JDBC source connector)</a:t>
            </a:r>
            <a:endParaRPr sz="1000">
              <a:latin typeface="Montserrat"/>
              <a:ea typeface="Montserrat"/>
              <a:cs typeface="Montserrat"/>
              <a:sym typeface="Montserrat"/>
            </a:endParaRPr>
          </a:p>
          <a:p>
            <a:pPr indent="0" lvl="0" marL="0" rtl="0" algn="l">
              <a:spcBef>
                <a:spcPts val="0"/>
              </a:spcBef>
              <a:spcAft>
                <a:spcPts val="0"/>
              </a:spcAft>
              <a:buClr>
                <a:srgbClr val="0F3B4B"/>
              </a:buClr>
              <a:buSzPts val="4000"/>
              <a:buFont typeface="Helvetica Neue"/>
              <a:buNone/>
            </a:pPr>
            <a:br>
              <a:rPr lang="en-US" sz="1000">
                <a:latin typeface="Montserrat"/>
                <a:ea typeface="Montserrat"/>
                <a:cs typeface="Montserrat"/>
                <a:sym typeface="Montserrat"/>
              </a:rPr>
            </a:br>
            <a:r>
              <a:rPr lang="en-US" sz="1000">
                <a:latin typeface="Montserrat"/>
                <a:ea typeface="Montserrat"/>
                <a:cs typeface="Montserrat"/>
                <a:sym typeface="Montserrat"/>
              </a:rPr>
              <a:t>What is Query-based CDC (Debezium source connector)</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186bd4f06a_0_4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1186bd4f06a_0_4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rgbClr val="231F20"/>
                </a:solidFill>
                <a:latin typeface="Montserrat"/>
                <a:ea typeface="Montserrat"/>
                <a:cs typeface="Montserrat"/>
                <a:sym typeface="Montserrat"/>
              </a:rPr>
              <a:t>We saw previously the outline of the data sources that we're going to use in our pipeline. We set up a datagenerator to create the `ratings` events</a:t>
            </a:r>
            <a:endParaRPr sz="1000">
              <a:latin typeface="Montserrat"/>
              <a:ea typeface="Montserrat"/>
              <a:cs typeface="Montserrat"/>
              <a:sym typeface="Montserra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186bd4f06a_0_4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1186bd4f06a_0_4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Now let's see about getting the reference information about the customers who are leaving these ratings from our database</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rPr lang="en-US" sz="1000">
                <a:solidFill>
                  <a:srgbClr val="231F20"/>
                </a:solidFill>
                <a:latin typeface="Montserrat"/>
                <a:ea typeface="Montserrat"/>
                <a:cs typeface="Montserrat"/>
                <a:sym typeface="Montserrat"/>
              </a:rPr>
              <a:t>we'll use something called Change-Data-Capture (often called CDC) plus snapshots which enables us to capture everything already in the database, along with new changes made to the data</a:t>
            </a:r>
            <a:endParaRPr sz="1000">
              <a:latin typeface="Montserrat"/>
              <a:ea typeface="Montserrat"/>
              <a:cs typeface="Montserrat"/>
              <a:sym typeface="Montserra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1186bd4f06a_0_6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1186bd4f06a_0_6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There are two flavours of CDC: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Query-based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Log-based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US" sz="1000">
                <a:solidFill>
                  <a:schemeClr val="dk1"/>
                </a:solidFill>
                <a:latin typeface="Montserrat"/>
                <a:ea typeface="Montserrat"/>
                <a:cs typeface="Montserrat"/>
                <a:sym typeface="Montserrat"/>
              </a:rPr>
              <a:t>Which one you should use depends of several factors, which we'll discuss here. First off, we need to understand a little bit about how each one works.</a:t>
            </a:r>
            <a:endParaRPr sz="1000">
              <a:latin typeface="Montserrat"/>
              <a:ea typeface="Montserrat"/>
              <a:cs typeface="Montserrat"/>
              <a:sym typeface="Montserra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1186bd4f06a_0_6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1186bd4f06a_0_6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Query-based CDC uses a database query pull new data from the database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The query will include a predicate to identify what has changed. This will be based on a timestamp field, or an incrementing identifier column (or both)</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186bd4f06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186bd4f06a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200"/>
              <a:buFont typeface="Arial"/>
              <a:buNone/>
            </a:pPr>
            <a:r>
              <a:rPr lang="en-US" sz="1000">
                <a:latin typeface="Montserrat"/>
                <a:ea typeface="Montserrat"/>
                <a:cs typeface="Montserrat"/>
                <a:sym typeface="Montserrat"/>
              </a:rPr>
              <a:t>Set the Context for what we’re going to build.</a:t>
            </a:r>
            <a:endParaRPr sz="1000">
              <a:latin typeface="Montserrat"/>
              <a:ea typeface="Montserrat"/>
              <a:cs typeface="Montserrat"/>
              <a:sym typeface="Montserrat"/>
            </a:endParaRPr>
          </a:p>
          <a:p>
            <a:pPr indent="0" lvl="0" marL="0" rtl="0" algn="l">
              <a:spcBef>
                <a:spcPts val="0"/>
              </a:spcBef>
              <a:spcAft>
                <a:spcPts val="0"/>
              </a:spcAft>
              <a:buClr>
                <a:schemeClr val="lt1"/>
              </a:buClr>
              <a:buSzPts val="3200"/>
              <a:buFont typeface="Arial"/>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Touch on Stream advantages over batch.</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Clr>
                <a:srgbClr val="231F20"/>
              </a:buClr>
              <a:buSzPts val="3700"/>
              <a:buFont typeface="Arial"/>
              <a:buNone/>
            </a:pPr>
            <a:r>
              <a:rPr lang="en-US" sz="1000">
                <a:latin typeface="Montserrat"/>
                <a:ea typeface="Montserrat"/>
                <a:cs typeface="Montserrat"/>
                <a:sym typeface="Montserrat"/>
              </a:rPr>
              <a:t>Ratings data arriving in a Kafka topic (Kafka Connect datagen simulating what would be Producer API)</a:t>
            </a:r>
            <a:endParaRPr sz="1000">
              <a:latin typeface="Montserrat"/>
              <a:ea typeface="Montserrat"/>
              <a:cs typeface="Montserrat"/>
              <a:sym typeface="Montserrat"/>
            </a:endParaRPr>
          </a:p>
          <a:p>
            <a:pPr indent="0" lvl="0" marL="0" rtl="0" algn="l">
              <a:spcBef>
                <a:spcPts val="0"/>
              </a:spcBef>
              <a:spcAft>
                <a:spcPts val="0"/>
              </a:spcAft>
              <a:buClr>
                <a:srgbClr val="231F20"/>
              </a:buClr>
              <a:buSzPts val="3700"/>
              <a:buFont typeface="Arial"/>
              <a:buNone/>
            </a:pPr>
            <a:r>
              <a:rPr lang="en-US" sz="1000">
                <a:latin typeface="Montserrat"/>
                <a:ea typeface="Montserrat"/>
                <a:cs typeface="Montserrat"/>
                <a:sym typeface="Montserrat"/>
              </a:rPr>
              <a:t>Customer information held in a database (Kafka Connect Debezium)</a:t>
            </a:r>
            <a:endParaRPr sz="1000">
              <a:latin typeface="Montserrat"/>
              <a:ea typeface="Montserrat"/>
              <a:cs typeface="Montserrat"/>
              <a:sym typeface="Montserrat"/>
            </a:endParaRPr>
          </a:p>
          <a:p>
            <a:pPr indent="0" lvl="0" marL="0" rtl="0" algn="l">
              <a:spcBef>
                <a:spcPts val="0"/>
              </a:spcBef>
              <a:spcAft>
                <a:spcPts val="0"/>
              </a:spcAft>
              <a:buClr>
                <a:srgbClr val="231F20"/>
              </a:buClr>
              <a:buSzPts val="3700"/>
              <a:buFont typeface="Arial"/>
              <a:buNone/>
            </a:pPr>
            <a:r>
              <a:rPr lang="en-US" sz="1000">
                <a:latin typeface="Montserrat"/>
                <a:ea typeface="Montserrat"/>
                <a:cs typeface="Montserrat"/>
                <a:sym typeface="Montserrat"/>
              </a:rPr>
              <a:t>Enrich the ratings data, filter for some conditions (ksqlDB)</a:t>
            </a:r>
            <a:endParaRPr sz="1000">
              <a:latin typeface="Montserrat"/>
              <a:ea typeface="Montserrat"/>
              <a:cs typeface="Montserrat"/>
              <a:sym typeface="Montserrat"/>
            </a:endParaRPr>
          </a:p>
          <a:p>
            <a:pPr indent="0" lvl="0" marL="0" rtl="0" algn="l">
              <a:spcBef>
                <a:spcPts val="0"/>
              </a:spcBef>
              <a:spcAft>
                <a:spcPts val="0"/>
              </a:spcAft>
              <a:buClr>
                <a:srgbClr val="231F20"/>
              </a:buClr>
              <a:buSzPts val="3700"/>
              <a:buFont typeface="Arial"/>
              <a:buNone/>
            </a:pPr>
            <a:r>
              <a:rPr lang="en-US" sz="1000">
                <a:latin typeface="Montserrat"/>
                <a:ea typeface="Montserrat"/>
                <a:cs typeface="Montserrat"/>
                <a:sym typeface="Montserrat"/>
              </a:rPr>
              <a:t>Push the data to Elasticsearch (Kafka Connect)</a:t>
            </a:r>
            <a:endParaRPr sz="1000">
              <a:latin typeface="Montserrat"/>
              <a:ea typeface="Montserrat"/>
              <a:cs typeface="Montserrat"/>
              <a:sym typeface="Montserrat"/>
            </a:endParaRPr>
          </a:p>
          <a:p>
            <a:pPr indent="0" lvl="0" marL="0" rtl="0" algn="l">
              <a:spcBef>
                <a:spcPts val="0"/>
              </a:spcBef>
              <a:spcAft>
                <a:spcPts val="0"/>
              </a:spcAft>
              <a:buClr>
                <a:srgbClr val="231F20"/>
              </a:buClr>
              <a:buSzPts val="3700"/>
              <a:buFont typeface="Arial"/>
              <a:buNone/>
            </a:pPr>
            <a:r>
              <a:rPr lang="en-US" sz="1000">
                <a:latin typeface="Montserrat"/>
                <a:ea typeface="Montserrat"/>
                <a:cs typeface="Montserrat"/>
                <a:sym typeface="Montserrat"/>
              </a:rPr>
              <a:t>Why stream? React to bad customer ratings as soon as they happen, not the next day after batch has run</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1186bd4f06a_0_6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1186bd4f06a_0_6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Here's an example of how that works.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There are two rows of data in the database to start with</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There are two flavours of CDC: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Query-based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Log-based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Which one you should use depends of several factors, which we'll discuss here. First off, we need to understand a little bit about how each one works.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186bd4f06a_0_6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1186bd4f06a_0_60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The first time the query runs, it's going to capture everything.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Two events are written to Kafka, holding the data from the two rows in the database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There are two flavours of CDC: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Query-based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Log-based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US" sz="1000">
                <a:solidFill>
                  <a:schemeClr val="dk1"/>
                </a:solidFill>
                <a:latin typeface="Montserrat"/>
                <a:ea typeface="Montserrat"/>
                <a:cs typeface="Montserrat"/>
                <a:sym typeface="Montserrat"/>
              </a:rPr>
              <a:t>Which one you should use depends of several factors, which we'll discuss here. First off, we need to understand a little bit about how each one works.</a:t>
            </a:r>
            <a:endParaRPr sz="1000">
              <a:latin typeface="Montserrat"/>
              <a:ea typeface="Montserrat"/>
              <a:cs typeface="Montserrat"/>
              <a:sym typeface="Montserra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1186bd4f06a_0_5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1186bd4f06a_0_58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Now a new row is written to the database</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There are two flavours of CDC: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Query-based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Log-based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Which one you should use depends of several factors, which we'll discuss here. First off, we need to understand a little bit about how each one works.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1186bd4f06a_0_5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1186bd4f06a_0_5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The query polls the database again and this time returns only the row with a timestamp greater than the time at which the query last ran</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A new event is written to Kafka holding the data from the row that was added to the database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There are two flavours of CDC: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Query-based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Log-based CDC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Which one you should use depends of several factors, which we'll discuss here. First off, we need to understand a little bit about how each one works.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186bd4f06a_0_16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1186bd4f06a_0_16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Montserrat"/>
                <a:ea typeface="Montserrat"/>
                <a:cs typeface="Montserrat"/>
                <a:sym typeface="Montserrat"/>
              </a:rPr>
              <a:t>The Kafka Connect JDBC Source connector from Confluent is what you would usually use for query-based CDC.</a:t>
            </a:r>
            <a:endParaRPr sz="1000">
              <a:latin typeface="Montserrat"/>
              <a:ea typeface="Montserrat"/>
              <a:cs typeface="Montserrat"/>
              <a:sym typeface="Montserra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186bd4f06a_0_5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1186bd4f06a_0_5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Log-based CDC works a bit differently. It uses the database's transaction log to extract details of every change made.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The particular transaction log implementation and specifics are going to vary per database, so what I'll describe here is </a:t>
            </a:r>
            <a:r>
              <a:rPr i="1" lang="en-US" sz="1000">
                <a:solidFill>
                  <a:schemeClr val="dk1"/>
                </a:solidFill>
                <a:latin typeface="Montserrat"/>
                <a:ea typeface="Montserrat"/>
                <a:cs typeface="Montserrat"/>
                <a:sym typeface="Montserrat"/>
              </a:rPr>
              <a:t>broadly</a:t>
            </a:r>
            <a:r>
              <a:rPr lang="en-US" sz="1000">
                <a:solidFill>
                  <a:schemeClr val="dk1"/>
                </a:solidFill>
                <a:latin typeface="Montserrat"/>
                <a:ea typeface="Montserrat"/>
                <a:cs typeface="Montserrat"/>
                <a:sym typeface="Montserrat"/>
              </a:rPr>
              <a:t> how all this works -- enough information to help inform your choice about which CDC method to use.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186bd4f06a_0_5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1186bd4f06a_0_5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The transaction log (known in various different implementations as the </a:t>
            </a:r>
            <a:r>
              <a:rPr i="1" lang="en-US" sz="1000">
                <a:solidFill>
                  <a:srgbClr val="231F20"/>
                </a:solidFill>
                <a:latin typeface="Montserrat"/>
                <a:ea typeface="Montserrat"/>
                <a:cs typeface="Montserrat"/>
                <a:sym typeface="Montserrat"/>
              </a:rPr>
              <a:t>redo log</a:t>
            </a:r>
            <a:r>
              <a:rPr lang="en-US" sz="1000">
                <a:solidFill>
                  <a:srgbClr val="231F20"/>
                </a:solidFill>
                <a:latin typeface="Montserrat"/>
                <a:ea typeface="Montserrat"/>
                <a:cs typeface="Montserrat"/>
                <a:sym typeface="Montserrat"/>
              </a:rPr>
              <a:t>, </a:t>
            </a:r>
            <a:r>
              <a:rPr i="1" lang="en-US" sz="1000">
                <a:solidFill>
                  <a:srgbClr val="231F20"/>
                </a:solidFill>
                <a:latin typeface="Montserrat"/>
                <a:ea typeface="Montserrat"/>
                <a:cs typeface="Montserrat"/>
                <a:sym typeface="Montserrat"/>
              </a:rPr>
              <a:t>binlog</a:t>
            </a:r>
            <a:r>
              <a:rPr lang="en-US" sz="1000">
                <a:solidFill>
                  <a:srgbClr val="231F20"/>
                </a:solidFill>
                <a:latin typeface="Montserrat"/>
                <a:ea typeface="Montserrat"/>
                <a:cs typeface="Montserrat"/>
                <a:sym typeface="Montserrat"/>
              </a:rPr>
              <a:t>, etc) is written to with every change made in the database.</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This includes inserts, updates — even deletes</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rPr lang="en-US" sz="1000">
                <a:solidFill>
                  <a:srgbClr val="231F20"/>
                </a:solidFill>
                <a:latin typeface="Montserrat"/>
                <a:ea typeface="Montserrat"/>
                <a:cs typeface="Montserrat"/>
                <a:sym typeface="Montserrat"/>
              </a:rPr>
              <a:t>So when two rows are written to the database, two entries are added to the transaction log</a:t>
            </a:r>
            <a:endParaRPr sz="1000">
              <a:latin typeface="Montserrat"/>
              <a:ea typeface="Montserrat"/>
              <a:cs typeface="Montserrat"/>
              <a:sym typeface="Montserra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186bd4f06a_0_5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1186bd4f06a_0_5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Those two entries from the transaction log are decoded and the actual data from the database row is written to two new messages in Kafka</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The cool thing about log-based CDC is that it can capture not just what the table rows look like now, but also what they were before they changed.</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1186bd4f06a_0_4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1186bd4f06a_0_49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rgbClr val="231F20"/>
                </a:solidFill>
                <a:latin typeface="Montserrat"/>
                <a:ea typeface="Montserrat"/>
                <a:cs typeface="Montserrat"/>
                <a:sym typeface="Montserrat"/>
              </a:rPr>
              <a:t>This has a ton of uses, and is one of the reasons why people choose log-based CDC over query-based CDC</a:t>
            </a:r>
            <a:endParaRPr sz="1000">
              <a:latin typeface="Montserrat"/>
              <a:ea typeface="Montserrat"/>
              <a:cs typeface="Montserrat"/>
              <a:sym typeface="Montserra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1186bd4f06a_0_4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1186bd4f06a_0_4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rgbClr val="231F20"/>
                </a:solidFill>
                <a:latin typeface="Montserrat"/>
                <a:ea typeface="Montserrat"/>
                <a:cs typeface="Montserrat"/>
                <a:sym typeface="Montserrat"/>
              </a:rPr>
              <a:t>This has a ton of uses, and is one of the reasons why people choose log-based CDC over query-based CDC</a:t>
            </a:r>
            <a:endParaRPr sz="1000">
              <a:latin typeface="Montserrat"/>
              <a:ea typeface="Montserrat"/>
              <a:cs typeface="Montserrat"/>
              <a:sym typeface="Montserra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186bd4f06a_0_2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186bd4f06a_0_2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rgbClr val="231F20"/>
                </a:solidFill>
                <a:latin typeface="Montserrat"/>
                <a:ea typeface="Montserrat"/>
                <a:cs typeface="Montserrat"/>
                <a:sym typeface="Montserrat"/>
              </a:rPr>
              <a:t>What even is a streaming pipeline?</a:t>
            </a:r>
            <a:endParaRPr sz="1000">
              <a:latin typeface="Montserrat"/>
              <a:ea typeface="Montserrat"/>
              <a:cs typeface="Montserrat"/>
              <a:sym typeface="Montserra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1186bd4f06a_0_6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1186bd4f06a_0_6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Montserrat"/>
                <a:ea typeface="Montserrat"/>
                <a:cs typeface="Montserrat"/>
                <a:sym typeface="Montserrat"/>
              </a:rPr>
              <a:t>Two examples of log-based CDC connectors are the Confluent Oracle CDC connector, and the connectors from the Debezium project which support several databases including Postgres, MySQL, and SQL Server</a:t>
            </a:r>
            <a:endParaRPr sz="1000">
              <a:latin typeface="Montserrat"/>
              <a:ea typeface="Montserrat"/>
              <a:cs typeface="Montserrat"/>
              <a:sym typeface="Montserra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1186bd4f06a_0_6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1186bd4f06a_0_6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F3B4B"/>
              </a:buClr>
              <a:buSzPts val="4000"/>
              <a:buFont typeface="Helvetica Neue"/>
              <a:buNone/>
            </a:pPr>
            <a:r>
              <a:rPr lang="en-US" sz="1000">
                <a:latin typeface="Montserrat"/>
                <a:ea typeface="Montserrat"/>
                <a:cs typeface="Montserrat"/>
                <a:sym typeface="Montserrat"/>
              </a:rPr>
              <a:t>Get the viewer to appreciate that there are two types of CDC and they need to choose which to use</a:t>
            </a:r>
            <a:endParaRPr sz="1000">
              <a:latin typeface="Montserrat"/>
              <a:ea typeface="Montserrat"/>
              <a:cs typeface="Montserrat"/>
              <a:sym typeface="Montserrat"/>
            </a:endParaRPr>
          </a:p>
          <a:p>
            <a:pPr indent="0" lvl="0" marL="0" rtl="0" algn="l">
              <a:spcBef>
                <a:spcPts val="0"/>
              </a:spcBef>
              <a:spcAft>
                <a:spcPts val="0"/>
              </a:spcAft>
              <a:buClr>
                <a:srgbClr val="0F3B4B"/>
              </a:buClr>
              <a:buSzPts val="4000"/>
              <a:buFont typeface="Helvetica Neue"/>
              <a:buNone/>
            </a:pPr>
            <a:r>
              <a:rPr lang="en-US" sz="1000">
                <a:latin typeface="Montserrat"/>
                <a:ea typeface="Montserrat"/>
                <a:cs typeface="Montserrat"/>
                <a:sym typeface="Montserrat"/>
              </a:rPr>
              <a:t>How to choose (it depends, Obv)</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1186bd4f06a_0_16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1186bd4f06a_0_16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60325"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Usually easier to setup - it's just a JDBC connection to your database, just like running a JDBC query from your application or favourite database dev tool</a:t>
            </a:r>
            <a:endParaRPr sz="1000">
              <a:solidFill>
                <a:schemeClr val="dk1"/>
              </a:solidFill>
              <a:latin typeface="Montserrat"/>
              <a:ea typeface="Montserrat"/>
              <a:cs typeface="Montserrat"/>
              <a:sym typeface="Montserrat"/>
            </a:endParaRPr>
          </a:p>
          <a:p>
            <a:pPr indent="0" lvl="0" marL="60325"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60325"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Requires fewer permissions - you're only querying the database, so just need a regular read-only user with access to the tables</a:t>
            </a:r>
            <a:endParaRPr sz="1000">
              <a:solidFill>
                <a:schemeClr val="dk1"/>
              </a:solidFill>
              <a:latin typeface="Montserrat"/>
              <a:ea typeface="Montserrat"/>
              <a:cs typeface="Montserrat"/>
              <a:sym typeface="Montserrat"/>
            </a:endParaRPr>
          </a:p>
          <a:p>
            <a:pPr indent="0" lvl="0" marL="60325"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60325"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 Needs specific columns in source schema to track changes - if you don't have the option to modify the schema to include a timestamp or incrementing ID field then life becomes somewhat difficult</a:t>
            </a:r>
            <a:endParaRPr sz="1000">
              <a:solidFill>
                <a:schemeClr val="dk1"/>
              </a:solidFill>
              <a:latin typeface="Montserrat"/>
              <a:ea typeface="Montserrat"/>
              <a:cs typeface="Montserrat"/>
              <a:sym typeface="Montserrat"/>
            </a:endParaRPr>
          </a:p>
          <a:p>
            <a:pPr indent="0" lvl="0" marL="60325"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9525" lvl="0" marL="60325"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Impact of polling the DB (or higher latencies tradeoff) - if you run the same query too often against the database you're going to have—quite rightly—your DBA on the phone asking what's going on. But set the polling too infrequently and you end up with data that is potentially of less use because of its age</a:t>
            </a:r>
            <a:endParaRPr sz="1000">
              <a:solidFill>
                <a:schemeClr val="dk1"/>
              </a:solidFill>
              <a:latin typeface="Montserrat"/>
              <a:ea typeface="Montserrat"/>
              <a:cs typeface="Montserrat"/>
              <a:sym typeface="Montserrat"/>
            </a:endParaRPr>
          </a:p>
          <a:p>
            <a:pPr indent="0" lvl="0" marL="60325"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9525" lvl="0" marL="60325"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Can't track deletes - you can only query a database for data that's there. If the data's been deleted, you can't query it, and so you can't capture that event into Kafka</a:t>
            </a:r>
            <a:endParaRPr sz="1000">
              <a:solidFill>
                <a:schemeClr val="dk1"/>
              </a:solidFill>
              <a:latin typeface="Montserrat"/>
              <a:ea typeface="Montserrat"/>
              <a:cs typeface="Montserrat"/>
              <a:sym typeface="Montserrat"/>
            </a:endParaRPr>
          </a:p>
          <a:p>
            <a:pPr indent="0" lvl="0" marL="60325"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9525" lvl="0" marL="60325" rtl="0" algn="l">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Can't track multiple events between polling interval - if a row changes several times during the period in which the connector polls, you'll only capture the latest state. In some cases, this may not matter (if you just want the latest state of a table). In others, it can matter a lot (if you're building applications that are to be driven by changes happening in the database)</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1186bd4f06a_0_16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1186bd4f06a_0_16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Greater data fidelity - </a:t>
            </a:r>
            <a:r>
              <a:rPr b="1" lang="en-US" sz="1000">
                <a:solidFill>
                  <a:schemeClr val="dk1"/>
                </a:solidFill>
                <a:latin typeface="Montserrat"/>
                <a:ea typeface="Montserrat"/>
                <a:cs typeface="Montserrat"/>
                <a:sym typeface="Montserrat"/>
              </a:rPr>
              <a:t>everything</a:t>
            </a:r>
            <a:r>
              <a:rPr lang="en-US" sz="1000">
                <a:solidFill>
                  <a:schemeClr val="dk1"/>
                </a:solidFill>
                <a:latin typeface="Montserrat"/>
                <a:ea typeface="Montserrat"/>
                <a:cs typeface="Montserrat"/>
                <a:sym typeface="Montserrat"/>
              </a:rPr>
              <a:t> is captured - inserts, updates, even deletes —and for each of these, we can get the previous state of the row that changed too</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Lower latency and lower impact on source - because we're not polling the database but reading the transaction log, it's lower latency - and we're also putting less load on the database too</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More setup steps, and Higher system privileges required - the transaction log is a relatively low-level component of the database, so we need greater privileges in the database to access the API for it, and it can be more complicated to setup.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1186bd4f06a_0_6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1186bd4f06a_0_6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1186bd4f06a_0_6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1186bd4f06a_0_6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6400"/>
              <a:buFont typeface="Arial"/>
              <a:buNone/>
            </a:pPr>
            <a:r>
              <a:rPr lang="en-US" sz="1000">
                <a:latin typeface="Montserrat"/>
                <a:ea typeface="Montserrat"/>
                <a:cs typeface="Montserrat"/>
                <a:sym typeface="Montserrat"/>
              </a:rPr>
              <a:t>00:00 View the customer data in MySQL</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In this exercise we’ll ingest information about the customers who are writing the rating messages created in the previous exercise. The customer data is held in a MySQL database.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Before we ingest the data into Kafka from the database, check that the database has been set up with the data correctly</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Now head over to Confluent Cloud</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00:24 Create topic</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From the topics page create a new topic into which the customer data will be written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Make sure you use the name specified, and that 6 partitions are set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want to override one of the settings so click Customise settings and set Cleanup policy to Compact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Save &amp; Create</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01:06 Create connector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Search for MySQL CDC connector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Make sure it’s the MySQL CDC Source and not MySQL Source (naming things is hard)</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the connector to go to the config page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Use the same API details as you did for the datagen connector. If you’ve lost these details then you can create a new one (but there is a ceiling on how many you can create, so don’t do this if you can avoid it)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Enter the database’s connection details. Make sure that the database can accept inbound connections from the internet, otherwise this isn’t going to work</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The database server name is an arbitrary label, but is used in the topic’s name so if you deviate from this you’ll need to amend the name of the topic that you created above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Enter the name of the table to create, and some more config details (there’s nothing else particular to note)</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02:35 Validate &amp; launch connector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Next, at which point the connectivity to your database will be checked. If it fails, make sure that the database is open to the internet, and that your connection details are correct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Review the JSON config against what you entered, and click Launch. If it all looks ok</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As with the data generator connector, you have to wait for it to provision, which can take a couple of minutes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Once it’s running you’ll get the tell-tale "Running" status shown for it</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03:30 Checking the ingested data</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With the connector running, head to the Topics page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Find the CUSTOMERS topic and click on it and through to the Messages screen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The messages screen will be empty, which is disconcerting. Because the data’s already been ingested by this point, there are no new messages arriving (which is what this screen shows by default)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To view the data that’s already there, click the offset menu and enter an offset (e.g. zero) and select a partition (e.g. zero also).</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You should then see the data that’s come in from the database. As before it’s got "weird" characters in it, but also as before, that’s nothing to worry about, it’s just a UI thing.</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1186bd4f06a_0_6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1186bd4f06a_0_6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F3B4B"/>
              </a:buClr>
              <a:buSzPts val="4000"/>
              <a:buFont typeface="Helvetica Neue"/>
              <a:buNone/>
            </a:pPr>
            <a:r>
              <a:rPr lang="en-US" sz="1000">
                <a:latin typeface="Montserrat"/>
                <a:ea typeface="Montserrat"/>
                <a:cs typeface="Montserrat"/>
                <a:sym typeface="Montserrat"/>
              </a:rPr>
              <a:t>Show how easy it is to process data in Kafka using SQL</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Introduce viewer to basics of ksqlDB</a:t>
            </a:r>
            <a:endParaRPr sz="1000">
              <a:latin typeface="Montserrat"/>
              <a:ea typeface="Montserrat"/>
              <a:cs typeface="Montserrat"/>
              <a:sym typeface="Montserrat"/>
            </a:endParaRPr>
          </a:p>
          <a:p>
            <a:pPr indent="0" lvl="0" marL="0" rtl="0" algn="l">
              <a:spcBef>
                <a:spcPts val="0"/>
              </a:spcBef>
              <a:spcAft>
                <a:spcPts val="0"/>
              </a:spcAft>
              <a:buClr>
                <a:srgbClr val="0F3B4B"/>
              </a:buClr>
              <a:buSzPts val="4000"/>
              <a:buFont typeface="Helvetica Neue"/>
              <a:buNone/>
            </a:pPr>
            <a:r>
              <a:rPr lang="en-US" sz="1000">
                <a:latin typeface="Montserrat"/>
                <a:ea typeface="Montserrat"/>
                <a:cs typeface="Montserrat"/>
                <a:sym typeface="Montserrat"/>
              </a:rPr>
              <a:t>[ based on https://github.com/confluentinc/demo-scene/blob/master/build-a-streaming-pipeline/demo_build-a-streaming-pipeline.adoc#part-01-ksqldb-for-filtering-streams ]</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Create a stream over the source ratings data</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Create a new stream that excludes test data</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Explain basic concepts of streams and CSAS along the way</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1186bd4f06a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1186bd4f06a_0_6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So far we've covered the ingest and egress components of streaming pipelines. Let's now look at how we can also process that data as part of the pipeline.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Kafka itself has stream processing capabilities built in, with Kafka Streams. This is great if you're in the Java ecosystem—but plenty of people aren't.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ksqlDB abstracts away the need to write Java code and instead gives you a SQL language to express the stream processing that you'd like to do</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rgbClr val="231F20"/>
              </a:solidFill>
              <a:latin typeface="Montserrat"/>
              <a:ea typeface="Montserrat"/>
              <a:cs typeface="Montserrat"/>
              <a:sym typeface="Montserrat"/>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1186bd4f06a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1186bd4f06a_0_6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In our stream of ratings data there are messages generated by a test system that have crept in</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rPr lang="en-US" sz="1000">
                <a:solidFill>
                  <a:srgbClr val="231F20"/>
                </a:solidFill>
                <a:latin typeface="Montserrat"/>
                <a:ea typeface="Montserrat"/>
                <a:cs typeface="Montserrat"/>
                <a:sym typeface="Montserrat"/>
              </a:rPr>
              <a:t>We can identify these by looking at the `channel` field. When it comes to processing the messages we only want to include those which are from production sources</a:t>
            </a:r>
            <a:endParaRPr sz="1000">
              <a:solidFill>
                <a:schemeClr val="dk1"/>
              </a:solidFill>
              <a:latin typeface="Montserrat"/>
              <a:ea typeface="Montserrat"/>
              <a:cs typeface="Montserrat"/>
              <a:sym typeface="Montserrat"/>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1186bd4f06a_0_8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1186bd4f06a_0_8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rgbClr val="231F20"/>
                </a:solidFill>
                <a:latin typeface="Montserrat"/>
                <a:ea typeface="Montserrat"/>
                <a:cs typeface="Montserrat"/>
                <a:sym typeface="Montserrat"/>
              </a:rPr>
              <a:t>As each message is read from the source topic ksqlDB applies the predicate against the `channel` field, and only if it does not include `test` within it does the message get written to the target topic</a:t>
            </a:r>
            <a:endParaRPr sz="1000">
              <a:latin typeface="Montserrat"/>
              <a:ea typeface="Montserrat"/>
              <a:cs typeface="Montserrat"/>
              <a:sym typeface="Montserra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186bd4f06a_0_1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186bd4f06a_0_19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55562"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I</a:t>
            </a:r>
            <a:r>
              <a:rPr lang="en-US" sz="1000">
                <a:solidFill>
                  <a:srgbClr val="231F20"/>
                </a:solidFill>
                <a:latin typeface="Montserrat"/>
                <a:ea typeface="Montserrat"/>
                <a:cs typeface="Montserrat"/>
                <a:sym typeface="Montserrat"/>
              </a:rPr>
              <a:t>t's where we send data from a source to a target as the data happens, in a stream. </a:t>
            </a:r>
            <a:endParaRPr sz="1000">
              <a:solidFill>
                <a:srgbClr val="231F20"/>
              </a:solidFill>
              <a:latin typeface="Montserrat"/>
              <a:ea typeface="Montserrat"/>
              <a:cs typeface="Montserrat"/>
              <a:sym typeface="Montserrat"/>
            </a:endParaRPr>
          </a:p>
          <a:p>
            <a:pPr indent="0" lvl="0" marL="55562"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55562"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contrast this to a batch world where we wait a time (maybe hours or days) before collecting a bunch of the data and </a:t>
            </a:r>
            <a:r>
              <a:rPr i="1" lang="en-US" sz="1000">
                <a:solidFill>
                  <a:srgbClr val="231F20"/>
                </a:solidFill>
                <a:latin typeface="Montserrat"/>
                <a:ea typeface="Montserrat"/>
                <a:cs typeface="Montserrat"/>
                <a:sym typeface="Montserrat"/>
              </a:rPr>
              <a:t>then</a:t>
            </a:r>
            <a:r>
              <a:rPr lang="en-US" sz="1000">
                <a:solidFill>
                  <a:srgbClr val="231F20"/>
                </a:solidFill>
                <a:latin typeface="Montserrat"/>
                <a:ea typeface="Montserrat"/>
                <a:cs typeface="Montserrat"/>
                <a:sym typeface="Montserrat"/>
              </a:rPr>
              <a:t> sending it to the target</a:t>
            </a:r>
            <a:endParaRPr sz="1000">
              <a:solidFill>
                <a:srgbClr val="231F20"/>
              </a:solidFill>
              <a:latin typeface="Montserrat"/>
              <a:ea typeface="Montserrat"/>
              <a:cs typeface="Montserrat"/>
              <a:sym typeface="Montserrat"/>
            </a:endParaRPr>
          </a:p>
          <a:p>
            <a:pPr indent="0" lvl="0" marL="55562"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55562"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there are a bunch of good reasons for wanting to do this including: </a:t>
            </a:r>
            <a:endParaRPr sz="1000">
              <a:solidFill>
                <a:srgbClr val="231F20"/>
              </a:solidFill>
              <a:latin typeface="Montserrat"/>
              <a:ea typeface="Montserrat"/>
              <a:cs typeface="Montserrat"/>
              <a:sym typeface="Montserrat"/>
            </a:endParaRPr>
          </a:p>
          <a:p>
            <a:pPr indent="0" lvl="0" marL="55562"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63500" lvl="0" marL="55562" rtl="0" algn="l">
              <a:spcBef>
                <a:spcPts val="0"/>
              </a:spcBef>
              <a:spcAft>
                <a:spcPts val="0"/>
              </a:spcAft>
              <a:buClr>
                <a:srgbClr val="231F20"/>
              </a:buClr>
              <a:buSzPts val="1000"/>
              <a:buFont typeface="Montserrat"/>
              <a:buChar char="-"/>
            </a:pPr>
            <a:r>
              <a:rPr lang="en-US" sz="1000">
                <a:solidFill>
                  <a:srgbClr val="231F20"/>
                </a:solidFill>
                <a:latin typeface="Montserrat"/>
                <a:ea typeface="Montserrat"/>
                <a:cs typeface="Montserrat"/>
                <a:sym typeface="Montserrat"/>
              </a:rPr>
              <a:t>more accurate data in the target system</a:t>
            </a:r>
            <a:endParaRPr sz="1000">
              <a:solidFill>
                <a:srgbClr val="231F20"/>
              </a:solidFill>
              <a:latin typeface="Montserrat"/>
              <a:ea typeface="Montserrat"/>
              <a:cs typeface="Montserrat"/>
              <a:sym typeface="Montserrat"/>
            </a:endParaRPr>
          </a:p>
          <a:p>
            <a:pPr indent="-63500" lvl="0" marL="55562" rtl="0" algn="l">
              <a:spcBef>
                <a:spcPts val="0"/>
              </a:spcBef>
              <a:spcAft>
                <a:spcPts val="0"/>
              </a:spcAft>
              <a:buClr>
                <a:srgbClr val="231F20"/>
              </a:buClr>
              <a:buSzPts val="1000"/>
              <a:buFont typeface="Montserrat"/>
              <a:buChar char="-"/>
            </a:pPr>
            <a:r>
              <a:rPr lang="en-US" sz="1000">
                <a:solidFill>
                  <a:srgbClr val="231F20"/>
                </a:solidFill>
                <a:latin typeface="Montserrat"/>
                <a:ea typeface="Montserrat"/>
                <a:cs typeface="Montserrat"/>
                <a:sym typeface="Montserrat"/>
              </a:rPr>
              <a:t>react to data as it changes when it is current and relevant</a:t>
            </a:r>
            <a:endParaRPr sz="1000">
              <a:solidFill>
                <a:srgbClr val="231F20"/>
              </a:solidFill>
              <a:latin typeface="Montserrat"/>
              <a:ea typeface="Montserrat"/>
              <a:cs typeface="Montserrat"/>
              <a:sym typeface="Montserrat"/>
            </a:endParaRPr>
          </a:p>
          <a:p>
            <a:pPr indent="-63500" lvl="0" marL="55562" rtl="0" algn="l">
              <a:spcBef>
                <a:spcPts val="0"/>
              </a:spcBef>
              <a:spcAft>
                <a:spcPts val="0"/>
              </a:spcAft>
              <a:buClr>
                <a:srgbClr val="231F20"/>
              </a:buClr>
              <a:buSzPts val="1000"/>
              <a:buFont typeface="Montserrat"/>
              <a:buChar char="-"/>
            </a:pPr>
            <a:r>
              <a:rPr lang="en-US" sz="1000">
                <a:solidFill>
                  <a:srgbClr val="231F20"/>
                </a:solidFill>
                <a:latin typeface="Montserrat"/>
                <a:ea typeface="Montserrat"/>
                <a:cs typeface="Montserrat"/>
                <a:sym typeface="Montserrat"/>
              </a:rPr>
              <a:t>spreading the processing load and avoiding resource shortages from a huge influx of data</a:t>
            </a:r>
            <a:endParaRPr sz="1000">
              <a:latin typeface="Montserrat"/>
              <a:ea typeface="Montserrat"/>
              <a:cs typeface="Montserrat"/>
              <a:sym typeface="Montserrat"/>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1186bd4f06a_0_8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1186bd4f06a_0_8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1186bd4f06a_0_8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1186bd4f06a_0_8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Create a stream over the source topic</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Create a new stream with no `test` channel messages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https://github.com/confluentinc/demo-scene/blob/master/build-a-streaming-pipeline/demo_build-a-streaming-pipeline.adoc#part-01-ksqldb-for-filtering-streams</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00:00 Create stream so that we can filter it</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The ratings messages that we receive include a field that indicates the device from which they were left. The field is called channel and includes some values indicating that they’re from test devices. We’re going to set a stream processor which will create a new stream in which only messages that are not test will be included</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From your cluster’s main page, launch the ksqlDB application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The first thing to do is create a stream on the ratings topic &lt;explain what a stream is&gt;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Query the stream to see that the data is there. Because there’s a schema we can project specific fields.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Toggle the output to see it as a table. Note the test values in the CHANNEL field.</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01:12 Developer a filter for the stream</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Let’s use some SQL now to filter the data</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use a WHERE clause to define the predicate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Force the channel field value to lowercase, and then compare it to the wildcard pattern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Run the query and see how the CHANNEL values are now only those which don’t have test text in them</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01:35 Build the stream processing application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Use the SQL you’ve just prototyped in the editor, and with a CREATE STREAM prefix tell ksqlDB to write the results of this to a new Kafka topic</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Before we run this query, we’re going to tell ksqlDB to read all the data from the beginning of the topic by setting auto.offset.reset to earliest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Now click on Run query to create the query</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02:00 Check the new stream of data</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Now that we have a new stream, we can query it just like the original ratings one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The difference this time is that the messages on it are only those which aren’t test messages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02:15 Check the Kafka topic and data lineage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can reassure ourselves that the ksqlDB stream we created is populating a new Kafka topic</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Head to the topics page and note (03:18 that there RATINGS_LIVE topic exists, with a prefix)</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on the topic and if you have data lineage on your environment view the flow of data from data generator, into the source topic, processed by ksqlDB, and into a new topic</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1186bd4f06a_0_8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1186bd4f06a_0_8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F3B4B"/>
              </a:buClr>
              <a:buSzPts val="4000"/>
              <a:buFont typeface="Helvetica Neue"/>
              <a:buNone/>
            </a:pPr>
            <a:r>
              <a:rPr lang="en-US" sz="1000">
                <a:latin typeface="Montserrat"/>
                <a:ea typeface="Montserrat"/>
                <a:cs typeface="Montserrat"/>
                <a:sym typeface="Montserrat"/>
              </a:rPr>
              <a:t>[https://github.com/confluentinc/demo-scene/blob/master/build-a-streaming-pipeline/demo_build-a-streaming-pipeline.adoc#part-03---ksqldb-for-joining-streams plus part-02 for the table stuff]</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Create a ksqlDB table on the database-sourced topic</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Talk about table vs stream and show the difference</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Do a stream-table join, and then persist it with CSAS</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Talk briefly about table-table, stream-stream, n-way joins too but just to mention that they exist</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1186bd4f06a_0_10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1186bd4f06a_0_10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In previous modules we built up the ingest of data into Kafka.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We've got ratings events from our customers telling us what they liked—or didn't—about our products. In reality this would come from a producer API directly, but we're simulating it with a data generator in Kafka Connect</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To find out more about who those customers are we're pulling in a mirror of the customer table from a database into Kafka, using Kafka Connect</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Now let's see how we can use that data from the database within Kafka to enrich the rating events as they arrive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Kafka topics are streams of events, as are ksqlDB streams. They're unbounded, and each message gives us some information, usually tied to a key</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We can use streams to build state, which we're going to call a table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As each event arrives on the stream, we capture its value for the key. In this example here the key is the customer name, and the value is their current VIP status</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So Allison is a customer and has just been moved to Bronze VIP status, so we have an event on the Customer stream (which comes from the database by the way). The table also now holds this information</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1186bd4f06a_0_10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1186bd4f06a_0_10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Another customer is created in the source database.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The event comes through on the customers topic into the ksqlDB stream.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Rick is a Silver VIP status customer. A second entry is created in the table.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At the moment the table looks just like the stream. each event has a corresponding entry in the table.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186bd4f06a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1186bd4f06a_0_10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Now the system updates and an event is written to the customers stream in which Rick has been promoted to Platinum status! Lucky Rick!</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Because the message key is the customer name and this is an event for an existing key, the table now diverges from the stream</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Whilst the stream tells us what happened, the table tells us </a:t>
            </a:r>
            <a:r>
              <a:rPr b="1" lang="en-US" sz="1000">
                <a:solidFill>
                  <a:schemeClr val="dk1"/>
                </a:solidFill>
                <a:latin typeface="Montserrat"/>
                <a:ea typeface="Montserrat"/>
                <a:cs typeface="Montserrat"/>
                <a:sym typeface="Montserrat"/>
              </a:rPr>
              <a:t>the current state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US" sz="1000">
                <a:solidFill>
                  <a:schemeClr val="dk1"/>
                </a:solidFill>
                <a:latin typeface="Montserrat"/>
                <a:ea typeface="Montserrat"/>
                <a:cs typeface="Montserrat"/>
                <a:sym typeface="Montserrat"/>
              </a:rPr>
              <a:t>The </a:t>
            </a:r>
            <a:r>
              <a:rPr i="1" lang="en-US" sz="1000">
                <a:solidFill>
                  <a:schemeClr val="dk1"/>
                </a:solidFill>
                <a:latin typeface="Montserrat"/>
                <a:ea typeface="Montserrat"/>
                <a:cs typeface="Montserrat"/>
                <a:sym typeface="Montserrat"/>
              </a:rPr>
              <a:t>current value</a:t>
            </a:r>
            <a:r>
              <a:rPr b="1" i="1" lang="en-US" sz="1000">
                <a:solidFill>
                  <a:schemeClr val="dk1"/>
                </a:solidFill>
                <a:latin typeface="Montserrat"/>
                <a:ea typeface="Montserrat"/>
                <a:cs typeface="Montserrat"/>
                <a:sym typeface="Montserrat"/>
              </a:rPr>
              <a:t> </a:t>
            </a:r>
            <a:r>
              <a:rPr lang="en-US" sz="1000">
                <a:solidFill>
                  <a:schemeClr val="dk1"/>
                </a:solidFill>
                <a:latin typeface="Montserrat"/>
                <a:ea typeface="Montserrat"/>
                <a:cs typeface="Montserrat"/>
                <a:sym typeface="Montserrat"/>
              </a:rPr>
              <a:t>for the customer key "Rick" is Platinum. That's what the table's telling us.</a:t>
            </a:r>
            <a:endParaRPr sz="1000">
              <a:latin typeface="Montserrat"/>
              <a:ea typeface="Montserrat"/>
              <a:cs typeface="Montserrat"/>
              <a:sym typeface="Montserra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1186bd4f06a_0_10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1186bd4f06a_0_10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Fancy that! Allison got promoted too, to Silver</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Because the underlying database changed, we get a new message on the customers stream</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800"/>
              <a:buFont typeface="Arial"/>
              <a:buNone/>
            </a:pPr>
            <a:r>
              <a:rPr lang="en-US" sz="1000">
                <a:solidFill>
                  <a:schemeClr val="dk1"/>
                </a:solidFill>
                <a:latin typeface="Montserrat"/>
                <a:ea typeface="Montserrat"/>
                <a:cs typeface="Montserrat"/>
                <a:sym typeface="Montserrat"/>
              </a:rPr>
              <a:t>That new message on the stream drives a change in the table. For the </a:t>
            </a:r>
            <a:r>
              <a:rPr b="1" lang="en-US" sz="1000">
                <a:solidFill>
                  <a:schemeClr val="dk1"/>
                </a:solidFill>
                <a:latin typeface="Montserrat"/>
                <a:ea typeface="Montserrat"/>
                <a:cs typeface="Montserrat"/>
                <a:sym typeface="Montserrat"/>
              </a:rPr>
              <a:t>key</a:t>
            </a:r>
            <a:r>
              <a:rPr lang="en-US" sz="1000">
                <a:solidFill>
                  <a:schemeClr val="dk1"/>
                </a:solidFill>
                <a:latin typeface="Montserrat"/>
                <a:ea typeface="Montserrat"/>
                <a:cs typeface="Montserrat"/>
                <a:sym typeface="Montserrat"/>
              </a:rPr>
              <a:t> of "Allison" the </a:t>
            </a:r>
            <a:r>
              <a:rPr b="1" lang="en-US" sz="1000">
                <a:solidFill>
                  <a:schemeClr val="dk1"/>
                </a:solidFill>
                <a:latin typeface="Montserrat"/>
                <a:ea typeface="Montserrat"/>
                <a:cs typeface="Montserrat"/>
                <a:sym typeface="Montserrat"/>
              </a:rPr>
              <a:t>value</a:t>
            </a:r>
            <a:r>
              <a:rPr lang="en-US" sz="1000">
                <a:solidFill>
                  <a:schemeClr val="dk1"/>
                </a:solidFill>
                <a:latin typeface="Montserrat"/>
                <a:ea typeface="Montserrat"/>
                <a:cs typeface="Montserrat"/>
                <a:sym typeface="Montserrat"/>
              </a:rPr>
              <a:t> </a:t>
            </a:r>
            <a:r>
              <a:rPr i="1" lang="en-US" sz="1000">
                <a:solidFill>
                  <a:schemeClr val="dk1"/>
                </a:solidFill>
                <a:latin typeface="Montserrat"/>
                <a:ea typeface="Montserrat"/>
                <a:cs typeface="Montserrat"/>
                <a:sym typeface="Montserrat"/>
              </a:rPr>
              <a:t>now</a:t>
            </a:r>
            <a:r>
              <a:rPr lang="en-US" sz="1000">
                <a:solidFill>
                  <a:schemeClr val="dk1"/>
                </a:solidFill>
                <a:latin typeface="Montserrat"/>
                <a:ea typeface="Montserrat"/>
                <a:cs typeface="Montserrat"/>
                <a:sym typeface="Montserrat"/>
              </a:rPr>
              <a:t> is Silver</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1186bd4f06a_0_10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1186bd4f06a_0_10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Montserrat"/>
                <a:ea typeface="Montserrat"/>
                <a:cs typeface="Montserrat"/>
                <a:sym typeface="Montserrat"/>
              </a:rPr>
              <a:t>A new customer gets created in the database. Because this is a new key (name=hugh) a new entry is created in the table. </a:t>
            </a:r>
            <a:endParaRPr sz="1000">
              <a:latin typeface="Montserrat"/>
              <a:ea typeface="Montserrat"/>
              <a:cs typeface="Montserrat"/>
              <a:sym typeface="Montserrat"/>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1186bd4f06a_0_10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1186bd4f06a_0_108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1186bd4f06a_0_10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1186bd4f06a_0_107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Now that we've seen how ksqlDB can build up state based on a stream, we can look at how to use this for what we need - which is enriching the inbound stream of ratings events with information about the customer who left the rating</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It's worth pointing out at this stage that whilst we're talking about ksqlDB, all of these concepts apply to Kafka Streams too (on which ksqlDB is built). So even though I'm showing you ksqlDB streams, ksqlDB tables, you can take the same concepts and just think in terms of KStream and KTables which are the Kafka Streams equivalents.</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So, we've got a stream of events (ratings), and a table of state (customer information).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We can use stream processing to do a join between these two. It's called a stream-table join because…we're joining a stream and a table ;) The output of the join is data from the two objects where a match on the common key is found</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186bd4f06a_0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186bd4f06a_0_18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In the context of Kafka, a Streaming data pipeline means ingesting the data from source(s) into Kafka as it's created, and then streaming that data from Kafka to one (or more) targets</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In this example we're offloading transactional data from a database to an object store, perhaps for analytical purposes</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Because Kafka is a distributed system it's highly scalable and resilient</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By decoupling the source from the target, and by using Kafka to do this, there are some great benefits: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Kafka stores the data for as long as we'd like</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That means that if the target system goes offline, there's no impact to the pipeline; it just resumes from where it got to before when the target comes back online</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If the source system goes offline, the pipeline also is unimpacted. The target doesn't even realise that the source is down; it just sees there's no data. When the source comes back online, data will start to flow again</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If the target can't keep up with rate of data being sent to it Kafka will take the back pressure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1186bd4f06a_0_14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1186bd4f06a_0_14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Montserrat"/>
                <a:ea typeface="Montserrat"/>
                <a:cs typeface="Montserrat"/>
                <a:sym typeface="Montserrat"/>
              </a:rPr>
              <a:t>So here's our data. The source event is ratings information, with a foreign key of </a:t>
            </a:r>
            <a:r>
              <a:rPr b="1" lang="en-US" sz="1000">
                <a:solidFill>
                  <a:schemeClr val="dk1"/>
                </a:solidFill>
                <a:latin typeface="Montserrat"/>
                <a:ea typeface="Montserrat"/>
                <a:cs typeface="Montserrat"/>
                <a:sym typeface="Montserrat"/>
              </a:rPr>
              <a:t>user_id</a:t>
            </a:r>
            <a:endParaRPr b="1"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186bd4f06a_0_13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1186bd4f06a_0_138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000">
                <a:solidFill>
                  <a:srgbClr val="231F20"/>
                </a:solidFill>
                <a:latin typeface="Montserrat"/>
                <a:ea typeface="Montserrat"/>
                <a:cs typeface="Montserrat"/>
                <a:sym typeface="Montserrat"/>
              </a:rPr>
              <a:t>The customers data acts as a reference, or lookup, table. It's got a primary key of </a:t>
            </a:r>
            <a:r>
              <a:rPr b="1" lang="en-US" sz="1000">
                <a:solidFill>
                  <a:srgbClr val="231F20"/>
                </a:solidFill>
                <a:latin typeface="Montserrat"/>
                <a:ea typeface="Montserrat"/>
                <a:cs typeface="Montserrat"/>
                <a:sym typeface="Montserrat"/>
              </a:rPr>
              <a:t>user_id</a:t>
            </a:r>
            <a:r>
              <a:rPr lang="en-US" sz="1000">
                <a:solidFill>
                  <a:srgbClr val="231F20"/>
                </a:solidFill>
                <a:latin typeface="Montserrat"/>
                <a:ea typeface="Montserrat"/>
                <a:cs typeface="Montserrat"/>
                <a:sym typeface="Montserrat"/>
              </a:rPr>
              <a:t>, and then useful information about the customers such as their name, VIP status, and so on</a:t>
            </a:r>
            <a:endParaRPr sz="1000">
              <a:latin typeface="Montserrat"/>
              <a:ea typeface="Montserrat"/>
              <a:cs typeface="Montserrat"/>
              <a:sym typeface="Montserrat"/>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1186bd4f06a_0_13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1186bd4f06a_0_13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231F20"/>
              </a:buClr>
              <a:buSzPts val="1100"/>
              <a:buFont typeface="Arial"/>
              <a:buNone/>
            </a:pPr>
            <a:r>
              <a:rPr lang="en-US" sz="1000">
                <a:solidFill>
                  <a:srgbClr val="231F20"/>
                </a:solidFill>
                <a:latin typeface="Montserrat"/>
                <a:ea typeface="Montserrat"/>
                <a:cs typeface="Montserrat"/>
                <a:sym typeface="Montserrat"/>
              </a:rPr>
              <a:t>In ksqlDB we use the standard SQL syntax for expressing a join. </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Clr>
                <a:srgbClr val="231F20"/>
              </a:buClr>
              <a:buSzPts val="1100"/>
              <a:buFont typeface="Arial"/>
              <a:buNone/>
            </a:pPr>
            <a:r>
              <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Clr>
                <a:srgbClr val="231F20"/>
              </a:buClr>
              <a:buSzPts val="1100"/>
              <a:buFont typeface="Arial"/>
              <a:buNone/>
            </a:pPr>
            <a:r>
              <a:rPr lang="en-US" sz="1000">
                <a:solidFill>
                  <a:srgbClr val="231F20"/>
                </a:solidFill>
                <a:latin typeface="Montserrat"/>
                <a:ea typeface="Montserrat"/>
                <a:cs typeface="Montserrat"/>
                <a:sym typeface="Montserrat"/>
              </a:rPr>
              <a:t>Here we're using an INNER JOIN, which means that </a:t>
            </a:r>
            <a:r>
              <a:rPr b="1" lang="en-US" sz="1000">
                <a:solidFill>
                  <a:srgbClr val="231F20"/>
                </a:solidFill>
                <a:latin typeface="Montserrat"/>
                <a:ea typeface="Montserrat"/>
                <a:cs typeface="Montserrat"/>
                <a:sym typeface="Montserrat"/>
              </a:rPr>
              <a:t>only</a:t>
            </a:r>
            <a:r>
              <a:rPr lang="en-US" sz="1000">
                <a:solidFill>
                  <a:srgbClr val="231F20"/>
                </a:solidFill>
                <a:latin typeface="Montserrat"/>
                <a:ea typeface="Montserrat"/>
                <a:cs typeface="Montserrat"/>
                <a:sym typeface="Montserrat"/>
              </a:rPr>
              <a:t> rows from the source that are successfully matched to the table will get written to the output</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None/>
            </a:pPr>
            <a:r>
              <a:rPr lang="en-US" sz="1000">
                <a:solidFill>
                  <a:srgbClr val="231F20"/>
                </a:solidFill>
                <a:latin typeface="Montserrat"/>
                <a:ea typeface="Montserrat"/>
                <a:cs typeface="Montserrat"/>
                <a:sym typeface="Montserrat"/>
              </a:rPr>
              <a:t>If we wanted to write </a:t>
            </a:r>
            <a:r>
              <a:rPr b="1" lang="en-US" sz="1000">
                <a:solidFill>
                  <a:srgbClr val="231F20"/>
                </a:solidFill>
                <a:latin typeface="Montserrat"/>
                <a:ea typeface="Montserrat"/>
                <a:cs typeface="Montserrat"/>
                <a:sym typeface="Montserrat"/>
              </a:rPr>
              <a:t>all rows </a:t>
            </a:r>
            <a:r>
              <a:rPr lang="en-US" sz="1000">
                <a:solidFill>
                  <a:srgbClr val="231F20"/>
                </a:solidFill>
                <a:latin typeface="Montserrat"/>
                <a:ea typeface="Montserrat"/>
                <a:cs typeface="Montserrat"/>
                <a:sym typeface="Montserrat"/>
              </a:rPr>
              <a:t>to the output regardless of a match to the joined objects then we'd use a </a:t>
            </a:r>
            <a:r>
              <a:rPr b="1" lang="en-US" sz="1000">
                <a:solidFill>
                  <a:srgbClr val="231F20"/>
                </a:solidFill>
                <a:latin typeface="Montserrat"/>
                <a:ea typeface="Montserrat"/>
                <a:cs typeface="Montserrat"/>
                <a:sym typeface="Montserrat"/>
              </a:rPr>
              <a:t>LEFT</a:t>
            </a:r>
            <a:r>
              <a:rPr lang="en-US" sz="1000">
                <a:solidFill>
                  <a:srgbClr val="231F20"/>
                </a:solidFill>
                <a:latin typeface="Montserrat"/>
                <a:ea typeface="Montserrat"/>
                <a:cs typeface="Montserrat"/>
                <a:sym typeface="Montserrat"/>
              </a:rPr>
              <a:t> </a:t>
            </a:r>
            <a:r>
              <a:rPr b="1" lang="en-US" sz="1000">
                <a:solidFill>
                  <a:srgbClr val="231F20"/>
                </a:solidFill>
                <a:latin typeface="Montserrat"/>
                <a:ea typeface="Montserrat"/>
                <a:cs typeface="Montserrat"/>
                <a:sym typeface="Montserrat"/>
              </a:rPr>
              <a:t>OUTER JOIN</a:t>
            </a:r>
            <a:r>
              <a:rPr lang="en-US" sz="1000">
                <a:solidFill>
                  <a:srgbClr val="231F20"/>
                </a:solidFill>
                <a:latin typeface="Montserrat"/>
                <a:ea typeface="Montserrat"/>
                <a:cs typeface="Montserrat"/>
                <a:sym typeface="Montserrat"/>
              </a:rPr>
              <a:t>.</a:t>
            </a:r>
            <a:endParaRPr sz="1000">
              <a:latin typeface="Montserrat"/>
              <a:ea typeface="Montserrat"/>
              <a:cs typeface="Montserrat"/>
              <a:sym typeface="Montserrat"/>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1186bd4f06a_0_11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1186bd4f06a_0_118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000">
                <a:solidFill>
                  <a:srgbClr val="231F20"/>
                </a:solidFill>
                <a:latin typeface="Montserrat"/>
                <a:ea typeface="Montserrat"/>
                <a:cs typeface="Montserrat"/>
                <a:sym typeface="Montserrat"/>
              </a:rPr>
              <a:t>The output of the JOIN query gets written to a new ksqlDB stream, which is backed by a Kafka topic.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1186bd4f06a_0_14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58" name="Google Shape;1458;g1186bd4f06a_0_14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1186bd4f06a_0_14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4" name="Google Shape;1464;g1186bd4f06a_0_14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latin typeface="Montserrat"/>
                <a:ea typeface="Montserrat"/>
                <a:cs typeface="Montserrat"/>
                <a:sym typeface="Montserrat"/>
              </a:rPr>
              <a:t>Create a ksqlDB table on the database-sourced topic</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Talk about table vs stream and show the difference</a:t>
            </a:r>
            <a:endParaRPr sz="1000">
              <a:latin typeface="Montserrat"/>
              <a:ea typeface="Montserrat"/>
              <a:cs typeface="Montserrat"/>
              <a:sym typeface="Montserrat"/>
            </a:endParaRPr>
          </a:p>
          <a:p>
            <a:pPr indent="0" lvl="0" marL="0" rtl="0" algn="l">
              <a:spcBef>
                <a:spcPts val="0"/>
              </a:spcBef>
              <a:spcAft>
                <a:spcPts val="0"/>
              </a:spcAft>
              <a:buClr>
                <a:schemeClr val="dk1"/>
              </a:buClr>
              <a:buSzPts val="600"/>
              <a:buFont typeface="Source Code Pro"/>
              <a:buNone/>
            </a:pPr>
            <a:r>
              <a:rPr lang="en-US" sz="1000">
                <a:latin typeface="Montserrat"/>
                <a:ea typeface="Montserrat"/>
                <a:cs typeface="Montserrat"/>
                <a:sym typeface="Montserrat"/>
              </a:rPr>
              <a:t>Do a stream-table join, and then persist it with CSAS</a:t>
            </a:r>
            <a:endParaRPr sz="1000">
              <a:latin typeface="Montserrat"/>
              <a:ea typeface="Montserrat"/>
              <a:cs typeface="Montserrat"/>
              <a:sym typeface="Montserrat"/>
            </a:endParaRPr>
          </a:p>
          <a:p>
            <a:pPr indent="0" lvl="0" marL="0" rtl="0" algn="l">
              <a:spcBef>
                <a:spcPts val="0"/>
              </a:spcBef>
              <a:spcAft>
                <a:spcPts val="0"/>
              </a:spcAft>
              <a:buClr>
                <a:schemeClr val="dk1"/>
              </a:buClr>
              <a:buSzPts val="600"/>
              <a:buFont typeface="Source Code Pro"/>
              <a:buNone/>
            </a:pPr>
            <a:r>
              <a:t/>
            </a:r>
            <a:endParaRPr sz="1000">
              <a:latin typeface="Montserrat"/>
              <a:ea typeface="Montserrat"/>
              <a:cs typeface="Montserrat"/>
              <a:sym typeface="Montserrat"/>
            </a:endParaRPr>
          </a:p>
          <a:p>
            <a:pPr indent="0" lvl="0" marL="0" rtl="0" algn="l">
              <a:spcBef>
                <a:spcPts val="0"/>
              </a:spcBef>
              <a:spcAft>
                <a:spcPts val="0"/>
              </a:spcAft>
              <a:buClr>
                <a:schemeClr val="dk1"/>
              </a:buClr>
              <a:buSzPts val="600"/>
              <a:buFont typeface="Source Code Pro"/>
              <a:buNone/>
            </a:pPr>
            <a:r>
              <a:rPr lang="en-US" sz="1000">
                <a:latin typeface="Montserrat"/>
                <a:ea typeface="Montserrat"/>
                <a:cs typeface="Montserrat"/>
                <a:sym typeface="Montserrat"/>
              </a:rPr>
              <a:t>https://github.com/confluentinc/demo-scene/blob/master/build-a-streaming-pipeline/demo_build-a-streaming-pipeline.adoc#part-03---ksqldb-for-joining-streams plus part-02 for the table stuff</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00:00 Create customer table</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In the previous exercise we filtered a stream of ratings events to create a new one that excluded test messages. Now we’re going to use the customer information that we are pulling in from an external MySQL database to enrich each rating as it arrives (as well as all the existing ratings that we have already received and are storing on the Kafka topic).</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To do this we need to first model the customer data held in the Kafka topic in such a way that ksqlDB can use it to join to the ratings events. We’ll do this by creating a ksqlDB table (rather than a stream as done for the events).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0:33 To create a table we’ll first create a stream over the Kafka topic as before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Now we create the table based on the stream. Set the offset to earliest so that we process all the records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The table is built as an aggregation of the stream, using the LATEST_BY_OFFSET aggregation</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00:55 Enrich the stream of events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With the table built we can now use it to enrich the ratings stream that we’ve got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use a stream-table join on the common key of user ID that both the stream and table have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First we prototype the join and make sure that it works and returns the results that we’re expecting</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Since the results look good—each rating now includes the information about the customer…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will now persist this to an new stream (and thus Kafka topic). We do this using CREATE STREAM AS SELECT (like we did for the RATINGS_LIVE stream before)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Note that we’re overriding the default Kafka topic name to a hardcoded value. if we don’t do this the topic takes the name of the stream plus an internal identifier prefix</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Let’s check that the new stream works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The results look good - a live stream of events, and as each event arrives, the customer information gets added to it</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02:17 Picking up changes in the database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Let’s look at the live ratings stream for a particular user.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Note their current club status (bronze)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Imagine the customer’s status changes. it’s not changed in Kafka - it’s changed in the system in which customer data is created - the database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Probably changed by an application not a manual SQL UPDATE statement in practice…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Note how the next rating that comes in reflects the latest club status for the particular user</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03:04 Data flow</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ksqlDB has a data flow view which is useful</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But if you want broader context, including where the data comes from and goes to, use the data lineage view from the topics screen</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g1186bd4f06a_0_14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0" name="Google Shape;1470;g1186bd4f06a_0_14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F3B4B"/>
              </a:buClr>
              <a:buSzPts val="4000"/>
              <a:buFont typeface="Helvetica Neue"/>
              <a:buNone/>
            </a:pPr>
            <a:r>
              <a:rPr lang="en-US" sz="1000">
                <a:latin typeface="Montserrat"/>
                <a:ea typeface="Montserrat"/>
                <a:cs typeface="Montserrat"/>
                <a:sym typeface="Montserrat"/>
              </a:rPr>
              <a:t>Position Kafka Connect as the primary means for integrating Kafka with external systems</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Demonstrate the integration with target (Elasticsearch?) in practice</a:t>
            </a:r>
            <a:endParaRPr sz="1000">
              <a:latin typeface="Montserrat"/>
              <a:ea typeface="Montserrat"/>
              <a:cs typeface="Montserrat"/>
              <a:sym typeface="Montserrat"/>
            </a:endParaRPr>
          </a:p>
          <a:p>
            <a:pPr indent="0" lvl="0" marL="0" rtl="0" algn="l">
              <a:spcBef>
                <a:spcPts val="0"/>
              </a:spcBef>
              <a:spcAft>
                <a:spcPts val="0"/>
              </a:spcAft>
              <a:buClr>
                <a:srgbClr val="0F3B4B"/>
              </a:buClr>
              <a:buSzPts val="4000"/>
              <a:buFont typeface="Helvetica Neue"/>
              <a:buNone/>
            </a:pPr>
            <a:r>
              <a:rPr lang="en-US" sz="1000">
                <a:latin typeface="Montserrat"/>
                <a:ea typeface="Montserrat"/>
                <a:cs typeface="Montserrat"/>
                <a:sym typeface="Montserrat"/>
              </a:rPr>
              <a:t>Talk about Kafka Connect and show a ton of the sink connector technology logos / types</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Refer back to previous module for more of a intro to Kafka Connect, or the Kafka Connect course in full</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Set up Elasticsearch sink connector</a:t>
            </a:r>
            <a:br>
              <a:rPr lang="en-US" sz="1000">
                <a:latin typeface="Montserrat"/>
                <a:ea typeface="Montserrat"/>
                <a:cs typeface="Montserrat"/>
                <a:sym typeface="Montserrat"/>
              </a:rPr>
            </a:br>
            <a:br>
              <a:rPr lang="en-US" sz="1000">
                <a:latin typeface="Montserrat"/>
                <a:ea typeface="Montserrat"/>
                <a:cs typeface="Montserrat"/>
                <a:sym typeface="Montserrat"/>
              </a:rPr>
            </a:br>
            <a:r>
              <a:rPr lang="en-US" sz="1000">
                <a:latin typeface="Montserrat"/>
                <a:ea typeface="Montserrat"/>
                <a:cs typeface="Montserrat"/>
                <a:sym typeface="Montserrat"/>
              </a:rPr>
              <a:t>Show a nice Kibana dashboard</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1186bd4f06a_0_14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6" name="Google Shape;1476;g1186bd4f06a_0_14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As we draw this course to a close we have one final piece to put into our pipeline</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We've got the data in, we've processed and enriched it - now let's do something with it and write it somewhere to drive the operational dashboard that we hypothesized about in our example</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Just as we used Kafka Connect to get the customer data in from the database earlier, we're going to use Kafka Connect again here to stream the data to the target system</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1186bd4f06a_0_15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1186bd4f06a_0_15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231F20"/>
              </a:buClr>
              <a:buSzPts val="1100"/>
              <a:buFont typeface="Arial"/>
              <a:buNone/>
            </a:pPr>
            <a:r>
              <a:rPr lang="en-US" sz="1000">
                <a:solidFill>
                  <a:srgbClr val="231F20"/>
                </a:solidFill>
                <a:latin typeface="Montserrat"/>
                <a:ea typeface="Montserrat"/>
                <a:cs typeface="Montserrat"/>
                <a:sym typeface="Montserrat"/>
              </a:rPr>
              <a:t>There are connectors for most places you'd want to stream data to nowadays - object stores, cloud data warehouses, nosql stores, and so on</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Clr>
                <a:srgbClr val="231F20"/>
              </a:buClr>
              <a:buSzPts val="1100"/>
              <a:buFont typeface="Arial"/>
              <a:buNone/>
            </a:pPr>
            <a:r>
              <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None/>
            </a:pPr>
            <a:r>
              <a:rPr lang="en-US" sz="1000">
                <a:solidFill>
                  <a:srgbClr val="231F20"/>
                </a:solidFill>
                <a:latin typeface="Montserrat"/>
                <a:ea typeface="Montserrat"/>
                <a:cs typeface="Montserrat"/>
                <a:sym typeface="Montserrat"/>
              </a:rPr>
              <a:t>We're going to use Elasticsearch, with the managed connector in Confluent Cloud. You can also run it for yourself if you'd rather make life harder for yourself</a:t>
            </a:r>
            <a:endParaRPr sz="1000">
              <a:latin typeface="Montserrat"/>
              <a:ea typeface="Montserrat"/>
              <a:cs typeface="Montserrat"/>
              <a:sym typeface="Montserrat"/>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1186bd4f06a_0_15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1" name="Google Shape;1521;g1186bd4f06a_0_15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000">
                <a:solidFill>
                  <a:schemeClr val="dk1"/>
                </a:solidFill>
                <a:latin typeface="Montserrat"/>
                <a:ea typeface="Montserrat"/>
                <a:cs typeface="Montserrat"/>
                <a:sym typeface="Montserrat"/>
              </a:rPr>
              <a:t>These connectors are fully managed - you just configure them…</a:t>
            </a:r>
            <a:endParaRPr sz="1000">
              <a:latin typeface="Montserrat"/>
              <a:ea typeface="Montserrat"/>
              <a:cs typeface="Montserrat"/>
              <a:sym typeface="Montserra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186bd4f06a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186bd4f06a_0_1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Pipelines built around Kafka can evolve gracefully. Because Kafka stores data we can send the same data to multiple targets, independently</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We can also replay the data, either to backpopulate new copies of a target system, or to recover them after a failure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1186bd4f06a_0_1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1186bd4f06a_0_149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In this course we're going to concentrate on the pipelines that we can build with Kafka Connect. To learn more about Kafka Connect itself check out the Kafka Connect course that's available on Confluent Developer.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1186bd4f06a_0_15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1186bd4f06a_0_15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000">
                <a:solidFill>
                  <a:schemeClr val="dk1"/>
                </a:solidFill>
                <a:latin typeface="Montserrat"/>
                <a:ea typeface="Montserrat"/>
                <a:cs typeface="Montserrat"/>
                <a:sym typeface="Montserrat"/>
              </a:rPr>
              <a:t>With the data flowing into the target system we can then build out the operational dashboard that we had in mind at the beginning of this exercise. </a:t>
            </a:r>
            <a:endParaRPr sz="1000">
              <a:latin typeface="Montserrat"/>
              <a:ea typeface="Montserrat"/>
              <a:cs typeface="Montserrat"/>
              <a:sym typeface="Montserrat"/>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1186bd4f06a_0_15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6" name="Google Shape;1566;g1186bd4f06a_0_15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231F20"/>
              </a:buClr>
              <a:buSzPts val="1100"/>
              <a:buFont typeface="Arial"/>
              <a:buNone/>
            </a:pPr>
            <a:r>
              <a:rPr lang="en-US" sz="1000">
                <a:solidFill>
                  <a:srgbClr val="231F20"/>
                </a:solidFill>
                <a:latin typeface="Montserrat"/>
                <a:ea typeface="Montserrat"/>
                <a:cs typeface="Montserrat"/>
                <a:sym typeface="Montserrat"/>
              </a:rPr>
              <a:t>Let's recap on what we've built. </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Clr>
                <a:srgbClr val="231F20"/>
              </a:buClr>
              <a:buSzPts val="1100"/>
              <a:buFont typeface="Arial"/>
              <a:buNone/>
            </a:pPr>
            <a:r>
              <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We've taken a stream of events, each one with review rating information submitted by a customer</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1186bd4f06a_0_15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76" name="Google Shape;1576;g1186bd4f06a_0_15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We brought in a live copy of the data held in a database about our customers</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1186bd4f06a_0_15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1186bd4f06a_0_157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231F20"/>
              </a:buClr>
              <a:buSzPts val="1100"/>
              <a:buFont typeface="Arial"/>
              <a:buNone/>
            </a:pPr>
            <a:r>
              <a:rPr lang="en-US" sz="1000">
                <a:solidFill>
                  <a:srgbClr val="231F20"/>
                </a:solidFill>
                <a:latin typeface="Montserrat"/>
                <a:ea typeface="Montserrat"/>
                <a:cs typeface="Montserrat"/>
                <a:sym typeface="Montserrat"/>
              </a:rPr>
              <a:t>and we used stream processing to enrich each rating event as it arrives with information about the customer who left the review</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Clr>
                <a:srgbClr val="231F20"/>
              </a:buClr>
              <a:buSzPts val="1100"/>
              <a:buFont typeface="Arial"/>
              <a:buNone/>
            </a:pPr>
            <a:r>
              <a:t/>
            </a:r>
            <a:endParaRPr sz="1000">
              <a:solidFill>
                <a:srgbClr val="231F2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US" sz="1000">
                <a:solidFill>
                  <a:srgbClr val="231F20"/>
                </a:solidFill>
                <a:latin typeface="Montserrat"/>
                <a:ea typeface="Montserrat"/>
                <a:cs typeface="Montserrat"/>
                <a:sym typeface="Montserrat"/>
              </a:rPr>
              <a:t>the resulting enriched data was written back into a new Kafka and then streamed to Elasticsearch from where we built a dashboard on it</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1186bd4f06a_0_15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1186bd4f06a_0_159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1186bd4f06a_0_16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1186bd4f06a_0_160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600"/>
              <a:buFont typeface="Source Code Pro"/>
              <a:buNone/>
            </a:pPr>
            <a:r>
              <a:rPr lang="en-US" sz="1000">
                <a:latin typeface="Montserrat"/>
                <a:ea typeface="Montserrat"/>
                <a:cs typeface="Montserrat"/>
                <a:sym typeface="Montserrat"/>
              </a:rPr>
              <a:t>1. Create Elasticsearch sink connector</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2. Build out a dashboard in Kibana</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00:00 Background</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This exercise is the culmination of a pipeline project which takes streams of ratings events, filters them and enriches them with information about the customer using data streamed from a database.</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rPr lang="en-US" sz="1000">
                <a:latin typeface="Montserrat"/>
                <a:ea typeface="Montserrat"/>
                <a:cs typeface="Montserrat"/>
                <a:sym typeface="Montserrat"/>
              </a:rPr>
              <a:t>For the final step we will stream the enriched data out to Elasticsearch from where it can be built into a dashboard. You need to have an Elasticsearch instance created as described in the first exercise, and it must be accessible from the internet.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00:20 From our cluster’s homepage we can head to the topics screen and see the topic we created at the end of this pipeline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There’s new messages arriving in this topic, along with all the ones there already.</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Each time someone leaves a new rating on our fictional website it’s received on a Kafka topic, enriched to include information about the customer, and written out to this topic.</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We want to build an operational dashboard of these ratings that includes the information about the customer, so let’s stream this data to Elasticsearch</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00:44 Create Connector</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H</a:t>
            </a:r>
            <a:r>
              <a:rPr lang="en-US" sz="1000">
                <a:latin typeface="Montserrat"/>
                <a:ea typeface="Montserrat"/>
                <a:cs typeface="Montserrat"/>
                <a:sym typeface="Montserrat"/>
              </a:rPr>
              <a:t>ead to the connectors page and look for the Elasticsearch Service Sink</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Select the ratings-enriched topic. Remember we hardcoded this topic name when we created it in ksqlDB in the previous lessons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Specify the API key so that the connector can access the Kafka cluster. As before, re-use the one you created, but if you’ve lost it create a new one</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Specify the endpoint and credentials for your Elasticsearch instance. Remember that it needs to be accessible from the internet</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Fill out the rest of the details for how to handle the messages being sent from Kafka to Elasticsearch</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Click Next and the connection to Elasticsearch will be validated</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Check the JSON against the config that you entered and click Launch to create the connector</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01:38 View Connector Details</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Once the connector’s running you can click on it and see throughput rate etc</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From the cluster menu you can list the consumers and see the connector’s lag against each partition</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US" sz="1000">
                <a:latin typeface="Montserrat"/>
                <a:ea typeface="Montserrat"/>
                <a:cs typeface="Montserrat"/>
                <a:sym typeface="Montserrat"/>
              </a:rPr>
              <a:t>01:54 Check the Data in Elasticsearch</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In kibana we can see the index has been created in Elasticsearch and there are docs in it (Docs count column)</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The mappings of the fields looks good, including the RATING_TS as a date type </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Create an index mapping in Kibana so that it knows what fields are in the data </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Head to Discover feature and add fields to the view</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Note how new messages are arriving all the time each time we refresh</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Save the view so that you can add it to a dashboard</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Create a new dashboard and add the view to it that you just created</a:t>
            </a:r>
            <a:endParaRPr sz="1000">
              <a:latin typeface="Montserrat"/>
              <a:ea typeface="Montserrat"/>
              <a:cs typeface="Montserrat"/>
              <a:sym typeface="Montserrat"/>
            </a:endParaRPr>
          </a:p>
          <a:p>
            <a:pPr indent="-285750" lvl="0" marL="457200" rtl="0" algn="l">
              <a:spcBef>
                <a:spcPts val="0"/>
              </a:spcBef>
              <a:spcAft>
                <a:spcPts val="0"/>
              </a:spcAft>
              <a:buSzPts val="1000"/>
              <a:buFont typeface="Montserrat"/>
              <a:buChar char="●"/>
            </a:pPr>
            <a:r>
              <a:rPr lang="en-US" sz="1000">
                <a:latin typeface="Montserrat"/>
                <a:ea typeface="Montserrat"/>
                <a:cs typeface="Montserrat"/>
                <a:sym typeface="Montserrat"/>
              </a:rPr>
              <a:t>&lt;Create new dashboard - LMK if you need words to talk through this but I’m guessing you want to just skim over this bit&gt;</a:t>
            </a:r>
            <a:endParaRPr sz="1000">
              <a:latin typeface="Montserrat"/>
              <a:ea typeface="Montserrat"/>
              <a:cs typeface="Montserrat"/>
              <a:sym typeface="Montserrat"/>
            </a:endParaRPr>
          </a:p>
          <a:p>
            <a:pPr indent="0" lvl="0" marL="0" rtl="0" algn="l">
              <a:spcBef>
                <a:spcPts val="0"/>
              </a:spcBef>
              <a:spcAft>
                <a:spcPts val="0"/>
              </a:spcAft>
              <a:buClr>
                <a:schemeClr val="dk1"/>
              </a:buClr>
              <a:buSzPts val="3700"/>
              <a:buFont typeface="Arial"/>
              <a:buNone/>
            </a:pPr>
            <a:r>
              <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g1183c4ecb48_2_9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23" name="Google Shape;1623;g1183c4ecb48_2_9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4" name="Google Shape;1624;g1183c4ecb48_2_9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186bd4f06a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186bd4f06a_0_1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Pipelines aren't just about streaming the same data from one place to another</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Of course, you *can* use it to do this. (You can also just use an iPhone to make a telephone call)</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Consider a typical transaction relational database. The data is probably normalised. Events (facts) in one table. Reference information on several others.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For analytics you need to denormalise that data, so that you can say that for each event (such as an order) what were the additional pieces of information about it (such as the customer who placed it)</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rPr lang="en-US" sz="1000">
                <a:solidFill>
                  <a:srgbClr val="231F20"/>
                </a:solidFill>
                <a:latin typeface="Montserrat"/>
                <a:ea typeface="Montserrat"/>
                <a:cs typeface="Montserrat"/>
                <a:sym typeface="Montserrat"/>
              </a:rPr>
              <a:t>You could do this on the target system, but in practice it makes a lot of sense to do this as part of the stream itself instead of as a batch process later on. </a:t>
            </a:r>
            <a:endParaRPr sz="1000">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186bd4f06a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186bd4f06a_0_8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This is where the second part of streaming pipelines comes in - stream </a:t>
            </a:r>
            <a:r>
              <a:rPr b="1" lang="en-US" sz="1000">
                <a:solidFill>
                  <a:srgbClr val="231F20"/>
                </a:solidFill>
                <a:latin typeface="Montserrat"/>
                <a:ea typeface="Montserrat"/>
                <a:cs typeface="Montserrat"/>
                <a:sym typeface="Montserrat"/>
              </a:rPr>
              <a:t>processing</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rPr lang="en-US" sz="1000">
                <a:solidFill>
                  <a:srgbClr val="231F20"/>
                </a:solidFill>
                <a:latin typeface="Montserrat"/>
                <a:ea typeface="Montserrat"/>
                <a:cs typeface="Montserrat"/>
                <a:sym typeface="Montserrat"/>
              </a:rPr>
              <a:t>Not just getting data from one place to another, but modifying it as it passes through. </a:t>
            </a:r>
            <a:endParaRPr sz="1000">
              <a:solidFill>
                <a:srgbClr val="231F20"/>
              </a:solidFill>
              <a:latin typeface="Montserrat"/>
              <a:ea typeface="Montserrat"/>
              <a:cs typeface="Montserrat"/>
              <a:sym typeface="Montserrat"/>
            </a:endParaRPr>
          </a:p>
          <a:p>
            <a:pPr indent="0" lvl="0" marL="0" rtl="0" algn="l">
              <a:spcBef>
                <a:spcPts val="0"/>
              </a:spcBef>
              <a:spcAft>
                <a:spcPts val="0"/>
              </a:spcAft>
              <a:buClr>
                <a:srgbClr val="231F20"/>
              </a:buClr>
              <a:buSzPts val="1800"/>
              <a:buFont typeface="Arial"/>
              <a:buNone/>
            </a:pPr>
            <a:r>
              <a:t/>
            </a:r>
            <a:endParaRPr sz="1000">
              <a:solidFill>
                <a:srgbClr val="231F20"/>
              </a:solidFill>
              <a:latin typeface="Montserrat"/>
              <a:ea typeface="Montserrat"/>
              <a:cs typeface="Montserrat"/>
              <a:sym typeface="Montserrat"/>
            </a:endParaRPr>
          </a:p>
          <a:p>
            <a:pPr indent="0" lvl="0" marL="0" rtl="0" algn="l">
              <a:spcBef>
                <a:spcPts val="0"/>
              </a:spcBef>
              <a:spcAft>
                <a:spcPts val="0"/>
              </a:spcAft>
              <a:buNone/>
            </a:pPr>
            <a:r>
              <a:rPr lang="en-US" sz="1000">
                <a:solidFill>
                  <a:srgbClr val="231F20"/>
                </a:solidFill>
                <a:latin typeface="Montserrat"/>
                <a:ea typeface="Montserrat"/>
                <a:cs typeface="Montserrat"/>
                <a:sym typeface="Montserrat"/>
              </a:rPr>
              <a:t>This could be joining data together, it could be filtering it, deriving new values, applies calculations, aggregating it…all the kinds of things that we do to data to apply business logic to drive the processes and analytics that we do.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hyperlink" Target="http://developer.confluent.io/"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hyperlink" Target="http://developer.confluent.io/"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hyperlink" Target="http://developer.confluent.io/"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hyperlink" Target="http://developer.confluent.io/"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hyperlink" Target="http://developer.confluent.io/"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hyperlink" Target="http://developer.confluent.io/"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_Denim">
  <p:cSld name="Breaker_Denim">
    <p:bg>
      <p:bgPr>
        <a:solidFill>
          <a:schemeClr val="dk2"/>
        </a:solid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914400" y="4153200"/>
            <a:ext cx="22548900" cy="5409600"/>
          </a:xfrm>
          <a:prstGeom prst="rect">
            <a:avLst/>
          </a:prstGeom>
          <a:noFill/>
          <a:ln>
            <a:noFill/>
          </a:ln>
        </p:spPr>
        <p:txBody>
          <a:bodyPr anchorCtr="0" anchor="ctr" bIns="121875" lIns="0" spcFirstLastPara="1" rIns="243800" wrap="square" tIns="121875">
            <a:noAutofit/>
          </a:bodyPr>
          <a:lstStyle>
            <a:lvl1pPr lvl="0" algn="l">
              <a:lnSpc>
                <a:spcPct val="90000"/>
              </a:lnSpc>
              <a:spcBef>
                <a:spcPts val="0"/>
              </a:spcBef>
              <a:spcAft>
                <a:spcPts val="0"/>
              </a:spcAft>
              <a:buSzPts val="6400"/>
              <a:buNone/>
              <a:defRPr sz="9600">
                <a:solidFill>
                  <a:schemeClr val="lt1"/>
                </a:solidFill>
              </a:defRPr>
            </a:lvl1pPr>
            <a:lvl2pPr lvl="1" algn="l">
              <a:lnSpc>
                <a:spcPct val="100000"/>
              </a:lnSpc>
              <a:spcBef>
                <a:spcPts val="0"/>
              </a:spcBef>
              <a:spcAft>
                <a:spcPts val="0"/>
              </a:spcAft>
              <a:buSzPts val="6400"/>
              <a:buNone/>
              <a:defRPr sz="9600">
                <a:solidFill>
                  <a:schemeClr val="lt1"/>
                </a:solidFill>
              </a:defRPr>
            </a:lvl2pPr>
            <a:lvl3pPr lvl="2" algn="l">
              <a:lnSpc>
                <a:spcPct val="100000"/>
              </a:lnSpc>
              <a:spcBef>
                <a:spcPts val="0"/>
              </a:spcBef>
              <a:spcAft>
                <a:spcPts val="0"/>
              </a:spcAft>
              <a:buSzPts val="6400"/>
              <a:buNone/>
              <a:defRPr sz="9600">
                <a:solidFill>
                  <a:schemeClr val="lt1"/>
                </a:solidFill>
              </a:defRPr>
            </a:lvl3pPr>
            <a:lvl4pPr lvl="3" algn="l">
              <a:lnSpc>
                <a:spcPct val="100000"/>
              </a:lnSpc>
              <a:spcBef>
                <a:spcPts val="0"/>
              </a:spcBef>
              <a:spcAft>
                <a:spcPts val="0"/>
              </a:spcAft>
              <a:buSzPts val="6400"/>
              <a:buNone/>
              <a:defRPr sz="9600">
                <a:solidFill>
                  <a:schemeClr val="lt1"/>
                </a:solidFill>
              </a:defRPr>
            </a:lvl4pPr>
            <a:lvl5pPr lvl="4" algn="l">
              <a:lnSpc>
                <a:spcPct val="100000"/>
              </a:lnSpc>
              <a:spcBef>
                <a:spcPts val="0"/>
              </a:spcBef>
              <a:spcAft>
                <a:spcPts val="0"/>
              </a:spcAft>
              <a:buSzPts val="6400"/>
              <a:buNone/>
              <a:defRPr sz="9600">
                <a:solidFill>
                  <a:schemeClr val="lt1"/>
                </a:solidFill>
              </a:defRPr>
            </a:lvl5pPr>
            <a:lvl6pPr lvl="5" algn="l">
              <a:lnSpc>
                <a:spcPct val="100000"/>
              </a:lnSpc>
              <a:spcBef>
                <a:spcPts val="0"/>
              </a:spcBef>
              <a:spcAft>
                <a:spcPts val="0"/>
              </a:spcAft>
              <a:buSzPts val="6400"/>
              <a:buNone/>
              <a:defRPr sz="9600">
                <a:solidFill>
                  <a:schemeClr val="lt1"/>
                </a:solidFill>
              </a:defRPr>
            </a:lvl6pPr>
            <a:lvl7pPr lvl="6" algn="l">
              <a:lnSpc>
                <a:spcPct val="100000"/>
              </a:lnSpc>
              <a:spcBef>
                <a:spcPts val="0"/>
              </a:spcBef>
              <a:spcAft>
                <a:spcPts val="0"/>
              </a:spcAft>
              <a:buSzPts val="6400"/>
              <a:buNone/>
              <a:defRPr sz="9600">
                <a:solidFill>
                  <a:schemeClr val="lt1"/>
                </a:solidFill>
              </a:defRPr>
            </a:lvl7pPr>
            <a:lvl8pPr lvl="7" algn="l">
              <a:lnSpc>
                <a:spcPct val="100000"/>
              </a:lnSpc>
              <a:spcBef>
                <a:spcPts val="0"/>
              </a:spcBef>
              <a:spcAft>
                <a:spcPts val="0"/>
              </a:spcAft>
              <a:buSzPts val="6400"/>
              <a:buNone/>
              <a:defRPr sz="9600">
                <a:solidFill>
                  <a:schemeClr val="lt1"/>
                </a:solidFill>
              </a:defRPr>
            </a:lvl8pPr>
            <a:lvl9pPr lvl="8" algn="l">
              <a:lnSpc>
                <a:spcPct val="100000"/>
              </a:lnSpc>
              <a:spcBef>
                <a:spcPts val="0"/>
              </a:spcBef>
              <a:spcAft>
                <a:spcPts val="0"/>
              </a:spcAft>
              <a:buSzPts val="6400"/>
              <a:buNone/>
              <a:defRPr sz="9600">
                <a:solidFill>
                  <a:schemeClr val="lt1"/>
                </a:solidFill>
              </a:defRPr>
            </a:lvl9pPr>
          </a:lstStyle>
          <a:p/>
        </p:txBody>
      </p:sp>
      <p:pic>
        <p:nvPicPr>
          <p:cNvPr id="11" name="Google Shape;11;p2"/>
          <p:cNvPicPr preferRelativeResize="0"/>
          <p:nvPr/>
        </p:nvPicPr>
        <p:blipFill rotWithShape="1">
          <a:blip r:embed="rId2">
            <a:alphaModFix/>
          </a:blip>
          <a:srcRect b="12443" l="12421" r="12241" t="12407"/>
          <a:stretch/>
        </p:blipFill>
        <p:spPr>
          <a:xfrm>
            <a:off x="22473923" y="897155"/>
            <a:ext cx="991331" cy="98880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Robbins Egg">
  <p:cSld name="Title and Content_Robbins Egg">
    <p:bg>
      <p:bgPr>
        <a:solidFill>
          <a:schemeClr val="accent5"/>
        </a:solidFill>
      </p:bgPr>
    </p:bg>
    <p:spTree>
      <p:nvGrpSpPr>
        <p:cNvPr id="66" name="Shape 66"/>
        <p:cNvGrpSpPr/>
        <p:nvPr/>
      </p:nvGrpSpPr>
      <p:grpSpPr>
        <a:xfrm>
          <a:off x="0" y="0"/>
          <a:ext cx="0" cy="0"/>
          <a:chOff x="0" y="0"/>
          <a:chExt cx="0" cy="0"/>
        </a:xfrm>
      </p:grpSpPr>
      <p:sp>
        <p:nvSpPr>
          <p:cNvPr id="67" name="Google Shape;67;p11"/>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chemeClr val="dk2"/>
              </a:solidFill>
              <a:latin typeface="Montserrat"/>
              <a:ea typeface="Montserrat"/>
              <a:cs typeface="Montserrat"/>
              <a:sym typeface="Montserrat"/>
            </a:endParaRPr>
          </a:p>
        </p:txBody>
      </p:sp>
      <p:sp>
        <p:nvSpPr>
          <p:cNvPr id="68" name="Google Shape;68;p11"/>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dk2"/>
              </a:buClr>
              <a:buSzPts val="6400"/>
              <a:buFont typeface="Arial"/>
              <a:buNone/>
              <a:defRPr>
                <a:solidFill>
                  <a:schemeClr val="dk2"/>
                </a:solidFill>
              </a:defRPr>
            </a:lvl1pPr>
            <a:lvl2pPr lvl="1" algn="l">
              <a:lnSpc>
                <a:spcPct val="100000"/>
              </a:lnSpc>
              <a:spcBef>
                <a:spcPts val="0"/>
              </a:spcBef>
              <a:spcAft>
                <a:spcPts val="0"/>
              </a:spcAft>
              <a:buSzPts val="6400"/>
              <a:buNone/>
              <a:defRPr/>
            </a:lvl2pPr>
            <a:lvl3pPr lvl="2" algn="l">
              <a:lnSpc>
                <a:spcPct val="100000"/>
              </a:lnSpc>
              <a:spcBef>
                <a:spcPts val="0"/>
              </a:spcBef>
              <a:spcAft>
                <a:spcPts val="0"/>
              </a:spcAft>
              <a:buSzPts val="6400"/>
              <a:buNone/>
              <a:defRPr/>
            </a:lvl3pPr>
            <a:lvl4pPr lvl="3" algn="l">
              <a:lnSpc>
                <a:spcPct val="100000"/>
              </a:lnSpc>
              <a:spcBef>
                <a:spcPts val="0"/>
              </a:spcBef>
              <a:spcAft>
                <a:spcPts val="0"/>
              </a:spcAft>
              <a:buSzPts val="6400"/>
              <a:buNone/>
              <a:defRPr/>
            </a:lvl4pPr>
            <a:lvl5pPr lvl="4" algn="l">
              <a:lnSpc>
                <a:spcPct val="100000"/>
              </a:lnSpc>
              <a:spcBef>
                <a:spcPts val="0"/>
              </a:spcBef>
              <a:spcAft>
                <a:spcPts val="0"/>
              </a:spcAft>
              <a:buSzPts val="6400"/>
              <a:buNone/>
              <a:defRPr/>
            </a:lvl5pPr>
            <a:lvl6pPr lvl="5" algn="l">
              <a:lnSpc>
                <a:spcPct val="100000"/>
              </a:lnSpc>
              <a:spcBef>
                <a:spcPts val="0"/>
              </a:spcBef>
              <a:spcAft>
                <a:spcPts val="0"/>
              </a:spcAft>
              <a:buSzPts val="6400"/>
              <a:buNone/>
              <a:defRPr/>
            </a:lvl6pPr>
            <a:lvl7pPr lvl="6" algn="l">
              <a:lnSpc>
                <a:spcPct val="100000"/>
              </a:lnSpc>
              <a:spcBef>
                <a:spcPts val="0"/>
              </a:spcBef>
              <a:spcAft>
                <a:spcPts val="0"/>
              </a:spcAft>
              <a:buSzPts val="6400"/>
              <a:buNone/>
              <a:defRPr/>
            </a:lvl7pPr>
            <a:lvl8pPr lvl="7" algn="l">
              <a:lnSpc>
                <a:spcPct val="100000"/>
              </a:lnSpc>
              <a:spcBef>
                <a:spcPts val="0"/>
              </a:spcBef>
              <a:spcAft>
                <a:spcPts val="0"/>
              </a:spcAft>
              <a:buSzPts val="6400"/>
              <a:buNone/>
              <a:defRPr/>
            </a:lvl8pPr>
            <a:lvl9pPr lvl="8" algn="l">
              <a:lnSpc>
                <a:spcPct val="100000"/>
              </a:lnSpc>
              <a:spcBef>
                <a:spcPts val="0"/>
              </a:spcBef>
              <a:spcAft>
                <a:spcPts val="0"/>
              </a:spcAft>
              <a:buSzPts val="6400"/>
              <a:buNone/>
              <a:defRPr/>
            </a:lvl9pPr>
          </a:lstStyle>
          <a:p/>
        </p:txBody>
      </p:sp>
      <p:sp>
        <p:nvSpPr>
          <p:cNvPr id="69" name="Google Shape;69;p11"/>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70" name="Google Shape;70;p11"/>
          <p:cNvSpPr txBox="1"/>
          <p:nvPr>
            <p:ph idx="1" type="body"/>
          </p:nvPr>
        </p:nvSpPr>
        <p:spPr>
          <a:xfrm>
            <a:off x="914400" y="2633787"/>
            <a:ext cx="22548900" cy="93264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Clr>
                <a:schemeClr val="dk2"/>
              </a:buClr>
              <a:buSzPts val="3700"/>
              <a:buChar char="•"/>
              <a:defRPr>
                <a:solidFill>
                  <a:schemeClr val="dk2"/>
                </a:solidFill>
              </a:defRPr>
            </a:lvl1pPr>
            <a:lvl2pPr indent="-463550" lvl="1" marL="914400" algn="l">
              <a:lnSpc>
                <a:spcPct val="100000"/>
              </a:lnSpc>
              <a:spcBef>
                <a:spcPts val="1100"/>
              </a:spcBef>
              <a:spcAft>
                <a:spcPts val="0"/>
              </a:spcAft>
              <a:buClr>
                <a:schemeClr val="dk2"/>
              </a:buClr>
              <a:buSzPts val="3700"/>
              <a:buChar char="•"/>
              <a:defRPr>
                <a:solidFill>
                  <a:schemeClr val="dk2"/>
                </a:solidFill>
              </a:defRPr>
            </a:lvl2pPr>
            <a:lvl3pPr indent="-463550" lvl="2" marL="1371600" algn="l">
              <a:lnSpc>
                <a:spcPct val="100000"/>
              </a:lnSpc>
              <a:spcBef>
                <a:spcPts val="1100"/>
              </a:spcBef>
              <a:spcAft>
                <a:spcPts val="0"/>
              </a:spcAft>
              <a:buClr>
                <a:schemeClr val="dk2"/>
              </a:buClr>
              <a:buSzPts val="3700"/>
              <a:buChar char="•"/>
              <a:defRPr>
                <a:solidFill>
                  <a:schemeClr val="dk2"/>
                </a:solidFill>
              </a:defRPr>
            </a:lvl3pPr>
            <a:lvl4pPr indent="-463550" lvl="3" marL="1828800" algn="l">
              <a:lnSpc>
                <a:spcPct val="100000"/>
              </a:lnSpc>
              <a:spcBef>
                <a:spcPts val="1100"/>
              </a:spcBef>
              <a:spcAft>
                <a:spcPts val="0"/>
              </a:spcAft>
              <a:buClr>
                <a:schemeClr val="dk2"/>
              </a:buClr>
              <a:buSzPts val="3700"/>
              <a:buChar char="•"/>
              <a:defRPr>
                <a:solidFill>
                  <a:schemeClr val="dk2"/>
                </a:solidFill>
              </a:defRPr>
            </a:lvl4pPr>
            <a:lvl5pPr indent="-463550" lvl="4" marL="2286000" algn="l">
              <a:lnSpc>
                <a:spcPct val="100000"/>
              </a:lnSpc>
              <a:spcBef>
                <a:spcPts val="1100"/>
              </a:spcBef>
              <a:spcAft>
                <a:spcPts val="0"/>
              </a:spcAft>
              <a:buClr>
                <a:schemeClr val="dk2"/>
              </a:buClr>
              <a:buSzPts val="3700"/>
              <a:buChar char="•"/>
              <a:defRPr>
                <a:solidFill>
                  <a:schemeClr val="dk2"/>
                </a:solidFill>
              </a:defRPr>
            </a:lvl5pPr>
            <a:lvl6pPr indent="-463550" lvl="5" marL="2743200" algn="l">
              <a:lnSpc>
                <a:spcPct val="100000"/>
              </a:lnSpc>
              <a:spcBef>
                <a:spcPts val="1100"/>
              </a:spcBef>
              <a:spcAft>
                <a:spcPts val="0"/>
              </a:spcAft>
              <a:buClr>
                <a:schemeClr val="dk2"/>
              </a:buClr>
              <a:buSzPts val="3700"/>
              <a:buChar char="•"/>
              <a:defRPr>
                <a:solidFill>
                  <a:schemeClr val="dk2"/>
                </a:solidFill>
              </a:defRPr>
            </a:lvl6pPr>
            <a:lvl7pPr indent="-463550" lvl="6" marL="3200400" algn="l">
              <a:lnSpc>
                <a:spcPct val="100000"/>
              </a:lnSpc>
              <a:spcBef>
                <a:spcPts val="1100"/>
              </a:spcBef>
              <a:spcAft>
                <a:spcPts val="0"/>
              </a:spcAft>
              <a:buClr>
                <a:schemeClr val="dk2"/>
              </a:buClr>
              <a:buSzPts val="3700"/>
              <a:buChar char="•"/>
              <a:defRPr>
                <a:solidFill>
                  <a:schemeClr val="dk2"/>
                </a:solidFill>
              </a:defRPr>
            </a:lvl7pPr>
            <a:lvl8pPr indent="-463550" lvl="7" marL="3657600" algn="l">
              <a:lnSpc>
                <a:spcPct val="100000"/>
              </a:lnSpc>
              <a:spcBef>
                <a:spcPts val="1100"/>
              </a:spcBef>
              <a:spcAft>
                <a:spcPts val="0"/>
              </a:spcAft>
              <a:buClr>
                <a:schemeClr val="dk2"/>
              </a:buClr>
              <a:buSzPts val="3700"/>
              <a:buChar char="•"/>
              <a:defRPr>
                <a:solidFill>
                  <a:schemeClr val="dk2"/>
                </a:solidFill>
              </a:defRPr>
            </a:lvl8pPr>
            <a:lvl9pPr indent="-463550" lvl="8" marL="4114800" algn="l">
              <a:lnSpc>
                <a:spcPct val="100000"/>
              </a:lnSpc>
              <a:spcBef>
                <a:spcPts val="1100"/>
              </a:spcBef>
              <a:spcAft>
                <a:spcPts val="0"/>
              </a:spcAft>
              <a:buClr>
                <a:schemeClr val="dk2"/>
              </a:buClr>
              <a:buSzPts val="3700"/>
              <a:buChar char="•"/>
              <a:defRPr>
                <a:solidFill>
                  <a:schemeClr val="dk2"/>
                </a:solidFill>
              </a:defRPr>
            </a:lvl9pPr>
          </a:lstStyle>
          <a:p/>
        </p:txBody>
      </p:sp>
      <p:pic>
        <p:nvPicPr>
          <p:cNvPr id="71" name="Google Shape;71;p11"/>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Powder">
  <p:cSld name="Title and Content_Powder">
    <p:bg>
      <p:bgPr>
        <a:solidFill>
          <a:schemeClr val="accent6"/>
        </a:solidFill>
      </p:bgPr>
    </p:bg>
    <p:spTree>
      <p:nvGrpSpPr>
        <p:cNvPr id="72" name="Shape 72"/>
        <p:cNvGrpSpPr/>
        <p:nvPr/>
      </p:nvGrpSpPr>
      <p:grpSpPr>
        <a:xfrm>
          <a:off x="0" y="0"/>
          <a:ext cx="0" cy="0"/>
          <a:chOff x="0" y="0"/>
          <a:chExt cx="0" cy="0"/>
        </a:xfrm>
      </p:grpSpPr>
      <p:sp>
        <p:nvSpPr>
          <p:cNvPr id="73" name="Google Shape;73;p12"/>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chemeClr val="dk2"/>
              </a:solidFill>
              <a:latin typeface="Montserrat"/>
              <a:ea typeface="Montserrat"/>
              <a:cs typeface="Montserrat"/>
              <a:sym typeface="Montserrat"/>
            </a:endParaRPr>
          </a:p>
        </p:txBody>
      </p:sp>
      <p:sp>
        <p:nvSpPr>
          <p:cNvPr id="74" name="Google Shape;74;p12"/>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dk2"/>
              </a:buClr>
              <a:buSzPts val="6400"/>
              <a:buFont typeface="Arial"/>
              <a:buNone/>
              <a:defRPr>
                <a:solidFill>
                  <a:schemeClr val="dk2"/>
                </a:solidFill>
              </a:defRPr>
            </a:lvl1pPr>
            <a:lvl2pPr lvl="1" algn="l">
              <a:lnSpc>
                <a:spcPct val="100000"/>
              </a:lnSpc>
              <a:spcBef>
                <a:spcPts val="0"/>
              </a:spcBef>
              <a:spcAft>
                <a:spcPts val="0"/>
              </a:spcAft>
              <a:buSzPts val="6400"/>
              <a:buNone/>
              <a:defRPr/>
            </a:lvl2pPr>
            <a:lvl3pPr lvl="2" algn="l">
              <a:lnSpc>
                <a:spcPct val="100000"/>
              </a:lnSpc>
              <a:spcBef>
                <a:spcPts val="0"/>
              </a:spcBef>
              <a:spcAft>
                <a:spcPts val="0"/>
              </a:spcAft>
              <a:buSzPts val="6400"/>
              <a:buNone/>
              <a:defRPr/>
            </a:lvl3pPr>
            <a:lvl4pPr lvl="3" algn="l">
              <a:lnSpc>
                <a:spcPct val="100000"/>
              </a:lnSpc>
              <a:spcBef>
                <a:spcPts val="0"/>
              </a:spcBef>
              <a:spcAft>
                <a:spcPts val="0"/>
              </a:spcAft>
              <a:buSzPts val="6400"/>
              <a:buNone/>
              <a:defRPr/>
            </a:lvl4pPr>
            <a:lvl5pPr lvl="4" algn="l">
              <a:lnSpc>
                <a:spcPct val="100000"/>
              </a:lnSpc>
              <a:spcBef>
                <a:spcPts val="0"/>
              </a:spcBef>
              <a:spcAft>
                <a:spcPts val="0"/>
              </a:spcAft>
              <a:buSzPts val="6400"/>
              <a:buNone/>
              <a:defRPr/>
            </a:lvl5pPr>
            <a:lvl6pPr lvl="5" algn="l">
              <a:lnSpc>
                <a:spcPct val="100000"/>
              </a:lnSpc>
              <a:spcBef>
                <a:spcPts val="0"/>
              </a:spcBef>
              <a:spcAft>
                <a:spcPts val="0"/>
              </a:spcAft>
              <a:buSzPts val="6400"/>
              <a:buNone/>
              <a:defRPr/>
            </a:lvl6pPr>
            <a:lvl7pPr lvl="6" algn="l">
              <a:lnSpc>
                <a:spcPct val="100000"/>
              </a:lnSpc>
              <a:spcBef>
                <a:spcPts val="0"/>
              </a:spcBef>
              <a:spcAft>
                <a:spcPts val="0"/>
              </a:spcAft>
              <a:buSzPts val="6400"/>
              <a:buNone/>
              <a:defRPr/>
            </a:lvl7pPr>
            <a:lvl8pPr lvl="7" algn="l">
              <a:lnSpc>
                <a:spcPct val="100000"/>
              </a:lnSpc>
              <a:spcBef>
                <a:spcPts val="0"/>
              </a:spcBef>
              <a:spcAft>
                <a:spcPts val="0"/>
              </a:spcAft>
              <a:buSzPts val="6400"/>
              <a:buNone/>
              <a:defRPr/>
            </a:lvl8pPr>
            <a:lvl9pPr lvl="8" algn="l">
              <a:lnSpc>
                <a:spcPct val="100000"/>
              </a:lnSpc>
              <a:spcBef>
                <a:spcPts val="0"/>
              </a:spcBef>
              <a:spcAft>
                <a:spcPts val="0"/>
              </a:spcAft>
              <a:buSzPts val="6400"/>
              <a:buNone/>
              <a:defRPr/>
            </a:lvl9pPr>
          </a:lstStyle>
          <a:p/>
        </p:txBody>
      </p:sp>
      <p:sp>
        <p:nvSpPr>
          <p:cNvPr id="75" name="Google Shape;75;p12"/>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76" name="Google Shape;76;p12"/>
          <p:cNvSpPr txBox="1"/>
          <p:nvPr>
            <p:ph idx="1" type="body"/>
          </p:nvPr>
        </p:nvSpPr>
        <p:spPr>
          <a:xfrm>
            <a:off x="914400" y="2633787"/>
            <a:ext cx="22548900" cy="93264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Clr>
                <a:schemeClr val="dk2"/>
              </a:buClr>
              <a:buSzPts val="3700"/>
              <a:buChar char="•"/>
              <a:defRPr>
                <a:solidFill>
                  <a:schemeClr val="dk2"/>
                </a:solidFill>
              </a:defRPr>
            </a:lvl1pPr>
            <a:lvl2pPr indent="-463550" lvl="1" marL="914400" algn="l">
              <a:lnSpc>
                <a:spcPct val="100000"/>
              </a:lnSpc>
              <a:spcBef>
                <a:spcPts val="1100"/>
              </a:spcBef>
              <a:spcAft>
                <a:spcPts val="0"/>
              </a:spcAft>
              <a:buClr>
                <a:schemeClr val="dk2"/>
              </a:buClr>
              <a:buSzPts val="3700"/>
              <a:buChar char="•"/>
              <a:defRPr>
                <a:solidFill>
                  <a:schemeClr val="dk2"/>
                </a:solidFill>
              </a:defRPr>
            </a:lvl2pPr>
            <a:lvl3pPr indent="-463550" lvl="2" marL="1371600" algn="l">
              <a:lnSpc>
                <a:spcPct val="100000"/>
              </a:lnSpc>
              <a:spcBef>
                <a:spcPts val="1100"/>
              </a:spcBef>
              <a:spcAft>
                <a:spcPts val="0"/>
              </a:spcAft>
              <a:buClr>
                <a:schemeClr val="dk2"/>
              </a:buClr>
              <a:buSzPts val="3700"/>
              <a:buChar char="•"/>
              <a:defRPr>
                <a:solidFill>
                  <a:schemeClr val="dk2"/>
                </a:solidFill>
              </a:defRPr>
            </a:lvl3pPr>
            <a:lvl4pPr indent="-463550" lvl="3" marL="1828800" algn="l">
              <a:lnSpc>
                <a:spcPct val="100000"/>
              </a:lnSpc>
              <a:spcBef>
                <a:spcPts val="1100"/>
              </a:spcBef>
              <a:spcAft>
                <a:spcPts val="0"/>
              </a:spcAft>
              <a:buClr>
                <a:schemeClr val="dk2"/>
              </a:buClr>
              <a:buSzPts val="3700"/>
              <a:buChar char="•"/>
              <a:defRPr>
                <a:solidFill>
                  <a:schemeClr val="dk2"/>
                </a:solidFill>
              </a:defRPr>
            </a:lvl4pPr>
            <a:lvl5pPr indent="-463550" lvl="4" marL="2286000" algn="l">
              <a:lnSpc>
                <a:spcPct val="100000"/>
              </a:lnSpc>
              <a:spcBef>
                <a:spcPts val="1100"/>
              </a:spcBef>
              <a:spcAft>
                <a:spcPts val="0"/>
              </a:spcAft>
              <a:buClr>
                <a:schemeClr val="dk2"/>
              </a:buClr>
              <a:buSzPts val="3700"/>
              <a:buChar char="•"/>
              <a:defRPr>
                <a:solidFill>
                  <a:schemeClr val="dk2"/>
                </a:solidFill>
              </a:defRPr>
            </a:lvl5pPr>
            <a:lvl6pPr indent="-463550" lvl="5" marL="2743200" algn="l">
              <a:lnSpc>
                <a:spcPct val="100000"/>
              </a:lnSpc>
              <a:spcBef>
                <a:spcPts val="1100"/>
              </a:spcBef>
              <a:spcAft>
                <a:spcPts val="0"/>
              </a:spcAft>
              <a:buClr>
                <a:schemeClr val="dk2"/>
              </a:buClr>
              <a:buSzPts val="3700"/>
              <a:buChar char="•"/>
              <a:defRPr>
                <a:solidFill>
                  <a:schemeClr val="dk2"/>
                </a:solidFill>
              </a:defRPr>
            </a:lvl6pPr>
            <a:lvl7pPr indent="-463550" lvl="6" marL="3200400" algn="l">
              <a:lnSpc>
                <a:spcPct val="100000"/>
              </a:lnSpc>
              <a:spcBef>
                <a:spcPts val="1100"/>
              </a:spcBef>
              <a:spcAft>
                <a:spcPts val="0"/>
              </a:spcAft>
              <a:buClr>
                <a:schemeClr val="dk2"/>
              </a:buClr>
              <a:buSzPts val="3700"/>
              <a:buChar char="•"/>
              <a:defRPr>
                <a:solidFill>
                  <a:schemeClr val="dk2"/>
                </a:solidFill>
              </a:defRPr>
            </a:lvl7pPr>
            <a:lvl8pPr indent="-463550" lvl="7" marL="3657600" algn="l">
              <a:lnSpc>
                <a:spcPct val="100000"/>
              </a:lnSpc>
              <a:spcBef>
                <a:spcPts val="1100"/>
              </a:spcBef>
              <a:spcAft>
                <a:spcPts val="0"/>
              </a:spcAft>
              <a:buClr>
                <a:schemeClr val="dk2"/>
              </a:buClr>
              <a:buSzPts val="3700"/>
              <a:buChar char="•"/>
              <a:defRPr>
                <a:solidFill>
                  <a:schemeClr val="dk2"/>
                </a:solidFill>
              </a:defRPr>
            </a:lvl8pPr>
            <a:lvl9pPr indent="-463550" lvl="8" marL="4114800" algn="l">
              <a:lnSpc>
                <a:spcPct val="100000"/>
              </a:lnSpc>
              <a:spcBef>
                <a:spcPts val="1100"/>
              </a:spcBef>
              <a:spcAft>
                <a:spcPts val="0"/>
              </a:spcAft>
              <a:buClr>
                <a:schemeClr val="dk2"/>
              </a:buClr>
              <a:buSzPts val="3700"/>
              <a:buChar char="•"/>
              <a:defRPr>
                <a:solidFill>
                  <a:schemeClr val="dk2"/>
                </a:solidFill>
              </a:defRPr>
            </a:lvl9pPr>
          </a:lstStyle>
          <a:p/>
        </p:txBody>
      </p:sp>
      <p:pic>
        <p:nvPicPr>
          <p:cNvPr id="77" name="Google Shape;77;p12"/>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50_50_Midnight">
  <p:cSld name="Title and Content_50_50_Denim_1">
    <p:bg>
      <p:bgPr>
        <a:solidFill>
          <a:schemeClr val="lt1"/>
        </a:solidFill>
      </p:bgPr>
    </p:bg>
    <p:spTree>
      <p:nvGrpSpPr>
        <p:cNvPr id="78" name="Shape 78"/>
        <p:cNvGrpSpPr/>
        <p:nvPr/>
      </p:nvGrpSpPr>
      <p:grpSpPr>
        <a:xfrm>
          <a:off x="0" y="0"/>
          <a:ext cx="0" cy="0"/>
          <a:chOff x="0" y="0"/>
          <a:chExt cx="0" cy="0"/>
        </a:xfrm>
      </p:grpSpPr>
      <p:sp>
        <p:nvSpPr>
          <p:cNvPr id="79" name="Google Shape;79;p13"/>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13"/>
          <p:cNvSpPr/>
          <p:nvPr/>
        </p:nvSpPr>
        <p:spPr>
          <a:xfrm>
            <a:off x="0" y="0"/>
            <a:ext cx="12192000" cy="13716000"/>
          </a:xfrm>
          <a:prstGeom prst="roundRect">
            <a:avLst>
              <a:gd fmla="val 0" name="adj"/>
            </a:avLst>
          </a:prstGeom>
          <a:solidFill>
            <a:schemeClr val="lt2"/>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chemeClr val="dk1"/>
              </a:buClr>
              <a:buSzPts val="3700"/>
              <a:buFont typeface="Calibri"/>
              <a:buNone/>
            </a:pPr>
            <a:r>
              <a:t/>
            </a:r>
            <a:endParaRPr b="0" i="0" sz="3700" u="none" cap="none" strike="noStrike">
              <a:solidFill>
                <a:schemeClr val="lt1"/>
              </a:solidFill>
              <a:latin typeface="Calibri"/>
              <a:ea typeface="Calibri"/>
              <a:cs typeface="Calibri"/>
              <a:sym typeface="Calibri"/>
            </a:endParaRPr>
          </a:p>
        </p:txBody>
      </p:sp>
      <p:sp>
        <p:nvSpPr>
          <p:cNvPr id="81" name="Google Shape;81;p13"/>
          <p:cNvSpPr txBox="1"/>
          <p:nvPr>
            <p:ph idx="1" type="body"/>
          </p:nvPr>
        </p:nvSpPr>
        <p:spPr>
          <a:xfrm>
            <a:off x="13313834" y="2394464"/>
            <a:ext cx="10148700" cy="44631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SzPts val="3700"/>
              <a:buChar char="•"/>
              <a:defRPr/>
            </a:lvl1pPr>
            <a:lvl2pPr indent="-228600" lvl="1" marL="914400" algn="l">
              <a:lnSpc>
                <a:spcPct val="100000"/>
              </a:lnSpc>
              <a:spcBef>
                <a:spcPts val="1100"/>
              </a:spcBef>
              <a:spcAft>
                <a:spcPts val="0"/>
              </a:spcAft>
              <a:buSzPts val="3700"/>
              <a:buNone/>
              <a:defRPr/>
            </a:lvl2pPr>
            <a:lvl3pPr indent="-463550" lvl="2" marL="1371600" algn="l">
              <a:lnSpc>
                <a:spcPct val="100000"/>
              </a:lnSpc>
              <a:spcBef>
                <a:spcPts val="1100"/>
              </a:spcBef>
              <a:spcAft>
                <a:spcPts val="0"/>
              </a:spcAft>
              <a:buSzPts val="3700"/>
              <a:buChar char="•"/>
              <a:defRPr/>
            </a:lvl3pPr>
            <a:lvl4pPr indent="-463550" lvl="3" marL="1828800" algn="l">
              <a:lnSpc>
                <a:spcPct val="100000"/>
              </a:lnSpc>
              <a:spcBef>
                <a:spcPts val="1100"/>
              </a:spcBef>
              <a:spcAft>
                <a:spcPts val="0"/>
              </a:spcAft>
              <a:buSzPts val="3700"/>
              <a:buChar char="•"/>
              <a:defRPr/>
            </a:lvl4pPr>
            <a:lvl5pPr indent="-463550" lvl="4" marL="2286000" algn="l">
              <a:lnSpc>
                <a:spcPct val="100000"/>
              </a:lnSpc>
              <a:spcBef>
                <a:spcPts val="1100"/>
              </a:spcBef>
              <a:spcAft>
                <a:spcPts val="0"/>
              </a:spcAft>
              <a:buClr>
                <a:schemeClr val="dk1"/>
              </a:buClr>
              <a:buSzPts val="3700"/>
              <a:buChar char="•"/>
              <a:defRPr>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sp>
        <p:nvSpPr>
          <p:cNvPr id="82" name="Google Shape;82;p13"/>
          <p:cNvSpPr txBox="1"/>
          <p:nvPr>
            <p:ph idx="2" type="body"/>
          </p:nvPr>
        </p:nvSpPr>
        <p:spPr>
          <a:xfrm>
            <a:off x="13313834" y="7384674"/>
            <a:ext cx="10148700" cy="44631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SzPts val="3700"/>
              <a:buChar char="•"/>
              <a:defRPr/>
            </a:lvl1pPr>
            <a:lvl2pPr indent="-228600" lvl="1" marL="914400" algn="l">
              <a:lnSpc>
                <a:spcPct val="100000"/>
              </a:lnSpc>
              <a:spcBef>
                <a:spcPts val="1100"/>
              </a:spcBef>
              <a:spcAft>
                <a:spcPts val="0"/>
              </a:spcAft>
              <a:buSzPts val="3700"/>
              <a:buNone/>
              <a:defRPr/>
            </a:lvl2pPr>
            <a:lvl3pPr indent="-463550" lvl="2" marL="1371600" algn="l">
              <a:lnSpc>
                <a:spcPct val="100000"/>
              </a:lnSpc>
              <a:spcBef>
                <a:spcPts val="1100"/>
              </a:spcBef>
              <a:spcAft>
                <a:spcPts val="0"/>
              </a:spcAft>
              <a:buSzPts val="3700"/>
              <a:buChar char="•"/>
              <a:defRPr/>
            </a:lvl3pPr>
            <a:lvl4pPr indent="-463550" lvl="3" marL="1828800" algn="l">
              <a:lnSpc>
                <a:spcPct val="100000"/>
              </a:lnSpc>
              <a:spcBef>
                <a:spcPts val="1100"/>
              </a:spcBef>
              <a:spcAft>
                <a:spcPts val="0"/>
              </a:spcAft>
              <a:buSzPts val="3700"/>
              <a:buChar char="•"/>
              <a:defRPr/>
            </a:lvl4pPr>
            <a:lvl5pPr indent="-463550" lvl="4" marL="2286000" algn="l">
              <a:lnSpc>
                <a:spcPct val="100000"/>
              </a:lnSpc>
              <a:spcBef>
                <a:spcPts val="1100"/>
              </a:spcBef>
              <a:spcAft>
                <a:spcPts val="0"/>
              </a:spcAft>
              <a:buClr>
                <a:schemeClr val="dk1"/>
              </a:buClr>
              <a:buSzPts val="3700"/>
              <a:buChar char="•"/>
              <a:defRPr>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pic>
        <p:nvPicPr>
          <p:cNvPr id="83" name="Google Shape;83;p13"/>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
        <p:nvSpPr>
          <p:cNvPr id="84" name="Google Shape;84;p13"/>
          <p:cNvSpPr txBox="1"/>
          <p:nvPr>
            <p:ph type="title"/>
          </p:nvPr>
        </p:nvSpPr>
        <p:spPr>
          <a:xfrm>
            <a:off x="914403" y="868100"/>
            <a:ext cx="101487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lt1"/>
              </a:buClr>
              <a:buSzPts val="6400"/>
              <a:buFont typeface="Arial"/>
              <a:buNone/>
              <a:defRPr>
                <a:solidFill>
                  <a:schemeClr val="lt1"/>
                </a:solidFill>
              </a:defRPr>
            </a:lvl1pPr>
            <a:lvl2pPr lvl="1" algn="l">
              <a:lnSpc>
                <a:spcPct val="100000"/>
              </a:lnSpc>
              <a:spcBef>
                <a:spcPts val="0"/>
              </a:spcBef>
              <a:spcAft>
                <a:spcPts val="0"/>
              </a:spcAft>
              <a:buClr>
                <a:schemeClr val="lt1"/>
              </a:buClr>
              <a:buSzPts val="6400"/>
              <a:buNone/>
              <a:defRPr>
                <a:solidFill>
                  <a:schemeClr val="lt1"/>
                </a:solidFill>
              </a:defRPr>
            </a:lvl2pPr>
            <a:lvl3pPr lvl="2" algn="l">
              <a:lnSpc>
                <a:spcPct val="100000"/>
              </a:lnSpc>
              <a:spcBef>
                <a:spcPts val="0"/>
              </a:spcBef>
              <a:spcAft>
                <a:spcPts val="0"/>
              </a:spcAft>
              <a:buClr>
                <a:schemeClr val="lt1"/>
              </a:buClr>
              <a:buSzPts val="6400"/>
              <a:buNone/>
              <a:defRPr>
                <a:solidFill>
                  <a:schemeClr val="lt1"/>
                </a:solidFill>
              </a:defRPr>
            </a:lvl3pPr>
            <a:lvl4pPr lvl="3" algn="l">
              <a:lnSpc>
                <a:spcPct val="100000"/>
              </a:lnSpc>
              <a:spcBef>
                <a:spcPts val="0"/>
              </a:spcBef>
              <a:spcAft>
                <a:spcPts val="0"/>
              </a:spcAft>
              <a:buClr>
                <a:schemeClr val="lt1"/>
              </a:buClr>
              <a:buSzPts val="6400"/>
              <a:buNone/>
              <a:defRPr>
                <a:solidFill>
                  <a:schemeClr val="lt1"/>
                </a:solidFill>
              </a:defRPr>
            </a:lvl4pPr>
            <a:lvl5pPr lvl="4" algn="l">
              <a:lnSpc>
                <a:spcPct val="100000"/>
              </a:lnSpc>
              <a:spcBef>
                <a:spcPts val="0"/>
              </a:spcBef>
              <a:spcAft>
                <a:spcPts val="0"/>
              </a:spcAft>
              <a:buClr>
                <a:schemeClr val="lt1"/>
              </a:buClr>
              <a:buSzPts val="6400"/>
              <a:buNone/>
              <a:defRPr>
                <a:solidFill>
                  <a:schemeClr val="lt1"/>
                </a:solidFill>
              </a:defRPr>
            </a:lvl5pPr>
            <a:lvl6pPr lvl="5" algn="l">
              <a:lnSpc>
                <a:spcPct val="100000"/>
              </a:lnSpc>
              <a:spcBef>
                <a:spcPts val="0"/>
              </a:spcBef>
              <a:spcAft>
                <a:spcPts val="0"/>
              </a:spcAft>
              <a:buClr>
                <a:schemeClr val="lt1"/>
              </a:buClr>
              <a:buSzPts val="6400"/>
              <a:buNone/>
              <a:defRPr>
                <a:solidFill>
                  <a:schemeClr val="lt1"/>
                </a:solidFill>
              </a:defRPr>
            </a:lvl6pPr>
            <a:lvl7pPr lvl="6" algn="l">
              <a:lnSpc>
                <a:spcPct val="100000"/>
              </a:lnSpc>
              <a:spcBef>
                <a:spcPts val="0"/>
              </a:spcBef>
              <a:spcAft>
                <a:spcPts val="0"/>
              </a:spcAft>
              <a:buClr>
                <a:schemeClr val="lt1"/>
              </a:buClr>
              <a:buSzPts val="6400"/>
              <a:buNone/>
              <a:defRPr>
                <a:solidFill>
                  <a:schemeClr val="lt1"/>
                </a:solidFill>
              </a:defRPr>
            </a:lvl7pPr>
            <a:lvl8pPr lvl="7" algn="l">
              <a:lnSpc>
                <a:spcPct val="100000"/>
              </a:lnSpc>
              <a:spcBef>
                <a:spcPts val="0"/>
              </a:spcBef>
              <a:spcAft>
                <a:spcPts val="0"/>
              </a:spcAft>
              <a:buClr>
                <a:schemeClr val="lt1"/>
              </a:buClr>
              <a:buSzPts val="6400"/>
              <a:buNone/>
              <a:defRPr>
                <a:solidFill>
                  <a:schemeClr val="lt1"/>
                </a:solidFill>
              </a:defRPr>
            </a:lvl8pPr>
            <a:lvl9pPr lvl="8" algn="l">
              <a:lnSpc>
                <a:spcPct val="100000"/>
              </a:lnSpc>
              <a:spcBef>
                <a:spcPts val="0"/>
              </a:spcBef>
              <a:spcAft>
                <a:spcPts val="0"/>
              </a:spcAft>
              <a:buClr>
                <a:schemeClr val="lt1"/>
              </a:buClr>
              <a:buSzPts val="6400"/>
              <a:buNone/>
              <a:defRPr>
                <a:solidFill>
                  <a:schemeClr val="lt1"/>
                </a:solidFill>
              </a:defRPr>
            </a:lvl9pPr>
          </a:lstStyle>
          <a:p/>
        </p:txBody>
      </p:sp>
      <p:sp>
        <p:nvSpPr>
          <p:cNvPr id="85" name="Google Shape;85;p13"/>
          <p:cNvSpPr txBox="1"/>
          <p:nvPr>
            <p:ph idx="3" type="body"/>
          </p:nvPr>
        </p:nvSpPr>
        <p:spPr>
          <a:xfrm>
            <a:off x="914401" y="3813597"/>
            <a:ext cx="10148700" cy="4463100"/>
          </a:xfrm>
          <a:prstGeom prst="rect">
            <a:avLst/>
          </a:prstGeom>
          <a:noFill/>
          <a:ln>
            <a:noFill/>
          </a:ln>
        </p:spPr>
        <p:txBody>
          <a:bodyPr anchorCtr="0" anchor="t" bIns="121875" lIns="0" spcFirstLastPara="1" rIns="243800" wrap="square" tIns="0">
            <a:noAutofit/>
          </a:bodyPr>
          <a:lstStyle>
            <a:lvl1pPr indent="-431800" lvl="0" marL="457200" algn="l">
              <a:lnSpc>
                <a:spcPct val="100000"/>
              </a:lnSpc>
              <a:spcBef>
                <a:spcPts val="2100"/>
              </a:spcBef>
              <a:spcAft>
                <a:spcPts val="0"/>
              </a:spcAft>
              <a:buClr>
                <a:schemeClr val="lt1"/>
              </a:buClr>
              <a:buSzPts val="3200"/>
              <a:buChar char="•"/>
              <a:defRPr sz="3200">
                <a:solidFill>
                  <a:schemeClr val="lt1"/>
                </a:solidFill>
              </a:defRPr>
            </a:lvl1pPr>
            <a:lvl2pPr indent="-228600" lvl="1" marL="914400" algn="l">
              <a:lnSpc>
                <a:spcPct val="100000"/>
              </a:lnSpc>
              <a:spcBef>
                <a:spcPts val="1100"/>
              </a:spcBef>
              <a:spcAft>
                <a:spcPts val="0"/>
              </a:spcAft>
              <a:buClr>
                <a:schemeClr val="lt1"/>
              </a:buClr>
              <a:buSzPts val="3200"/>
              <a:buNone/>
              <a:defRPr sz="3200">
                <a:solidFill>
                  <a:schemeClr val="lt1"/>
                </a:solidFill>
              </a:defRPr>
            </a:lvl2pPr>
            <a:lvl3pPr indent="-431800" lvl="2" marL="1371600" algn="l">
              <a:lnSpc>
                <a:spcPct val="100000"/>
              </a:lnSpc>
              <a:spcBef>
                <a:spcPts val="1100"/>
              </a:spcBef>
              <a:spcAft>
                <a:spcPts val="0"/>
              </a:spcAft>
              <a:buClr>
                <a:schemeClr val="lt1"/>
              </a:buClr>
              <a:buSzPts val="3200"/>
              <a:buChar char="•"/>
              <a:defRPr sz="3200">
                <a:solidFill>
                  <a:schemeClr val="lt1"/>
                </a:solidFill>
              </a:defRPr>
            </a:lvl3pPr>
            <a:lvl4pPr indent="-431800" lvl="3" marL="1828800" algn="l">
              <a:lnSpc>
                <a:spcPct val="100000"/>
              </a:lnSpc>
              <a:spcBef>
                <a:spcPts val="1100"/>
              </a:spcBef>
              <a:spcAft>
                <a:spcPts val="0"/>
              </a:spcAft>
              <a:buClr>
                <a:schemeClr val="lt1"/>
              </a:buClr>
              <a:buSzPts val="3200"/>
              <a:buChar char="•"/>
              <a:defRPr sz="3200">
                <a:solidFill>
                  <a:schemeClr val="lt1"/>
                </a:solidFill>
              </a:defRPr>
            </a:lvl4pPr>
            <a:lvl5pPr indent="-431800" lvl="4" marL="2286000" algn="l">
              <a:lnSpc>
                <a:spcPct val="100000"/>
              </a:lnSpc>
              <a:spcBef>
                <a:spcPts val="1100"/>
              </a:spcBef>
              <a:spcAft>
                <a:spcPts val="0"/>
              </a:spcAft>
              <a:buClr>
                <a:schemeClr val="lt1"/>
              </a:buClr>
              <a:buSzPts val="3200"/>
              <a:buChar char="•"/>
              <a:defRPr sz="3200">
                <a:solidFill>
                  <a:schemeClr val="lt1"/>
                </a:solidFill>
              </a:defRPr>
            </a:lvl5pPr>
            <a:lvl6pPr indent="-431800" lvl="5" marL="2743200" algn="l">
              <a:lnSpc>
                <a:spcPct val="100000"/>
              </a:lnSpc>
              <a:spcBef>
                <a:spcPts val="1100"/>
              </a:spcBef>
              <a:spcAft>
                <a:spcPts val="0"/>
              </a:spcAft>
              <a:buClr>
                <a:schemeClr val="lt1"/>
              </a:buClr>
              <a:buSzPts val="3200"/>
              <a:buChar char="•"/>
              <a:defRPr sz="3200">
                <a:solidFill>
                  <a:schemeClr val="lt1"/>
                </a:solidFill>
              </a:defRPr>
            </a:lvl6pPr>
            <a:lvl7pPr indent="-431800" lvl="6" marL="3200400" algn="l">
              <a:lnSpc>
                <a:spcPct val="100000"/>
              </a:lnSpc>
              <a:spcBef>
                <a:spcPts val="1100"/>
              </a:spcBef>
              <a:spcAft>
                <a:spcPts val="0"/>
              </a:spcAft>
              <a:buClr>
                <a:schemeClr val="lt1"/>
              </a:buClr>
              <a:buSzPts val="3200"/>
              <a:buChar char="•"/>
              <a:defRPr sz="3200">
                <a:solidFill>
                  <a:schemeClr val="lt1"/>
                </a:solidFill>
              </a:defRPr>
            </a:lvl7pPr>
            <a:lvl8pPr indent="-431800" lvl="7" marL="3657600" algn="l">
              <a:lnSpc>
                <a:spcPct val="100000"/>
              </a:lnSpc>
              <a:spcBef>
                <a:spcPts val="1100"/>
              </a:spcBef>
              <a:spcAft>
                <a:spcPts val="0"/>
              </a:spcAft>
              <a:buClr>
                <a:schemeClr val="lt1"/>
              </a:buClr>
              <a:buSzPts val="3200"/>
              <a:buChar char="•"/>
              <a:defRPr sz="3200">
                <a:solidFill>
                  <a:schemeClr val="lt1"/>
                </a:solidFill>
              </a:defRPr>
            </a:lvl8pPr>
            <a:lvl9pPr indent="-431800" lvl="8" marL="4114800" algn="l">
              <a:lnSpc>
                <a:spcPct val="10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50_50_Robins Egg">
  <p:cSld name="Title and Content_50_50_Robins Egg">
    <p:bg>
      <p:bgPr>
        <a:solidFill>
          <a:schemeClr val="lt1"/>
        </a:solidFill>
      </p:bgPr>
    </p:bg>
    <p:spTree>
      <p:nvGrpSpPr>
        <p:cNvPr id="86" name="Shape 86"/>
        <p:cNvGrpSpPr/>
        <p:nvPr/>
      </p:nvGrpSpPr>
      <p:grpSpPr>
        <a:xfrm>
          <a:off x="0" y="0"/>
          <a:ext cx="0" cy="0"/>
          <a:chOff x="0" y="0"/>
          <a:chExt cx="0" cy="0"/>
        </a:xfrm>
      </p:grpSpPr>
      <p:sp>
        <p:nvSpPr>
          <p:cNvPr id="87" name="Google Shape;87;p14"/>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88" name="Google Shape;88;p14"/>
          <p:cNvSpPr/>
          <p:nvPr/>
        </p:nvSpPr>
        <p:spPr>
          <a:xfrm>
            <a:off x="0" y="0"/>
            <a:ext cx="12192000" cy="13716000"/>
          </a:xfrm>
          <a:prstGeom prst="roundRect">
            <a:avLst>
              <a:gd fmla="val 0" name="adj"/>
            </a:avLst>
          </a:prstGeom>
          <a:solidFill>
            <a:schemeClr val="accent5"/>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chemeClr val="dk1"/>
              </a:buClr>
              <a:buSzPts val="3700"/>
              <a:buFont typeface="Calibri"/>
              <a:buNone/>
            </a:pPr>
            <a:r>
              <a:t/>
            </a:r>
            <a:endParaRPr b="0" i="0" sz="3700" u="none" cap="none" strike="noStrike">
              <a:solidFill>
                <a:schemeClr val="dk2"/>
              </a:solidFill>
              <a:latin typeface="Calibri"/>
              <a:ea typeface="Calibri"/>
              <a:cs typeface="Calibri"/>
              <a:sym typeface="Calibri"/>
            </a:endParaRPr>
          </a:p>
        </p:txBody>
      </p:sp>
      <p:sp>
        <p:nvSpPr>
          <p:cNvPr id="89" name="Google Shape;89;p14"/>
          <p:cNvSpPr txBox="1"/>
          <p:nvPr>
            <p:ph idx="1" type="body"/>
          </p:nvPr>
        </p:nvSpPr>
        <p:spPr>
          <a:xfrm>
            <a:off x="13313834" y="2394464"/>
            <a:ext cx="10148700" cy="44631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SzPts val="3700"/>
              <a:buChar char="•"/>
              <a:defRPr/>
            </a:lvl1pPr>
            <a:lvl2pPr indent="-228600" lvl="1" marL="914400" algn="l">
              <a:lnSpc>
                <a:spcPct val="100000"/>
              </a:lnSpc>
              <a:spcBef>
                <a:spcPts val="1100"/>
              </a:spcBef>
              <a:spcAft>
                <a:spcPts val="0"/>
              </a:spcAft>
              <a:buSzPts val="3700"/>
              <a:buNone/>
              <a:defRPr i="0"/>
            </a:lvl2pPr>
            <a:lvl3pPr indent="-463550" lvl="2" marL="1371600" algn="l">
              <a:lnSpc>
                <a:spcPct val="100000"/>
              </a:lnSpc>
              <a:spcBef>
                <a:spcPts val="1100"/>
              </a:spcBef>
              <a:spcAft>
                <a:spcPts val="0"/>
              </a:spcAft>
              <a:buSzPts val="3700"/>
              <a:buChar char="•"/>
              <a:defRPr i="0"/>
            </a:lvl3pPr>
            <a:lvl4pPr indent="-463550" lvl="3" marL="1828800" algn="l">
              <a:lnSpc>
                <a:spcPct val="100000"/>
              </a:lnSpc>
              <a:spcBef>
                <a:spcPts val="1100"/>
              </a:spcBef>
              <a:spcAft>
                <a:spcPts val="0"/>
              </a:spcAft>
              <a:buSzPts val="3700"/>
              <a:buChar char="•"/>
              <a:defRPr i="0"/>
            </a:lvl4pPr>
            <a:lvl5pPr indent="-463550" lvl="4" marL="2286000" algn="l">
              <a:lnSpc>
                <a:spcPct val="100000"/>
              </a:lnSpc>
              <a:spcBef>
                <a:spcPts val="1100"/>
              </a:spcBef>
              <a:spcAft>
                <a:spcPts val="0"/>
              </a:spcAft>
              <a:buClr>
                <a:schemeClr val="dk1"/>
              </a:buClr>
              <a:buSzPts val="3700"/>
              <a:buChar char="•"/>
              <a:defRPr i="0">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sp>
        <p:nvSpPr>
          <p:cNvPr id="90" name="Google Shape;90;p14"/>
          <p:cNvSpPr txBox="1"/>
          <p:nvPr>
            <p:ph idx="2" type="body"/>
          </p:nvPr>
        </p:nvSpPr>
        <p:spPr>
          <a:xfrm>
            <a:off x="13313834" y="7384674"/>
            <a:ext cx="10148700" cy="44631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SzPts val="3700"/>
              <a:buChar char="•"/>
              <a:defRPr/>
            </a:lvl1pPr>
            <a:lvl2pPr indent="-228600" lvl="1" marL="914400" algn="l">
              <a:lnSpc>
                <a:spcPct val="100000"/>
              </a:lnSpc>
              <a:spcBef>
                <a:spcPts val="1100"/>
              </a:spcBef>
              <a:spcAft>
                <a:spcPts val="0"/>
              </a:spcAft>
              <a:buSzPts val="3700"/>
              <a:buNone/>
              <a:defRPr/>
            </a:lvl2pPr>
            <a:lvl3pPr indent="-463550" lvl="2" marL="1371600" algn="l">
              <a:lnSpc>
                <a:spcPct val="100000"/>
              </a:lnSpc>
              <a:spcBef>
                <a:spcPts val="1100"/>
              </a:spcBef>
              <a:spcAft>
                <a:spcPts val="0"/>
              </a:spcAft>
              <a:buSzPts val="3700"/>
              <a:buChar char="•"/>
              <a:defRPr/>
            </a:lvl3pPr>
            <a:lvl4pPr indent="-463550" lvl="3" marL="1828800" algn="l">
              <a:lnSpc>
                <a:spcPct val="100000"/>
              </a:lnSpc>
              <a:spcBef>
                <a:spcPts val="1100"/>
              </a:spcBef>
              <a:spcAft>
                <a:spcPts val="0"/>
              </a:spcAft>
              <a:buSzPts val="3700"/>
              <a:buChar char="•"/>
              <a:defRPr/>
            </a:lvl4pPr>
            <a:lvl5pPr indent="-463550" lvl="4" marL="2286000" algn="l">
              <a:lnSpc>
                <a:spcPct val="100000"/>
              </a:lnSpc>
              <a:spcBef>
                <a:spcPts val="1100"/>
              </a:spcBef>
              <a:spcAft>
                <a:spcPts val="0"/>
              </a:spcAft>
              <a:buClr>
                <a:schemeClr val="dk1"/>
              </a:buClr>
              <a:buSzPts val="3700"/>
              <a:buChar char="•"/>
              <a:defRPr>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pic>
        <p:nvPicPr>
          <p:cNvPr id="91" name="Google Shape;91;p14"/>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
        <p:nvSpPr>
          <p:cNvPr id="92" name="Google Shape;92;p14"/>
          <p:cNvSpPr txBox="1"/>
          <p:nvPr>
            <p:ph type="title"/>
          </p:nvPr>
        </p:nvSpPr>
        <p:spPr>
          <a:xfrm>
            <a:off x="914403" y="868100"/>
            <a:ext cx="101487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SzPts val="6400"/>
              <a:buFont typeface="Arial"/>
              <a:buNone/>
              <a:defRPr/>
            </a:lvl1pPr>
            <a:lvl2pPr lvl="1" algn="l">
              <a:lnSpc>
                <a:spcPct val="100000"/>
              </a:lnSpc>
              <a:spcBef>
                <a:spcPts val="0"/>
              </a:spcBef>
              <a:spcAft>
                <a:spcPts val="0"/>
              </a:spcAft>
              <a:buClr>
                <a:schemeClr val="dk2"/>
              </a:buClr>
              <a:buSzPts val="6400"/>
              <a:buNone/>
              <a:defRPr>
                <a:solidFill>
                  <a:schemeClr val="dk2"/>
                </a:solidFill>
              </a:defRPr>
            </a:lvl2pPr>
            <a:lvl3pPr lvl="2" algn="l">
              <a:lnSpc>
                <a:spcPct val="100000"/>
              </a:lnSpc>
              <a:spcBef>
                <a:spcPts val="0"/>
              </a:spcBef>
              <a:spcAft>
                <a:spcPts val="0"/>
              </a:spcAft>
              <a:buClr>
                <a:schemeClr val="dk2"/>
              </a:buClr>
              <a:buSzPts val="6400"/>
              <a:buNone/>
              <a:defRPr>
                <a:solidFill>
                  <a:schemeClr val="dk2"/>
                </a:solidFill>
              </a:defRPr>
            </a:lvl3pPr>
            <a:lvl4pPr lvl="3" algn="l">
              <a:lnSpc>
                <a:spcPct val="100000"/>
              </a:lnSpc>
              <a:spcBef>
                <a:spcPts val="0"/>
              </a:spcBef>
              <a:spcAft>
                <a:spcPts val="0"/>
              </a:spcAft>
              <a:buClr>
                <a:schemeClr val="dk2"/>
              </a:buClr>
              <a:buSzPts val="6400"/>
              <a:buNone/>
              <a:defRPr>
                <a:solidFill>
                  <a:schemeClr val="dk2"/>
                </a:solidFill>
              </a:defRPr>
            </a:lvl4pPr>
            <a:lvl5pPr lvl="4" algn="l">
              <a:lnSpc>
                <a:spcPct val="100000"/>
              </a:lnSpc>
              <a:spcBef>
                <a:spcPts val="0"/>
              </a:spcBef>
              <a:spcAft>
                <a:spcPts val="0"/>
              </a:spcAft>
              <a:buClr>
                <a:schemeClr val="dk2"/>
              </a:buClr>
              <a:buSzPts val="6400"/>
              <a:buNone/>
              <a:defRPr>
                <a:solidFill>
                  <a:schemeClr val="dk2"/>
                </a:solidFill>
              </a:defRPr>
            </a:lvl5pPr>
            <a:lvl6pPr lvl="5" algn="l">
              <a:lnSpc>
                <a:spcPct val="100000"/>
              </a:lnSpc>
              <a:spcBef>
                <a:spcPts val="0"/>
              </a:spcBef>
              <a:spcAft>
                <a:spcPts val="0"/>
              </a:spcAft>
              <a:buClr>
                <a:schemeClr val="dk2"/>
              </a:buClr>
              <a:buSzPts val="6400"/>
              <a:buNone/>
              <a:defRPr>
                <a:solidFill>
                  <a:schemeClr val="dk2"/>
                </a:solidFill>
              </a:defRPr>
            </a:lvl6pPr>
            <a:lvl7pPr lvl="6" algn="l">
              <a:lnSpc>
                <a:spcPct val="100000"/>
              </a:lnSpc>
              <a:spcBef>
                <a:spcPts val="0"/>
              </a:spcBef>
              <a:spcAft>
                <a:spcPts val="0"/>
              </a:spcAft>
              <a:buClr>
                <a:schemeClr val="dk2"/>
              </a:buClr>
              <a:buSzPts val="6400"/>
              <a:buNone/>
              <a:defRPr>
                <a:solidFill>
                  <a:schemeClr val="dk2"/>
                </a:solidFill>
              </a:defRPr>
            </a:lvl7pPr>
            <a:lvl8pPr lvl="7" algn="l">
              <a:lnSpc>
                <a:spcPct val="100000"/>
              </a:lnSpc>
              <a:spcBef>
                <a:spcPts val="0"/>
              </a:spcBef>
              <a:spcAft>
                <a:spcPts val="0"/>
              </a:spcAft>
              <a:buClr>
                <a:schemeClr val="dk2"/>
              </a:buClr>
              <a:buSzPts val="6400"/>
              <a:buNone/>
              <a:defRPr>
                <a:solidFill>
                  <a:schemeClr val="dk2"/>
                </a:solidFill>
              </a:defRPr>
            </a:lvl8pPr>
            <a:lvl9pPr lvl="8" algn="l">
              <a:lnSpc>
                <a:spcPct val="100000"/>
              </a:lnSpc>
              <a:spcBef>
                <a:spcPts val="0"/>
              </a:spcBef>
              <a:spcAft>
                <a:spcPts val="0"/>
              </a:spcAft>
              <a:buClr>
                <a:schemeClr val="dk2"/>
              </a:buClr>
              <a:buSzPts val="6400"/>
              <a:buNone/>
              <a:defRPr>
                <a:solidFill>
                  <a:schemeClr val="dk2"/>
                </a:solidFill>
              </a:defRPr>
            </a:lvl9pPr>
          </a:lstStyle>
          <a:p/>
        </p:txBody>
      </p:sp>
      <p:sp>
        <p:nvSpPr>
          <p:cNvPr id="93" name="Google Shape;93;p14"/>
          <p:cNvSpPr txBox="1"/>
          <p:nvPr>
            <p:ph idx="3" type="body"/>
          </p:nvPr>
        </p:nvSpPr>
        <p:spPr>
          <a:xfrm>
            <a:off x="914401" y="3813597"/>
            <a:ext cx="10148700" cy="4463100"/>
          </a:xfrm>
          <a:prstGeom prst="rect">
            <a:avLst/>
          </a:prstGeom>
          <a:noFill/>
          <a:ln>
            <a:noFill/>
          </a:ln>
        </p:spPr>
        <p:txBody>
          <a:bodyPr anchorCtr="0" anchor="t" bIns="121875" lIns="0" spcFirstLastPara="1" rIns="243800" wrap="square" tIns="0">
            <a:noAutofit/>
          </a:bodyPr>
          <a:lstStyle>
            <a:lvl1pPr indent="-431800" lvl="0" marL="457200" algn="l">
              <a:lnSpc>
                <a:spcPct val="100000"/>
              </a:lnSpc>
              <a:spcBef>
                <a:spcPts val="2100"/>
              </a:spcBef>
              <a:spcAft>
                <a:spcPts val="0"/>
              </a:spcAft>
              <a:buClr>
                <a:schemeClr val="dk2"/>
              </a:buClr>
              <a:buSzPts val="3200"/>
              <a:buChar char="•"/>
              <a:defRPr sz="3200">
                <a:solidFill>
                  <a:schemeClr val="dk2"/>
                </a:solidFill>
              </a:defRPr>
            </a:lvl1pPr>
            <a:lvl2pPr indent="-228600" lvl="1" marL="914400" algn="l">
              <a:lnSpc>
                <a:spcPct val="100000"/>
              </a:lnSpc>
              <a:spcBef>
                <a:spcPts val="1100"/>
              </a:spcBef>
              <a:spcAft>
                <a:spcPts val="0"/>
              </a:spcAft>
              <a:buClr>
                <a:schemeClr val="dk2"/>
              </a:buClr>
              <a:buSzPts val="3200"/>
              <a:buNone/>
              <a:defRPr sz="3200">
                <a:solidFill>
                  <a:schemeClr val="dk2"/>
                </a:solidFill>
              </a:defRPr>
            </a:lvl2pPr>
            <a:lvl3pPr indent="-431800" lvl="2" marL="1371600" algn="l">
              <a:lnSpc>
                <a:spcPct val="100000"/>
              </a:lnSpc>
              <a:spcBef>
                <a:spcPts val="1100"/>
              </a:spcBef>
              <a:spcAft>
                <a:spcPts val="0"/>
              </a:spcAft>
              <a:buClr>
                <a:schemeClr val="dk2"/>
              </a:buClr>
              <a:buSzPts val="3200"/>
              <a:buChar char="•"/>
              <a:defRPr sz="3200">
                <a:solidFill>
                  <a:schemeClr val="dk2"/>
                </a:solidFill>
              </a:defRPr>
            </a:lvl3pPr>
            <a:lvl4pPr indent="-431800" lvl="3" marL="1828800" algn="l">
              <a:lnSpc>
                <a:spcPct val="100000"/>
              </a:lnSpc>
              <a:spcBef>
                <a:spcPts val="1100"/>
              </a:spcBef>
              <a:spcAft>
                <a:spcPts val="0"/>
              </a:spcAft>
              <a:buClr>
                <a:schemeClr val="dk2"/>
              </a:buClr>
              <a:buSzPts val="3200"/>
              <a:buChar char="•"/>
              <a:defRPr sz="3200">
                <a:solidFill>
                  <a:schemeClr val="dk2"/>
                </a:solidFill>
              </a:defRPr>
            </a:lvl4pPr>
            <a:lvl5pPr indent="-431800" lvl="4" marL="2286000" algn="l">
              <a:lnSpc>
                <a:spcPct val="100000"/>
              </a:lnSpc>
              <a:spcBef>
                <a:spcPts val="1100"/>
              </a:spcBef>
              <a:spcAft>
                <a:spcPts val="0"/>
              </a:spcAft>
              <a:buClr>
                <a:schemeClr val="dk2"/>
              </a:buClr>
              <a:buSzPts val="3200"/>
              <a:buChar char="•"/>
              <a:defRPr sz="3200">
                <a:solidFill>
                  <a:schemeClr val="dk2"/>
                </a:solidFill>
              </a:defRPr>
            </a:lvl5pPr>
            <a:lvl6pPr indent="-431800" lvl="5" marL="2743200" algn="l">
              <a:lnSpc>
                <a:spcPct val="100000"/>
              </a:lnSpc>
              <a:spcBef>
                <a:spcPts val="1100"/>
              </a:spcBef>
              <a:spcAft>
                <a:spcPts val="0"/>
              </a:spcAft>
              <a:buClr>
                <a:schemeClr val="dk2"/>
              </a:buClr>
              <a:buSzPts val="3200"/>
              <a:buChar char="•"/>
              <a:defRPr sz="3200">
                <a:solidFill>
                  <a:schemeClr val="dk2"/>
                </a:solidFill>
              </a:defRPr>
            </a:lvl6pPr>
            <a:lvl7pPr indent="-431800" lvl="6" marL="3200400" algn="l">
              <a:lnSpc>
                <a:spcPct val="100000"/>
              </a:lnSpc>
              <a:spcBef>
                <a:spcPts val="1100"/>
              </a:spcBef>
              <a:spcAft>
                <a:spcPts val="0"/>
              </a:spcAft>
              <a:buClr>
                <a:schemeClr val="dk2"/>
              </a:buClr>
              <a:buSzPts val="3200"/>
              <a:buChar char="•"/>
              <a:defRPr sz="3200">
                <a:solidFill>
                  <a:schemeClr val="dk2"/>
                </a:solidFill>
              </a:defRPr>
            </a:lvl7pPr>
            <a:lvl8pPr indent="-431800" lvl="7" marL="3657600" algn="l">
              <a:lnSpc>
                <a:spcPct val="100000"/>
              </a:lnSpc>
              <a:spcBef>
                <a:spcPts val="1100"/>
              </a:spcBef>
              <a:spcAft>
                <a:spcPts val="0"/>
              </a:spcAft>
              <a:buClr>
                <a:schemeClr val="dk2"/>
              </a:buClr>
              <a:buSzPts val="3200"/>
              <a:buChar char="•"/>
              <a:defRPr sz="3200">
                <a:solidFill>
                  <a:schemeClr val="dk2"/>
                </a:solidFill>
              </a:defRPr>
            </a:lvl8pPr>
            <a:lvl9pPr indent="-431800" lvl="8" marL="4114800" algn="l">
              <a:lnSpc>
                <a:spcPct val="100000"/>
              </a:lnSpc>
              <a:spcBef>
                <a:spcPts val="1100"/>
              </a:spcBef>
              <a:spcAft>
                <a:spcPts val="0"/>
              </a:spcAft>
              <a:buClr>
                <a:schemeClr val="dk2"/>
              </a:buClr>
              <a:buSzPts val="3200"/>
              <a:buChar char="•"/>
              <a:defRPr sz="3200">
                <a:solidFill>
                  <a:schemeClr val="dk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50_50_Powder">
  <p:cSld name="Title and Content_50_50_Powder">
    <p:bg>
      <p:bgPr>
        <a:solidFill>
          <a:schemeClr val="lt1"/>
        </a:solidFill>
      </p:bgPr>
    </p:bg>
    <p:spTree>
      <p:nvGrpSpPr>
        <p:cNvPr id="94" name="Shape 94"/>
        <p:cNvGrpSpPr/>
        <p:nvPr/>
      </p:nvGrpSpPr>
      <p:grpSpPr>
        <a:xfrm>
          <a:off x="0" y="0"/>
          <a:ext cx="0" cy="0"/>
          <a:chOff x="0" y="0"/>
          <a:chExt cx="0" cy="0"/>
        </a:xfrm>
      </p:grpSpPr>
      <p:sp>
        <p:nvSpPr>
          <p:cNvPr id="95" name="Google Shape;95;p15"/>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96" name="Google Shape;96;p15"/>
          <p:cNvSpPr/>
          <p:nvPr/>
        </p:nvSpPr>
        <p:spPr>
          <a:xfrm>
            <a:off x="0" y="0"/>
            <a:ext cx="12192000" cy="13716000"/>
          </a:xfrm>
          <a:prstGeom prst="roundRect">
            <a:avLst>
              <a:gd fmla="val 0" name="adj"/>
            </a:avLst>
          </a:prstGeom>
          <a:solidFill>
            <a:schemeClr val="accent6"/>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chemeClr val="dk1"/>
              </a:buClr>
              <a:buSzPts val="3700"/>
              <a:buFont typeface="Calibri"/>
              <a:buNone/>
            </a:pPr>
            <a:r>
              <a:t/>
            </a:r>
            <a:endParaRPr b="0" i="0" sz="3700" u="none" cap="none" strike="noStrike">
              <a:solidFill>
                <a:schemeClr val="dk2"/>
              </a:solidFill>
              <a:latin typeface="Calibri"/>
              <a:ea typeface="Calibri"/>
              <a:cs typeface="Calibri"/>
              <a:sym typeface="Calibri"/>
            </a:endParaRPr>
          </a:p>
        </p:txBody>
      </p:sp>
      <p:sp>
        <p:nvSpPr>
          <p:cNvPr id="97" name="Google Shape;97;p15"/>
          <p:cNvSpPr txBox="1"/>
          <p:nvPr>
            <p:ph idx="1" type="body"/>
          </p:nvPr>
        </p:nvSpPr>
        <p:spPr>
          <a:xfrm>
            <a:off x="13313834" y="2394464"/>
            <a:ext cx="10148700" cy="44631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SzPts val="3700"/>
              <a:buChar char="•"/>
              <a:defRPr/>
            </a:lvl1pPr>
            <a:lvl2pPr indent="-228600" lvl="1" marL="914400" algn="l">
              <a:lnSpc>
                <a:spcPct val="100000"/>
              </a:lnSpc>
              <a:spcBef>
                <a:spcPts val="1100"/>
              </a:spcBef>
              <a:spcAft>
                <a:spcPts val="0"/>
              </a:spcAft>
              <a:buSzPts val="3700"/>
              <a:buNone/>
              <a:defRPr/>
            </a:lvl2pPr>
            <a:lvl3pPr indent="-463550" lvl="2" marL="1371600" algn="l">
              <a:lnSpc>
                <a:spcPct val="100000"/>
              </a:lnSpc>
              <a:spcBef>
                <a:spcPts val="1100"/>
              </a:spcBef>
              <a:spcAft>
                <a:spcPts val="0"/>
              </a:spcAft>
              <a:buSzPts val="3700"/>
              <a:buChar char="•"/>
              <a:defRPr/>
            </a:lvl3pPr>
            <a:lvl4pPr indent="-463550" lvl="3" marL="1828800" algn="l">
              <a:lnSpc>
                <a:spcPct val="100000"/>
              </a:lnSpc>
              <a:spcBef>
                <a:spcPts val="1100"/>
              </a:spcBef>
              <a:spcAft>
                <a:spcPts val="0"/>
              </a:spcAft>
              <a:buSzPts val="3700"/>
              <a:buChar char="•"/>
              <a:defRPr/>
            </a:lvl4pPr>
            <a:lvl5pPr indent="-463550" lvl="4" marL="2286000" algn="l">
              <a:lnSpc>
                <a:spcPct val="100000"/>
              </a:lnSpc>
              <a:spcBef>
                <a:spcPts val="1100"/>
              </a:spcBef>
              <a:spcAft>
                <a:spcPts val="0"/>
              </a:spcAft>
              <a:buClr>
                <a:schemeClr val="dk1"/>
              </a:buClr>
              <a:buSzPts val="3700"/>
              <a:buChar char="•"/>
              <a:defRPr>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sp>
        <p:nvSpPr>
          <p:cNvPr id="98" name="Google Shape;98;p15"/>
          <p:cNvSpPr txBox="1"/>
          <p:nvPr>
            <p:ph idx="2" type="body"/>
          </p:nvPr>
        </p:nvSpPr>
        <p:spPr>
          <a:xfrm>
            <a:off x="13313834" y="7384674"/>
            <a:ext cx="10148700" cy="44631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SzPts val="3700"/>
              <a:buChar char="•"/>
              <a:defRPr/>
            </a:lvl1pPr>
            <a:lvl2pPr indent="-228600" lvl="1" marL="914400" algn="l">
              <a:lnSpc>
                <a:spcPct val="100000"/>
              </a:lnSpc>
              <a:spcBef>
                <a:spcPts val="1100"/>
              </a:spcBef>
              <a:spcAft>
                <a:spcPts val="0"/>
              </a:spcAft>
              <a:buSzPts val="3700"/>
              <a:buNone/>
              <a:defRPr/>
            </a:lvl2pPr>
            <a:lvl3pPr indent="-463550" lvl="2" marL="1371600" algn="l">
              <a:lnSpc>
                <a:spcPct val="100000"/>
              </a:lnSpc>
              <a:spcBef>
                <a:spcPts val="1100"/>
              </a:spcBef>
              <a:spcAft>
                <a:spcPts val="0"/>
              </a:spcAft>
              <a:buSzPts val="3700"/>
              <a:buChar char="•"/>
              <a:defRPr/>
            </a:lvl3pPr>
            <a:lvl4pPr indent="-463550" lvl="3" marL="1828800" algn="l">
              <a:lnSpc>
                <a:spcPct val="100000"/>
              </a:lnSpc>
              <a:spcBef>
                <a:spcPts val="1100"/>
              </a:spcBef>
              <a:spcAft>
                <a:spcPts val="0"/>
              </a:spcAft>
              <a:buSzPts val="3700"/>
              <a:buChar char="•"/>
              <a:defRPr/>
            </a:lvl4pPr>
            <a:lvl5pPr indent="-463550" lvl="4" marL="2286000" algn="l">
              <a:lnSpc>
                <a:spcPct val="100000"/>
              </a:lnSpc>
              <a:spcBef>
                <a:spcPts val="1100"/>
              </a:spcBef>
              <a:spcAft>
                <a:spcPts val="0"/>
              </a:spcAft>
              <a:buClr>
                <a:schemeClr val="dk1"/>
              </a:buClr>
              <a:buSzPts val="3700"/>
              <a:buChar char="•"/>
              <a:defRPr>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pic>
        <p:nvPicPr>
          <p:cNvPr id="99" name="Google Shape;99;p15"/>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
        <p:nvSpPr>
          <p:cNvPr id="100" name="Google Shape;100;p15"/>
          <p:cNvSpPr txBox="1"/>
          <p:nvPr>
            <p:ph type="title"/>
          </p:nvPr>
        </p:nvSpPr>
        <p:spPr>
          <a:xfrm>
            <a:off x="914403" y="868100"/>
            <a:ext cx="101487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SzPts val="6400"/>
              <a:buFont typeface="Arial"/>
              <a:buNone/>
              <a:defRPr/>
            </a:lvl1pPr>
            <a:lvl2pPr lvl="1" algn="l">
              <a:lnSpc>
                <a:spcPct val="100000"/>
              </a:lnSpc>
              <a:spcBef>
                <a:spcPts val="0"/>
              </a:spcBef>
              <a:spcAft>
                <a:spcPts val="0"/>
              </a:spcAft>
              <a:buClr>
                <a:schemeClr val="dk2"/>
              </a:buClr>
              <a:buSzPts val="6400"/>
              <a:buNone/>
              <a:defRPr>
                <a:solidFill>
                  <a:schemeClr val="dk2"/>
                </a:solidFill>
              </a:defRPr>
            </a:lvl2pPr>
            <a:lvl3pPr lvl="2" algn="l">
              <a:lnSpc>
                <a:spcPct val="100000"/>
              </a:lnSpc>
              <a:spcBef>
                <a:spcPts val="0"/>
              </a:spcBef>
              <a:spcAft>
                <a:spcPts val="0"/>
              </a:spcAft>
              <a:buClr>
                <a:schemeClr val="dk2"/>
              </a:buClr>
              <a:buSzPts val="6400"/>
              <a:buNone/>
              <a:defRPr>
                <a:solidFill>
                  <a:schemeClr val="dk2"/>
                </a:solidFill>
              </a:defRPr>
            </a:lvl3pPr>
            <a:lvl4pPr lvl="3" algn="l">
              <a:lnSpc>
                <a:spcPct val="100000"/>
              </a:lnSpc>
              <a:spcBef>
                <a:spcPts val="0"/>
              </a:spcBef>
              <a:spcAft>
                <a:spcPts val="0"/>
              </a:spcAft>
              <a:buClr>
                <a:schemeClr val="dk2"/>
              </a:buClr>
              <a:buSzPts val="6400"/>
              <a:buNone/>
              <a:defRPr>
                <a:solidFill>
                  <a:schemeClr val="dk2"/>
                </a:solidFill>
              </a:defRPr>
            </a:lvl4pPr>
            <a:lvl5pPr lvl="4" algn="l">
              <a:lnSpc>
                <a:spcPct val="100000"/>
              </a:lnSpc>
              <a:spcBef>
                <a:spcPts val="0"/>
              </a:spcBef>
              <a:spcAft>
                <a:spcPts val="0"/>
              </a:spcAft>
              <a:buClr>
                <a:schemeClr val="dk2"/>
              </a:buClr>
              <a:buSzPts val="6400"/>
              <a:buNone/>
              <a:defRPr>
                <a:solidFill>
                  <a:schemeClr val="dk2"/>
                </a:solidFill>
              </a:defRPr>
            </a:lvl5pPr>
            <a:lvl6pPr lvl="5" algn="l">
              <a:lnSpc>
                <a:spcPct val="100000"/>
              </a:lnSpc>
              <a:spcBef>
                <a:spcPts val="0"/>
              </a:spcBef>
              <a:spcAft>
                <a:spcPts val="0"/>
              </a:spcAft>
              <a:buClr>
                <a:schemeClr val="dk2"/>
              </a:buClr>
              <a:buSzPts val="6400"/>
              <a:buNone/>
              <a:defRPr>
                <a:solidFill>
                  <a:schemeClr val="dk2"/>
                </a:solidFill>
              </a:defRPr>
            </a:lvl6pPr>
            <a:lvl7pPr lvl="6" algn="l">
              <a:lnSpc>
                <a:spcPct val="100000"/>
              </a:lnSpc>
              <a:spcBef>
                <a:spcPts val="0"/>
              </a:spcBef>
              <a:spcAft>
                <a:spcPts val="0"/>
              </a:spcAft>
              <a:buClr>
                <a:schemeClr val="dk2"/>
              </a:buClr>
              <a:buSzPts val="6400"/>
              <a:buNone/>
              <a:defRPr>
                <a:solidFill>
                  <a:schemeClr val="dk2"/>
                </a:solidFill>
              </a:defRPr>
            </a:lvl7pPr>
            <a:lvl8pPr lvl="7" algn="l">
              <a:lnSpc>
                <a:spcPct val="100000"/>
              </a:lnSpc>
              <a:spcBef>
                <a:spcPts val="0"/>
              </a:spcBef>
              <a:spcAft>
                <a:spcPts val="0"/>
              </a:spcAft>
              <a:buClr>
                <a:schemeClr val="dk2"/>
              </a:buClr>
              <a:buSzPts val="6400"/>
              <a:buNone/>
              <a:defRPr>
                <a:solidFill>
                  <a:schemeClr val="dk2"/>
                </a:solidFill>
              </a:defRPr>
            </a:lvl8pPr>
            <a:lvl9pPr lvl="8" algn="l">
              <a:lnSpc>
                <a:spcPct val="100000"/>
              </a:lnSpc>
              <a:spcBef>
                <a:spcPts val="0"/>
              </a:spcBef>
              <a:spcAft>
                <a:spcPts val="0"/>
              </a:spcAft>
              <a:buClr>
                <a:schemeClr val="dk2"/>
              </a:buClr>
              <a:buSzPts val="6400"/>
              <a:buNone/>
              <a:defRPr>
                <a:solidFill>
                  <a:schemeClr val="dk2"/>
                </a:solidFill>
              </a:defRPr>
            </a:lvl9pPr>
          </a:lstStyle>
          <a:p/>
        </p:txBody>
      </p:sp>
      <p:sp>
        <p:nvSpPr>
          <p:cNvPr id="101" name="Google Shape;101;p15"/>
          <p:cNvSpPr txBox="1"/>
          <p:nvPr>
            <p:ph idx="3" type="body"/>
          </p:nvPr>
        </p:nvSpPr>
        <p:spPr>
          <a:xfrm>
            <a:off x="914401" y="3813597"/>
            <a:ext cx="10148700" cy="4463100"/>
          </a:xfrm>
          <a:prstGeom prst="rect">
            <a:avLst/>
          </a:prstGeom>
          <a:noFill/>
          <a:ln>
            <a:noFill/>
          </a:ln>
        </p:spPr>
        <p:txBody>
          <a:bodyPr anchorCtr="0" anchor="t" bIns="121875" lIns="0" spcFirstLastPara="1" rIns="243800" wrap="square" tIns="0">
            <a:noAutofit/>
          </a:bodyPr>
          <a:lstStyle>
            <a:lvl1pPr indent="-431800" lvl="0" marL="457200" algn="l">
              <a:lnSpc>
                <a:spcPct val="100000"/>
              </a:lnSpc>
              <a:spcBef>
                <a:spcPts val="2100"/>
              </a:spcBef>
              <a:spcAft>
                <a:spcPts val="0"/>
              </a:spcAft>
              <a:buClr>
                <a:schemeClr val="dk2"/>
              </a:buClr>
              <a:buSzPts val="3200"/>
              <a:buChar char="•"/>
              <a:defRPr sz="3200">
                <a:solidFill>
                  <a:schemeClr val="dk2"/>
                </a:solidFill>
              </a:defRPr>
            </a:lvl1pPr>
            <a:lvl2pPr indent="-228600" lvl="1" marL="914400" algn="l">
              <a:lnSpc>
                <a:spcPct val="100000"/>
              </a:lnSpc>
              <a:spcBef>
                <a:spcPts val="1100"/>
              </a:spcBef>
              <a:spcAft>
                <a:spcPts val="0"/>
              </a:spcAft>
              <a:buClr>
                <a:schemeClr val="dk2"/>
              </a:buClr>
              <a:buSzPts val="3200"/>
              <a:buNone/>
              <a:defRPr sz="3200">
                <a:solidFill>
                  <a:schemeClr val="dk2"/>
                </a:solidFill>
              </a:defRPr>
            </a:lvl2pPr>
            <a:lvl3pPr indent="-431800" lvl="2" marL="1371600" algn="l">
              <a:lnSpc>
                <a:spcPct val="100000"/>
              </a:lnSpc>
              <a:spcBef>
                <a:spcPts val="1100"/>
              </a:spcBef>
              <a:spcAft>
                <a:spcPts val="0"/>
              </a:spcAft>
              <a:buClr>
                <a:schemeClr val="dk2"/>
              </a:buClr>
              <a:buSzPts val="3200"/>
              <a:buChar char="•"/>
              <a:defRPr sz="3200">
                <a:solidFill>
                  <a:schemeClr val="dk2"/>
                </a:solidFill>
              </a:defRPr>
            </a:lvl3pPr>
            <a:lvl4pPr indent="-431800" lvl="3" marL="1828800" algn="l">
              <a:lnSpc>
                <a:spcPct val="100000"/>
              </a:lnSpc>
              <a:spcBef>
                <a:spcPts val="1100"/>
              </a:spcBef>
              <a:spcAft>
                <a:spcPts val="0"/>
              </a:spcAft>
              <a:buClr>
                <a:schemeClr val="dk2"/>
              </a:buClr>
              <a:buSzPts val="3200"/>
              <a:buChar char="•"/>
              <a:defRPr sz="3200">
                <a:solidFill>
                  <a:schemeClr val="dk2"/>
                </a:solidFill>
              </a:defRPr>
            </a:lvl4pPr>
            <a:lvl5pPr indent="-431800" lvl="4" marL="2286000" algn="l">
              <a:lnSpc>
                <a:spcPct val="100000"/>
              </a:lnSpc>
              <a:spcBef>
                <a:spcPts val="1100"/>
              </a:spcBef>
              <a:spcAft>
                <a:spcPts val="0"/>
              </a:spcAft>
              <a:buClr>
                <a:schemeClr val="dk2"/>
              </a:buClr>
              <a:buSzPts val="3200"/>
              <a:buChar char="•"/>
              <a:defRPr sz="3200">
                <a:solidFill>
                  <a:schemeClr val="dk2"/>
                </a:solidFill>
              </a:defRPr>
            </a:lvl5pPr>
            <a:lvl6pPr indent="-431800" lvl="5" marL="2743200" algn="l">
              <a:lnSpc>
                <a:spcPct val="100000"/>
              </a:lnSpc>
              <a:spcBef>
                <a:spcPts val="1100"/>
              </a:spcBef>
              <a:spcAft>
                <a:spcPts val="0"/>
              </a:spcAft>
              <a:buClr>
                <a:schemeClr val="dk2"/>
              </a:buClr>
              <a:buSzPts val="3200"/>
              <a:buChar char="•"/>
              <a:defRPr sz="3200">
                <a:solidFill>
                  <a:schemeClr val="dk2"/>
                </a:solidFill>
              </a:defRPr>
            </a:lvl6pPr>
            <a:lvl7pPr indent="-431800" lvl="6" marL="3200400" algn="l">
              <a:lnSpc>
                <a:spcPct val="100000"/>
              </a:lnSpc>
              <a:spcBef>
                <a:spcPts val="1100"/>
              </a:spcBef>
              <a:spcAft>
                <a:spcPts val="0"/>
              </a:spcAft>
              <a:buClr>
                <a:schemeClr val="dk2"/>
              </a:buClr>
              <a:buSzPts val="3200"/>
              <a:buChar char="•"/>
              <a:defRPr sz="3200">
                <a:solidFill>
                  <a:schemeClr val="dk2"/>
                </a:solidFill>
              </a:defRPr>
            </a:lvl7pPr>
            <a:lvl8pPr indent="-431800" lvl="7" marL="3657600" algn="l">
              <a:lnSpc>
                <a:spcPct val="100000"/>
              </a:lnSpc>
              <a:spcBef>
                <a:spcPts val="1100"/>
              </a:spcBef>
              <a:spcAft>
                <a:spcPts val="0"/>
              </a:spcAft>
              <a:buClr>
                <a:schemeClr val="dk2"/>
              </a:buClr>
              <a:buSzPts val="3200"/>
              <a:buChar char="•"/>
              <a:defRPr sz="3200">
                <a:solidFill>
                  <a:schemeClr val="dk2"/>
                </a:solidFill>
              </a:defRPr>
            </a:lvl8pPr>
            <a:lvl9pPr indent="-431800" lvl="8" marL="4114800" algn="l">
              <a:lnSpc>
                <a:spcPct val="100000"/>
              </a:lnSpc>
              <a:spcBef>
                <a:spcPts val="1100"/>
              </a:spcBef>
              <a:spcAft>
                <a:spcPts val="0"/>
              </a:spcAft>
              <a:buClr>
                <a:schemeClr val="dk2"/>
              </a:buClr>
              <a:buSzPts val="3200"/>
              <a:buChar char="•"/>
              <a:defRPr sz="3200">
                <a:solidFill>
                  <a:schemeClr val="dk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2" name="Shape 102"/>
        <p:cNvGrpSpPr/>
        <p:nvPr/>
      </p:nvGrpSpPr>
      <p:grpSpPr>
        <a:xfrm>
          <a:off x="0" y="0"/>
          <a:ext cx="0" cy="0"/>
          <a:chOff x="0" y="0"/>
          <a:chExt cx="0" cy="0"/>
        </a:xfrm>
      </p:grpSpPr>
      <p:sp>
        <p:nvSpPr>
          <p:cNvPr id="103" name="Google Shape;103;p16"/>
          <p:cNvSpPr/>
          <p:nvPr/>
        </p:nvSpPr>
        <p:spPr>
          <a:xfrm>
            <a:off x="333" y="667"/>
            <a:ext cx="6096000" cy="13716000"/>
          </a:xfrm>
          <a:prstGeom prst="rect">
            <a:avLst/>
          </a:prstGeom>
          <a:solidFill>
            <a:schemeClr val="lt2"/>
          </a:solidFill>
          <a:ln>
            <a:noFill/>
          </a:ln>
        </p:spPr>
        <p:txBody>
          <a:bodyPr anchorCtr="0" anchor="t" bIns="487675" lIns="487675" spcFirstLastPara="1" rIns="487675" wrap="square" tIns="487675">
            <a:noAutofit/>
          </a:bodyPr>
          <a:lstStyle/>
          <a:p>
            <a:pPr indent="0" lvl="0" marL="0" marR="0" rtl="0" algn="l">
              <a:lnSpc>
                <a:spcPct val="100000"/>
              </a:lnSpc>
              <a:spcBef>
                <a:spcPts val="2700"/>
              </a:spcBef>
              <a:spcAft>
                <a:spcPts val="0"/>
              </a:spcAft>
              <a:buClr>
                <a:schemeClr val="dk1"/>
              </a:buClr>
              <a:buSzPts val="3700"/>
              <a:buFont typeface="Calibri"/>
              <a:buNone/>
            </a:pPr>
            <a:r>
              <a:t/>
            </a:r>
            <a:endParaRPr b="0" i="0" sz="3700" u="none" cap="none" strike="noStrike">
              <a:solidFill>
                <a:schemeClr val="lt1"/>
              </a:solidFill>
              <a:latin typeface="Montserrat Light"/>
              <a:ea typeface="Montserrat Light"/>
              <a:cs typeface="Montserrat Light"/>
              <a:sym typeface="Montserrat Light"/>
            </a:endParaRPr>
          </a:p>
        </p:txBody>
      </p:sp>
      <p:sp>
        <p:nvSpPr>
          <p:cNvPr id="104" name="Google Shape;104;p16"/>
          <p:cNvSpPr/>
          <p:nvPr/>
        </p:nvSpPr>
        <p:spPr>
          <a:xfrm>
            <a:off x="6096173" y="667"/>
            <a:ext cx="6096000" cy="13716000"/>
          </a:xfrm>
          <a:prstGeom prst="rect">
            <a:avLst/>
          </a:prstGeom>
          <a:solidFill>
            <a:schemeClr val="dk2"/>
          </a:solidFill>
          <a:ln>
            <a:noFill/>
          </a:ln>
        </p:spPr>
        <p:txBody>
          <a:bodyPr anchorCtr="0" anchor="t" bIns="487675" lIns="487675" spcFirstLastPara="1" rIns="487675" wrap="square" tIns="487675">
            <a:noAutofit/>
          </a:bodyPr>
          <a:lstStyle/>
          <a:p>
            <a:pPr indent="0" lvl="0" marL="0" marR="0" rtl="0" algn="l">
              <a:lnSpc>
                <a:spcPct val="100000"/>
              </a:lnSpc>
              <a:spcBef>
                <a:spcPts val="2700"/>
              </a:spcBef>
              <a:spcAft>
                <a:spcPts val="0"/>
              </a:spcAft>
              <a:buClr>
                <a:schemeClr val="dk1"/>
              </a:buClr>
              <a:buSzPts val="3700"/>
              <a:buFont typeface="Calibri"/>
              <a:buNone/>
            </a:pPr>
            <a:r>
              <a:t/>
            </a:r>
            <a:endParaRPr b="0" i="0" sz="3700" u="none" cap="none" strike="noStrike">
              <a:solidFill>
                <a:schemeClr val="lt1"/>
              </a:solidFill>
              <a:latin typeface="Montserrat Light"/>
              <a:ea typeface="Montserrat Light"/>
              <a:cs typeface="Montserrat Light"/>
              <a:sym typeface="Montserrat Light"/>
            </a:endParaRPr>
          </a:p>
        </p:txBody>
      </p:sp>
      <p:sp>
        <p:nvSpPr>
          <p:cNvPr id="105" name="Google Shape;105;p16"/>
          <p:cNvSpPr/>
          <p:nvPr/>
        </p:nvSpPr>
        <p:spPr>
          <a:xfrm>
            <a:off x="12192349" y="0"/>
            <a:ext cx="6096000" cy="13716000"/>
          </a:xfrm>
          <a:prstGeom prst="rect">
            <a:avLst/>
          </a:prstGeom>
          <a:solidFill>
            <a:schemeClr val="accent1"/>
          </a:solidFill>
          <a:ln>
            <a:noFill/>
          </a:ln>
        </p:spPr>
        <p:txBody>
          <a:bodyPr anchorCtr="0" anchor="t" bIns="487675" lIns="487675" spcFirstLastPara="1" rIns="487675" wrap="square" tIns="487675">
            <a:noAutofit/>
          </a:bodyPr>
          <a:lstStyle/>
          <a:p>
            <a:pPr indent="0" lvl="0" marL="0" marR="0" rtl="0" algn="l">
              <a:lnSpc>
                <a:spcPct val="100000"/>
              </a:lnSpc>
              <a:spcBef>
                <a:spcPts val="2700"/>
              </a:spcBef>
              <a:spcAft>
                <a:spcPts val="0"/>
              </a:spcAft>
              <a:buClr>
                <a:schemeClr val="dk1"/>
              </a:buClr>
              <a:buSzPts val="3700"/>
              <a:buFont typeface="Calibri"/>
              <a:buNone/>
            </a:pPr>
            <a:r>
              <a:t/>
            </a:r>
            <a:endParaRPr b="0" i="0" sz="3700" u="none" cap="none" strike="noStrike">
              <a:solidFill>
                <a:schemeClr val="lt1"/>
              </a:solidFill>
              <a:latin typeface="Montserrat Light"/>
              <a:ea typeface="Montserrat Light"/>
              <a:cs typeface="Montserrat Light"/>
              <a:sym typeface="Montserrat Light"/>
            </a:endParaRPr>
          </a:p>
        </p:txBody>
      </p:sp>
      <p:sp>
        <p:nvSpPr>
          <p:cNvPr id="106" name="Google Shape;106;p16"/>
          <p:cNvSpPr/>
          <p:nvPr/>
        </p:nvSpPr>
        <p:spPr>
          <a:xfrm>
            <a:off x="18288191" y="0"/>
            <a:ext cx="6096000" cy="13716000"/>
          </a:xfrm>
          <a:prstGeom prst="rect">
            <a:avLst/>
          </a:prstGeom>
          <a:solidFill>
            <a:schemeClr val="accent2"/>
          </a:solidFill>
          <a:ln>
            <a:noFill/>
          </a:ln>
        </p:spPr>
        <p:txBody>
          <a:bodyPr anchorCtr="0" anchor="t" bIns="487675" lIns="487675" spcFirstLastPara="1" rIns="487675" wrap="square" tIns="487675">
            <a:noAutofit/>
          </a:bodyPr>
          <a:lstStyle/>
          <a:p>
            <a:pPr indent="0" lvl="0" marL="0" marR="0" rtl="0" algn="l">
              <a:lnSpc>
                <a:spcPct val="100000"/>
              </a:lnSpc>
              <a:spcBef>
                <a:spcPts val="2700"/>
              </a:spcBef>
              <a:spcAft>
                <a:spcPts val="0"/>
              </a:spcAft>
              <a:buClr>
                <a:schemeClr val="dk1"/>
              </a:buClr>
              <a:buSzPts val="3700"/>
              <a:buFont typeface="Calibri"/>
              <a:buNone/>
            </a:pPr>
            <a:r>
              <a:t/>
            </a:r>
            <a:endParaRPr b="0" i="0" sz="3700" u="none" cap="none" strike="noStrike">
              <a:solidFill>
                <a:schemeClr val="lt1"/>
              </a:solidFill>
              <a:latin typeface="Montserrat Light"/>
              <a:ea typeface="Montserrat Light"/>
              <a:cs typeface="Montserrat Light"/>
              <a:sym typeface="Montserrat Light"/>
            </a:endParaRPr>
          </a:p>
        </p:txBody>
      </p:sp>
      <p:sp>
        <p:nvSpPr>
          <p:cNvPr id="107" name="Google Shape;107;p16"/>
          <p:cNvSpPr txBox="1"/>
          <p:nvPr>
            <p:ph idx="1" type="body"/>
          </p:nvPr>
        </p:nvSpPr>
        <p:spPr>
          <a:xfrm>
            <a:off x="675835" y="4107592"/>
            <a:ext cx="4744800" cy="7226400"/>
          </a:xfrm>
          <a:prstGeom prst="rect">
            <a:avLst/>
          </a:prstGeom>
          <a:noFill/>
          <a:ln>
            <a:noFill/>
          </a:ln>
        </p:spPr>
        <p:txBody>
          <a:bodyPr anchorCtr="0" anchor="t" bIns="121875" lIns="0" spcFirstLastPara="1" rIns="0" wrap="square" tIns="0">
            <a:noAutofit/>
          </a:bodyPr>
          <a:lstStyle>
            <a:lvl1pPr indent="-228600" lvl="0" marL="457200" algn="l">
              <a:lnSpc>
                <a:spcPct val="100000"/>
              </a:lnSpc>
              <a:spcBef>
                <a:spcPts val="2100"/>
              </a:spcBef>
              <a:spcAft>
                <a:spcPts val="0"/>
              </a:spcAft>
              <a:buClr>
                <a:schemeClr val="lt1"/>
              </a:buClr>
              <a:buSzPts val="3700"/>
              <a:buNone/>
              <a:defRPr>
                <a:solidFill>
                  <a:schemeClr val="lt1"/>
                </a:solidFill>
              </a:defRPr>
            </a:lvl1pPr>
            <a:lvl2pPr indent="-228600" lvl="1" marL="914400" algn="l">
              <a:lnSpc>
                <a:spcPct val="90000"/>
              </a:lnSpc>
              <a:spcBef>
                <a:spcPts val="1100"/>
              </a:spcBef>
              <a:spcAft>
                <a:spcPts val="0"/>
              </a:spcAft>
              <a:buClr>
                <a:schemeClr val="lt1"/>
              </a:buClr>
              <a:buSzPts val="3700"/>
              <a:buFont typeface="Arial"/>
              <a:buNone/>
              <a:defRPr>
                <a:solidFill>
                  <a:schemeClr val="lt1"/>
                </a:solidFill>
              </a:defRPr>
            </a:lvl2pPr>
            <a:lvl3pPr indent="-228600" lvl="2" marL="1371600" algn="l">
              <a:lnSpc>
                <a:spcPct val="90000"/>
              </a:lnSpc>
              <a:spcBef>
                <a:spcPts val="1100"/>
              </a:spcBef>
              <a:spcAft>
                <a:spcPts val="0"/>
              </a:spcAft>
              <a:buClr>
                <a:schemeClr val="lt1"/>
              </a:buClr>
              <a:buSzPts val="3700"/>
              <a:buNone/>
              <a:defRPr>
                <a:solidFill>
                  <a:schemeClr val="lt1"/>
                </a:solidFill>
              </a:defRPr>
            </a:lvl3pPr>
            <a:lvl4pPr indent="-228600" lvl="3" marL="1828800" algn="l">
              <a:lnSpc>
                <a:spcPct val="90000"/>
              </a:lnSpc>
              <a:spcBef>
                <a:spcPts val="1100"/>
              </a:spcBef>
              <a:spcAft>
                <a:spcPts val="0"/>
              </a:spcAft>
              <a:buClr>
                <a:schemeClr val="lt1"/>
              </a:buClr>
              <a:buSzPts val="3700"/>
              <a:buNone/>
              <a:defRPr>
                <a:solidFill>
                  <a:schemeClr val="lt1"/>
                </a:solidFill>
              </a:defRPr>
            </a:lvl4pPr>
            <a:lvl5pPr indent="-228600" lvl="4" marL="2286000" algn="l">
              <a:lnSpc>
                <a:spcPct val="90000"/>
              </a:lnSpc>
              <a:spcBef>
                <a:spcPts val="1100"/>
              </a:spcBef>
              <a:spcAft>
                <a:spcPts val="0"/>
              </a:spcAft>
              <a:buClr>
                <a:schemeClr val="lt1"/>
              </a:buClr>
              <a:buSzPts val="3700"/>
              <a:buNone/>
              <a:defRPr>
                <a:solidFill>
                  <a:schemeClr val="lt1"/>
                </a:solidFill>
              </a:defRPr>
            </a:lvl5pPr>
            <a:lvl6pPr indent="-463550" lvl="5" marL="2743200" algn="l">
              <a:lnSpc>
                <a:spcPct val="90000"/>
              </a:lnSpc>
              <a:spcBef>
                <a:spcPts val="1100"/>
              </a:spcBef>
              <a:spcAft>
                <a:spcPts val="0"/>
              </a:spcAft>
              <a:buClr>
                <a:schemeClr val="lt1"/>
              </a:buClr>
              <a:buSzPts val="3700"/>
              <a:buChar char="•"/>
              <a:defRPr>
                <a:solidFill>
                  <a:schemeClr val="lt1"/>
                </a:solidFill>
              </a:defRPr>
            </a:lvl6pPr>
            <a:lvl7pPr indent="-463550" lvl="6" marL="3200400" algn="l">
              <a:lnSpc>
                <a:spcPct val="90000"/>
              </a:lnSpc>
              <a:spcBef>
                <a:spcPts val="1100"/>
              </a:spcBef>
              <a:spcAft>
                <a:spcPts val="0"/>
              </a:spcAft>
              <a:buClr>
                <a:schemeClr val="lt1"/>
              </a:buClr>
              <a:buSzPts val="3700"/>
              <a:buChar char="•"/>
              <a:defRPr>
                <a:solidFill>
                  <a:schemeClr val="lt1"/>
                </a:solidFill>
              </a:defRPr>
            </a:lvl7pPr>
            <a:lvl8pPr indent="-463550" lvl="7" marL="3657600" algn="l">
              <a:lnSpc>
                <a:spcPct val="90000"/>
              </a:lnSpc>
              <a:spcBef>
                <a:spcPts val="1100"/>
              </a:spcBef>
              <a:spcAft>
                <a:spcPts val="0"/>
              </a:spcAft>
              <a:buClr>
                <a:schemeClr val="lt1"/>
              </a:buClr>
              <a:buSzPts val="3700"/>
              <a:buChar char="•"/>
              <a:defRPr>
                <a:solidFill>
                  <a:schemeClr val="lt1"/>
                </a:solidFill>
              </a:defRPr>
            </a:lvl8pPr>
            <a:lvl9pPr indent="-463550" lvl="8" marL="4114800" algn="l">
              <a:lnSpc>
                <a:spcPct val="90000"/>
              </a:lnSpc>
              <a:spcBef>
                <a:spcPts val="1100"/>
              </a:spcBef>
              <a:spcAft>
                <a:spcPts val="0"/>
              </a:spcAft>
              <a:buClr>
                <a:schemeClr val="lt1"/>
              </a:buClr>
              <a:buSzPts val="3700"/>
              <a:buChar char="•"/>
              <a:defRPr>
                <a:solidFill>
                  <a:schemeClr val="lt1"/>
                </a:solidFill>
              </a:defRPr>
            </a:lvl9pPr>
          </a:lstStyle>
          <a:p/>
        </p:txBody>
      </p:sp>
      <p:sp>
        <p:nvSpPr>
          <p:cNvPr id="108" name="Google Shape;108;p16"/>
          <p:cNvSpPr txBox="1"/>
          <p:nvPr>
            <p:ph idx="2" type="body"/>
          </p:nvPr>
        </p:nvSpPr>
        <p:spPr>
          <a:xfrm>
            <a:off x="6771674" y="4107592"/>
            <a:ext cx="4744800" cy="7226400"/>
          </a:xfrm>
          <a:prstGeom prst="rect">
            <a:avLst/>
          </a:prstGeom>
          <a:noFill/>
          <a:ln>
            <a:noFill/>
          </a:ln>
        </p:spPr>
        <p:txBody>
          <a:bodyPr anchorCtr="0" anchor="t" bIns="121875" lIns="0" spcFirstLastPara="1" rIns="0" wrap="square" tIns="0">
            <a:noAutofit/>
          </a:bodyPr>
          <a:lstStyle>
            <a:lvl1pPr indent="-228600" lvl="0" marL="457200" algn="l">
              <a:lnSpc>
                <a:spcPct val="100000"/>
              </a:lnSpc>
              <a:spcBef>
                <a:spcPts val="2100"/>
              </a:spcBef>
              <a:spcAft>
                <a:spcPts val="0"/>
              </a:spcAft>
              <a:buClr>
                <a:schemeClr val="lt1"/>
              </a:buClr>
              <a:buSzPts val="3700"/>
              <a:buNone/>
              <a:defRPr>
                <a:solidFill>
                  <a:schemeClr val="lt1"/>
                </a:solidFill>
              </a:defRPr>
            </a:lvl1pPr>
            <a:lvl2pPr indent="-228600" lvl="1" marL="914400" algn="l">
              <a:lnSpc>
                <a:spcPct val="90000"/>
              </a:lnSpc>
              <a:spcBef>
                <a:spcPts val="1100"/>
              </a:spcBef>
              <a:spcAft>
                <a:spcPts val="0"/>
              </a:spcAft>
              <a:buClr>
                <a:schemeClr val="lt1"/>
              </a:buClr>
              <a:buSzPts val="3700"/>
              <a:buFont typeface="Arial"/>
              <a:buNone/>
              <a:defRPr>
                <a:solidFill>
                  <a:schemeClr val="lt1"/>
                </a:solidFill>
              </a:defRPr>
            </a:lvl2pPr>
            <a:lvl3pPr indent="-228600" lvl="2" marL="1371600" algn="l">
              <a:lnSpc>
                <a:spcPct val="90000"/>
              </a:lnSpc>
              <a:spcBef>
                <a:spcPts val="1100"/>
              </a:spcBef>
              <a:spcAft>
                <a:spcPts val="0"/>
              </a:spcAft>
              <a:buClr>
                <a:schemeClr val="lt1"/>
              </a:buClr>
              <a:buSzPts val="3700"/>
              <a:buNone/>
              <a:defRPr>
                <a:solidFill>
                  <a:schemeClr val="lt1"/>
                </a:solidFill>
              </a:defRPr>
            </a:lvl3pPr>
            <a:lvl4pPr indent="-228600" lvl="3" marL="1828800" algn="l">
              <a:lnSpc>
                <a:spcPct val="90000"/>
              </a:lnSpc>
              <a:spcBef>
                <a:spcPts val="1100"/>
              </a:spcBef>
              <a:spcAft>
                <a:spcPts val="0"/>
              </a:spcAft>
              <a:buClr>
                <a:schemeClr val="lt1"/>
              </a:buClr>
              <a:buSzPts val="3700"/>
              <a:buNone/>
              <a:defRPr>
                <a:solidFill>
                  <a:schemeClr val="lt1"/>
                </a:solidFill>
              </a:defRPr>
            </a:lvl4pPr>
            <a:lvl5pPr indent="-228600" lvl="4" marL="2286000" algn="l">
              <a:lnSpc>
                <a:spcPct val="90000"/>
              </a:lnSpc>
              <a:spcBef>
                <a:spcPts val="1100"/>
              </a:spcBef>
              <a:spcAft>
                <a:spcPts val="0"/>
              </a:spcAft>
              <a:buClr>
                <a:schemeClr val="lt1"/>
              </a:buClr>
              <a:buSzPts val="3700"/>
              <a:buNone/>
              <a:defRPr>
                <a:solidFill>
                  <a:schemeClr val="lt1"/>
                </a:solidFill>
              </a:defRPr>
            </a:lvl5pPr>
            <a:lvl6pPr indent="-463550" lvl="5" marL="2743200" algn="l">
              <a:lnSpc>
                <a:spcPct val="90000"/>
              </a:lnSpc>
              <a:spcBef>
                <a:spcPts val="1100"/>
              </a:spcBef>
              <a:spcAft>
                <a:spcPts val="0"/>
              </a:spcAft>
              <a:buClr>
                <a:schemeClr val="lt1"/>
              </a:buClr>
              <a:buSzPts val="3700"/>
              <a:buChar char="•"/>
              <a:defRPr>
                <a:solidFill>
                  <a:schemeClr val="lt1"/>
                </a:solidFill>
              </a:defRPr>
            </a:lvl6pPr>
            <a:lvl7pPr indent="-463550" lvl="6" marL="3200400" algn="l">
              <a:lnSpc>
                <a:spcPct val="90000"/>
              </a:lnSpc>
              <a:spcBef>
                <a:spcPts val="1100"/>
              </a:spcBef>
              <a:spcAft>
                <a:spcPts val="0"/>
              </a:spcAft>
              <a:buClr>
                <a:schemeClr val="lt1"/>
              </a:buClr>
              <a:buSzPts val="3700"/>
              <a:buChar char="•"/>
              <a:defRPr>
                <a:solidFill>
                  <a:schemeClr val="lt1"/>
                </a:solidFill>
              </a:defRPr>
            </a:lvl7pPr>
            <a:lvl8pPr indent="-463550" lvl="7" marL="3657600" algn="l">
              <a:lnSpc>
                <a:spcPct val="90000"/>
              </a:lnSpc>
              <a:spcBef>
                <a:spcPts val="1100"/>
              </a:spcBef>
              <a:spcAft>
                <a:spcPts val="0"/>
              </a:spcAft>
              <a:buClr>
                <a:schemeClr val="lt1"/>
              </a:buClr>
              <a:buSzPts val="3700"/>
              <a:buChar char="•"/>
              <a:defRPr>
                <a:solidFill>
                  <a:schemeClr val="lt1"/>
                </a:solidFill>
              </a:defRPr>
            </a:lvl8pPr>
            <a:lvl9pPr indent="-463550" lvl="8" marL="4114800" algn="l">
              <a:lnSpc>
                <a:spcPct val="90000"/>
              </a:lnSpc>
              <a:spcBef>
                <a:spcPts val="1100"/>
              </a:spcBef>
              <a:spcAft>
                <a:spcPts val="0"/>
              </a:spcAft>
              <a:buClr>
                <a:schemeClr val="lt1"/>
              </a:buClr>
              <a:buSzPts val="3700"/>
              <a:buChar char="•"/>
              <a:defRPr>
                <a:solidFill>
                  <a:schemeClr val="lt1"/>
                </a:solidFill>
              </a:defRPr>
            </a:lvl9pPr>
          </a:lstStyle>
          <a:p/>
        </p:txBody>
      </p:sp>
      <p:sp>
        <p:nvSpPr>
          <p:cNvPr id="109" name="Google Shape;109;p16"/>
          <p:cNvSpPr txBox="1"/>
          <p:nvPr>
            <p:ph idx="3" type="body"/>
          </p:nvPr>
        </p:nvSpPr>
        <p:spPr>
          <a:xfrm>
            <a:off x="12867851" y="4107592"/>
            <a:ext cx="4744800" cy="7226400"/>
          </a:xfrm>
          <a:prstGeom prst="rect">
            <a:avLst/>
          </a:prstGeom>
          <a:noFill/>
          <a:ln>
            <a:noFill/>
          </a:ln>
        </p:spPr>
        <p:txBody>
          <a:bodyPr anchorCtr="0" anchor="t" bIns="121875" lIns="0" spcFirstLastPara="1" rIns="0" wrap="square" tIns="0">
            <a:noAutofit/>
          </a:bodyPr>
          <a:lstStyle>
            <a:lvl1pPr indent="-228600" lvl="0" marL="457200" algn="l">
              <a:lnSpc>
                <a:spcPct val="100000"/>
              </a:lnSpc>
              <a:spcBef>
                <a:spcPts val="2100"/>
              </a:spcBef>
              <a:spcAft>
                <a:spcPts val="0"/>
              </a:spcAft>
              <a:buClr>
                <a:schemeClr val="lt1"/>
              </a:buClr>
              <a:buSzPts val="3700"/>
              <a:buNone/>
              <a:defRPr>
                <a:solidFill>
                  <a:schemeClr val="lt1"/>
                </a:solidFill>
              </a:defRPr>
            </a:lvl1pPr>
            <a:lvl2pPr indent="-228600" lvl="1" marL="914400" algn="l">
              <a:lnSpc>
                <a:spcPct val="90000"/>
              </a:lnSpc>
              <a:spcBef>
                <a:spcPts val="1100"/>
              </a:spcBef>
              <a:spcAft>
                <a:spcPts val="0"/>
              </a:spcAft>
              <a:buClr>
                <a:schemeClr val="lt1"/>
              </a:buClr>
              <a:buSzPts val="3700"/>
              <a:buFont typeface="Arial"/>
              <a:buNone/>
              <a:defRPr>
                <a:solidFill>
                  <a:schemeClr val="lt1"/>
                </a:solidFill>
              </a:defRPr>
            </a:lvl2pPr>
            <a:lvl3pPr indent="-228600" lvl="2" marL="1371600" algn="l">
              <a:lnSpc>
                <a:spcPct val="90000"/>
              </a:lnSpc>
              <a:spcBef>
                <a:spcPts val="1100"/>
              </a:spcBef>
              <a:spcAft>
                <a:spcPts val="0"/>
              </a:spcAft>
              <a:buClr>
                <a:schemeClr val="lt1"/>
              </a:buClr>
              <a:buSzPts val="3700"/>
              <a:buNone/>
              <a:defRPr>
                <a:solidFill>
                  <a:schemeClr val="lt1"/>
                </a:solidFill>
              </a:defRPr>
            </a:lvl3pPr>
            <a:lvl4pPr indent="-228600" lvl="3" marL="1828800" algn="l">
              <a:lnSpc>
                <a:spcPct val="90000"/>
              </a:lnSpc>
              <a:spcBef>
                <a:spcPts val="1100"/>
              </a:spcBef>
              <a:spcAft>
                <a:spcPts val="0"/>
              </a:spcAft>
              <a:buClr>
                <a:schemeClr val="lt1"/>
              </a:buClr>
              <a:buSzPts val="3700"/>
              <a:buNone/>
              <a:defRPr>
                <a:solidFill>
                  <a:schemeClr val="lt1"/>
                </a:solidFill>
              </a:defRPr>
            </a:lvl4pPr>
            <a:lvl5pPr indent="-228600" lvl="4" marL="2286000" algn="l">
              <a:lnSpc>
                <a:spcPct val="90000"/>
              </a:lnSpc>
              <a:spcBef>
                <a:spcPts val="1100"/>
              </a:spcBef>
              <a:spcAft>
                <a:spcPts val="0"/>
              </a:spcAft>
              <a:buClr>
                <a:schemeClr val="lt1"/>
              </a:buClr>
              <a:buSzPts val="3700"/>
              <a:buNone/>
              <a:defRPr>
                <a:solidFill>
                  <a:schemeClr val="lt1"/>
                </a:solidFill>
              </a:defRPr>
            </a:lvl5pPr>
            <a:lvl6pPr indent="-463550" lvl="5" marL="2743200" algn="l">
              <a:lnSpc>
                <a:spcPct val="90000"/>
              </a:lnSpc>
              <a:spcBef>
                <a:spcPts val="1100"/>
              </a:spcBef>
              <a:spcAft>
                <a:spcPts val="0"/>
              </a:spcAft>
              <a:buClr>
                <a:schemeClr val="lt1"/>
              </a:buClr>
              <a:buSzPts val="3700"/>
              <a:buChar char="•"/>
              <a:defRPr>
                <a:solidFill>
                  <a:schemeClr val="lt1"/>
                </a:solidFill>
              </a:defRPr>
            </a:lvl6pPr>
            <a:lvl7pPr indent="-463550" lvl="6" marL="3200400" algn="l">
              <a:lnSpc>
                <a:spcPct val="90000"/>
              </a:lnSpc>
              <a:spcBef>
                <a:spcPts val="1100"/>
              </a:spcBef>
              <a:spcAft>
                <a:spcPts val="0"/>
              </a:spcAft>
              <a:buClr>
                <a:schemeClr val="lt1"/>
              </a:buClr>
              <a:buSzPts val="3700"/>
              <a:buChar char="•"/>
              <a:defRPr>
                <a:solidFill>
                  <a:schemeClr val="lt1"/>
                </a:solidFill>
              </a:defRPr>
            </a:lvl7pPr>
            <a:lvl8pPr indent="-463550" lvl="7" marL="3657600" algn="l">
              <a:lnSpc>
                <a:spcPct val="90000"/>
              </a:lnSpc>
              <a:spcBef>
                <a:spcPts val="1100"/>
              </a:spcBef>
              <a:spcAft>
                <a:spcPts val="0"/>
              </a:spcAft>
              <a:buClr>
                <a:schemeClr val="lt1"/>
              </a:buClr>
              <a:buSzPts val="3700"/>
              <a:buChar char="•"/>
              <a:defRPr>
                <a:solidFill>
                  <a:schemeClr val="lt1"/>
                </a:solidFill>
              </a:defRPr>
            </a:lvl8pPr>
            <a:lvl9pPr indent="-463550" lvl="8" marL="4114800" algn="l">
              <a:lnSpc>
                <a:spcPct val="90000"/>
              </a:lnSpc>
              <a:spcBef>
                <a:spcPts val="1100"/>
              </a:spcBef>
              <a:spcAft>
                <a:spcPts val="0"/>
              </a:spcAft>
              <a:buClr>
                <a:schemeClr val="lt1"/>
              </a:buClr>
              <a:buSzPts val="3700"/>
              <a:buChar char="•"/>
              <a:defRPr>
                <a:solidFill>
                  <a:schemeClr val="lt1"/>
                </a:solidFill>
              </a:defRPr>
            </a:lvl9pPr>
          </a:lstStyle>
          <a:p/>
        </p:txBody>
      </p:sp>
      <p:sp>
        <p:nvSpPr>
          <p:cNvPr id="110" name="Google Shape;110;p16"/>
          <p:cNvSpPr txBox="1"/>
          <p:nvPr>
            <p:ph idx="4" type="body"/>
          </p:nvPr>
        </p:nvSpPr>
        <p:spPr>
          <a:xfrm>
            <a:off x="18963694" y="4107592"/>
            <a:ext cx="4744800" cy="7226400"/>
          </a:xfrm>
          <a:prstGeom prst="rect">
            <a:avLst/>
          </a:prstGeom>
          <a:noFill/>
          <a:ln>
            <a:noFill/>
          </a:ln>
        </p:spPr>
        <p:txBody>
          <a:bodyPr anchorCtr="0" anchor="t" bIns="121875" lIns="0" spcFirstLastPara="1" rIns="0" wrap="square" tIns="0">
            <a:noAutofit/>
          </a:bodyPr>
          <a:lstStyle>
            <a:lvl1pPr indent="-228600" lvl="0" marL="457200" algn="l">
              <a:lnSpc>
                <a:spcPct val="100000"/>
              </a:lnSpc>
              <a:spcBef>
                <a:spcPts val="2100"/>
              </a:spcBef>
              <a:spcAft>
                <a:spcPts val="0"/>
              </a:spcAft>
              <a:buClr>
                <a:schemeClr val="lt1"/>
              </a:buClr>
              <a:buSzPts val="3700"/>
              <a:buNone/>
              <a:defRPr>
                <a:solidFill>
                  <a:schemeClr val="lt1"/>
                </a:solidFill>
              </a:defRPr>
            </a:lvl1pPr>
            <a:lvl2pPr indent="-228600" lvl="1" marL="914400" algn="l">
              <a:lnSpc>
                <a:spcPct val="90000"/>
              </a:lnSpc>
              <a:spcBef>
                <a:spcPts val="1100"/>
              </a:spcBef>
              <a:spcAft>
                <a:spcPts val="0"/>
              </a:spcAft>
              <a:buClr>
                <a:schemeClr val="lt1"/>
              </a:buClr>
              <a:buSzPts val="3700"/>
              <a:buFont typeface="Arial"/>
              <a:buNone/>
              <a:defRPr>
                <a:solidFill>
                  <a:schemeClr val="lt1"/>
                </a:solidFill>
              </a:defRPr>
            </a:lvl2pPr>
            <a:lvl3pPr indent="-228600" lvl="2" marL="1371600" algn="l">
              <a:lnSpc>
                <a:spcPct val="90000"/>
              </a:lnSpc>
              <a:spcBef>
                <a:spcPts val="1100"/>
              </a:spcBef>
              <a:spcAft>
                <a:spcPts val="0"/>
              </a:spcAft>
              <a:buClr>
                <a:schemeClr val="lt1"/>
              </a:buClr>
              <a:buSzPts val="3700"/>
              <a:buNone/>
              <a:defRPr>
                <a:solidFill>
                  <a:schemeClr val="lt1"/>
                </a:solidFill>
              </a:defRPr>
            </a:lvl3pPr>
            <a:lvl4pPr indent="-228600" lvl="3" marL="1828800" algn="l">
              <a:lnSpc>
                <a:spcPct val="90000"/>
              </a:lnSpc>
              <a:spcBef>
                <a:spcPts val="1100"/>
              </a:spcBef>
              <a:spcAft>
                <a:spcPts val="0"/>
              </a:spcAft>
              <a:buClr>
                <a:schemeClr val="lt1"/>
              </a:buClr>
              <a:buSzPts val="3700"/>
              <a:buNone/>
              <a:defRPr>
                <a:solidFill>
                  <a:schemeClr val="lt1"/>
                </a:solidFill>
              </a:defRPr>
            </a:lvl4pPr>
            <a:lvl5pPr indent="-228600" lvl="4" marL="2286000" algn="l">
              <a:lnSpc>
                <a:spcPct val="90000"/>
              </a:lnSpc>
              <a:spcBef>
                <a:spcPts val="1100"/>
              </a:spcBef>
              <a:spcAft>
                <a:spcPts val="0"/>
              </a:spcAft>
              <a:buClr>
                <a:schemeClr val="lt1"/>
              </a:buClr>
              <a:buSzPts val="3700"/>
              <a:buNone/>
              <a:defRPr>
                <a:solidFill>
                  <a:schemeClr val="lt1"/>
                </a:solidFill>
              </a:defRPr>
            </a:lvl5pPr>
            <a:lvl6pPr indent="-463550" lvl="5" marL="2743200" algn="l">
              <a:lnSpc>
                <a:spcPct val="90000"/>
              </a:lnSpc>
              <a:spcBef>
                <a:spcPts val="1100"/>
              </a:spcBef>
              <a:spcAft>
                <a:spcPts val="0"/>
              </a:spcAft>
              <a:buClr>
                <a:schemeClr val="lt1"/>
              </a:buClr>
              <a:buSzPts val="3700"/>
              <a:buChar char="•"/>
              <a:defRPr>
                <a:solidFill>
                  <a:schemeClr val="lt1"/>
                </a:solidFill>
              </a:defRPr>
            </a:lvl6pPr>
            <a:lvl7pPr indent="-463550" lvl="6" marL="3200400" algn="l">
              <a:lnSpc>
                <a:spcPct val="90000"/>
              </a:lnSpc>
              <a:spcBef>
                <a:spcPts val="1100"/>
              </a:spcBef>
              <a:spcAft>
                <a:spcPts val="0"/>
              </a:spcAft>
              <a:buClr>
                <a:schemeClr val="lt1"/>
              </a:buClr>
              <a:buSzPts val="3700"/>
              <a:buChar char="•"/>
              <a:defRPr>
                <a:solidFill>
                  <a:schemeClr val="lt1"/>
                </a:solidFill>
              </a:defRPr>
            </a:lvl7pPr>
            <a:lvl8pPr indent="-463550" lvl="7" marL="3657600" algn="l">
              <a:lnSpc>
                <a:spcPct val="90000"/>
              </a:lnSpc>
              <a:spcBef>
                <a:spcPts val="1100"/>
              </a:spcBef>
              <a:spcAft>
                <a:spcPts val="0"/>
              </a:spcAft>
              <a:buClr>
                <a:schemeClr val="lt1"/>
              </a:buClr>
              <a:buSzPts val="3700"/>
              <a:buChar char="•"/>
              <a:defRPr>
                <a:solidFill>
                  <a:schemeClr val="lt1"/>
                </a:solidFill>
              </a:defRPr>
            </a:lvl8pPr>
            <a:lvl9pPr indent="-463550" lvl="8" marL="4114800" algn="l">
              <a:lnSpc>
                <a:spcPct val="90000"/>
              </a:lnSpc>
              <a:spcBef>
                <a:spcPts val="1100"/>
              </a:spcBef>
              <a:spcAft>
                <a:spcPts val="0"/>
              </a:spcAft>
              <a:buClr>
                <a:schemeClr val="lt1"/>
              </a:buClr>
              <a:buSzPts val="3700"/>
              <a:buChar char="•"/>
              <a:defRPr>
                <a:solidFill>
                  <a:schemeClr val="lt1"/>
                </a:solidFill>
              </a:defRPr>
            </a:lvl9pPr>
          </a:lstStyle>
          <a:p/>
        </p:txBody>
      </p:sp>
      <p:pic>
        <p:nvPicPr>
          <p:cNvPr id="111" name="Google Shape;111;p16"/>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_Midnight">
  <p:cSld name="Breaker_Denim_1">
    <p:bg>
      <p:bgPr>
        <a:solidFill>
          <a:schemeClr val="lt2"/>
        </a:solidFill>
      </p:bgPr>
    </p:bg>
    <p:spTree>
      <p:nvGrpSpPr>
        <p:cNvPr id="112" name="Shape 112"/>
        <p:cNvGrpSpPr/>
        <p:nvPr/>
      </p:nvGrpSpPr>
      <p:grpSpPr>
        <a:xfrm>
          <a:off x="0" y="0"/>
          <a:ext cx="0" cy="0"/>
          <a:chOff x="0" y="0"/>
          <a:chExt cx="0" cy="0"/>
        </a:xfrm>
      </p:grpSpPr>
      <p:sp>
        <p:nvSpPr>
          <p:cNvPr id="113" name="Google Shape;113;p17"/>
          <p:cNvSpPr txBox="1"/>
          <p:nvPr>
            <p:ph type="title"/>
          </p:nvPr>
        </p:nvSpPr>
        <p:spPr>
          <a:xfrm>
            <a:off x="914400" y="4153200"/>
            <a:ext cx="22548900" cy="5409600"/>
          </a:xfrm>
          <a:prstGeom prst="rect">
            <a:avLst/>
          </a:prstGeom>
          <a:noFill/>
          <a:ln>
            <a:noFill/>
          </a:ln>
        </p:spPr>
        <p:txBody>
          <a:bodyPr anchorCtr="0" anchor="ctr" bIns="121875" lIns="0" spcFirstLastPara="1" rIns="243800" wrap="square" tIns="121875">
            <a:noAutofit/>
          </a:bodyPr>
          <a:lstStyle>
            <a:lvl1pPr lvl="0" algn="l">
              <a:lnSpc>
                <a:spcPct val="90000"/>
              </a:lnSpc>
              <a:spcBef>
                <a:spcPts val="0"/>
              </a:spcBef>
              <a:spcAft>
                <a:spcPts val="0"/>
              </a:spcAft>
              <a:buSzPts val="6400"/>
              <a:buNone/>
              <a:defRPr sz="9600">
                <a:solidFill>
                  <a:schemeClr val="lt1"/>
                </a:solidFill>
              </a:defRPr>
            </a:lvl1pPr>
            <a:lvl2pPr lvl="1" algn="l">
              <a:lnSpc>
                <a:spcPct val="100000"/>
              </a:lnSpc>
              <a:spcBef>
                <a:spcPts val="0"/>
              </a:spcBef>
              <a:spcAft>
                <a:spcPts val="0"/>
              </a:spcAft>
              <a:buSzPts val="6400"/>
              <a:buNone/>
              <a:defRPr sz="9600">
                <a:solidFill>
                  <a:schemeClr val="lt1"/>
                </a:solidFill>
              </a:defRPr>
            </a:lvl2pPr>
            <a:lvl3pPr lvl="2" algn="l">
              <a:lnSpc>
                <a:spcPct val="100000"/>
              </a:lnSpc>
              <a:spcBef>
                <a:spcPts val="0"/>
              </a:spcBef>
              <a:spcAft>
                <a:spcPts val="0"/>
              </a:spcAft>
              <a:buSzPts val="6400"/>
              <a:buNone/>
              <a:defRPr sz="9600">
                <a:solidFill>
                  <a:schemeClr val="lt1"/>
                </a:solidFill>
              </a:defRPr>
            </a:lvl3pPr>
            <a:lvl4pPr lvl="3" algn="l">
              <a:lnSpc>
                <a:spcPct val="100000"/>
              </a:lnSpc>
              <a:spcBef>
                <a:spcPts val="0"/>
              </a:spcBef>
              <a:spcAft>
                <a:spcPts val="0"/>
              </a:spcAft>
              <a:buSzPts val="6400"/>
              <a:buNone/>
              <a:defRPr sz="9600">
                <a:solidFill>
                  <a:schemeClr val="lt1"/>
                </a:solidFill>
              </a:defRPr>
            </a:lvl4pPr>
            <a:lvl5pPr lvl="4" algn="l">
              <a:lnSpc>
                <a:spcPct val="100000"/>
              </a:lnSpc>
              <a:spcBef>
                <a:spcPts val="0"/>
              </a:spcBef>
              <a:spcAft>
                <a:spcPts val="0"/>
              </a:spcAft>
              <a:buSzPts val="6400"/>
              <a:buNone/>
              <a:defRPr sz="9600">
                <a:solidFill>
                  <a:schemeClr val="lt1"/>
                </a:solidFill>
              </a:defRPr>
            </a:lvl5pPr>
            <a:lvl6pPr lvl="5" algn="l">
              <a:lnSpc>
                <a:spcPct val="100000"/>
              </a:lnSpc>
              <a:spcBef>
                <a:spcPts val="0"/>
              </a:spcBef>
              <a:spcAft>
                <a:spcPts val="0"/>
              </a:spcAft>
              <a:buSzPts val="6400"/>
              <a:buNone/>
              <a:defRPr sz="9600">
                <a:solidFill>
                  <a:schemeClr val="lt1"/>
                </a:solidFill>
              </a:defRPr>
            </a:lvl6pPr>
            <a:lvl7pPr lvl="6" algn="l">
              <a:lnSpc>
                <a:spcPct val="100000"/>
              </a:lnSpc>
              <a:spcBef>
                <a:spcPts val="0"/>
              </a:spcBef>
              <a:spcAft>
                <a:spcPts val="0"/>
              </a:spcAft>
              <a:buSzPts val="6400"/>
              <a:buNone/>
              <a:defRPr sz="9600">
                <a:solidFill>
                  <a:schemeClr val="lt1"/>
                </a:solidFill>
              </a:defRPr>
            </a:lvl7pPr>
            <a:lvl8pPr lvl="7" algn="l">
              <a:lnSpc>
                <a:spcPct val="100000"/>
              </a:lnSpc>
              <a:spcBef>
                <a:spcPts val="0"/>
              </a:spcBef>
              <a:spcAft>
                <a:spcPts val="0"/>
              </a:spcAft>
              <a:buSzPts val="6400"/>
              <a:buNone/>
              <a:defRPr sz="9600">
                <a:solidFill>
                  <a:schemeClr val="lt1"/>
                </a:solidFill>
              </a:defRPr>
            </a:lvl8pPr>
            <a:lvl9pPr lvl="8" algn="l">
              <a:lnSpc>
                <a:spcPct val="100000"/>
              </a:lnSpc>
              <a:spcBef>
                <a:spcPts val="0"/>
              </a:spcBef>
              <a:spcAft>
                <a:spcPts val="0"/>
              </a:spcAft>
              <a:buSzPts val="6400"/>
              <a:buNone/>
              <a:defRPr sz="9600">
                <a:solidFill>
                  <a:schemeClr val="lt1"/>
                </a:solidFill>
              </a:defRPr>
            </a:lvl9pPr>
          </a:lstStyle>
          <a:p/>
        </p:txBody>
      </p:sp>
      <p:pic>
        <p:nvPicPr>
          <p:cNvPr id="114" name="Google Shape;114;p17"/>
          <p:cNvPicPr preferRelativeResize="0"/>
          <p:nvPr/>
        </p:nvPicPr>
        <p:blipFill rotWithShape="1">
          <a:blip r:embed="rId2">
            <a:alphaModFix/>
          </a:blip>
          <a:srcRect b="12443" l="12421" r="12241" t="12407"/>
          <a:stretch/>
        </p:blipFill>
        <p:spPr>
          <a:xfrm>
            <a:off x="22473923" y="897155"/>
            <a:ext cx="991331" cy="98880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_Robins Egg">
  <p:cSld name="Breaker_Robins Egg">
    <p:bg>
      <p:bgPr>
        <a:solidFill>
          <a:schemeClr val="accent5"/>
        </a:solidFill>
      </p:bgPr>
    </p:bg>
    <p:spTree>
      <p:nvGrpSpPr>
        <p:cNvPr id="115" name="Shape 115"/>
        <p:cNvGrpSpPr/>
        <p:nvPr/>
      </p:nvGrpSpPr>
      <p:grpSpPr>
        <a:xfrm>
          <a:off x="0" y="0"/>
          <a:ext cx="0" cy="0"/>
          <a:chOff x="0" y="0"/>
          <a:chExt cx="0" cy="0"/>
        </a:xfrm>
      </p:grpSpPr>
      <p:sp>
        <p:nvSpPr>
          <p:cNvPr id="116" name="Google Shape;116;p18"/>
          <p:cNvSpPr txBox="1"/>
          <p:nvPr>
            <p:ph type="title"/>
          </p:nvPr>
        </p:nvSpPr>
        <p:spPr>
          <a:xfrm>
            <a:off x="914400" y="4153200"/>
            <a:ext cx="22548900" cy="5409600"/>
          </a:xfrm>
          <a:prstGeom prst="rect">
            <a:avLst/>
          </a:prstGeom>
          <a:noFill/>
          <a:ln>
            <a:noFill/>
          </a:ln>
        </p:spPr>
        <p:txBody>
          <a:bodyPr anchorCtr="0" anchor="ctr" bIns="121875" lIns="0" spcFirstLastPara="1" rIns="243800" wrap="square" tIns="121875">
            <a:noAutofit/>
          </a:bodyPr>
          <a:lstStyle>
            <a:lvl1pPr lvl="0" algn="l">
              <a:lnSpc>
                <a:spcPct val="90000"/>
              </a:lnSpc>
              <a:spcBef>
                <a:spcPts val="0"/>
              </a:spcBef>
              <a:spcAft>
                <a:spcPts val="0"/>
              </a:spcAft>
              <a:buSzPts val="6400"/>
              <a:buNone/>
              <a:defRPr sz="9600"/>
            </a:lvl1pPr>
            <a:lvl2pPr lvl="1" algn="l">
              <a:lnSpc>
                <a:spcPct val="100000"/>
              </a:lnSpc>
              <a:spcBef>
                <a:spcPts val="0"/>
              </a:spcBef>
              <a:spcAft>
                <a:spcPts val="0"/>
              </a:spcAft>
              <a:buSzPts val="6400"/>
              <a:buNone/>
              <a:defRPr sz="9600"/>
            </a:lvl2pPr>
            <a:lvl3pPr lvl="2" algn="l">
              <a:lnSpc>
                <a:spcPct val="100000"/>
              </a:lnSpc>
              <a:spcBef>
                <a:spcPts val="0"/>
              </a:spcBef>
              <a:spcAft>
                <a:spcPts val="0"/>
              </a:spcAft>
              <a:buSzPts val="6400"/>
              <a:buNone/>
              <a:defRPr sz="9600"/>
            </a:lvl3pPr>
            <a:lvl4pPr lvl="3" algn="l">
              <a:lnSpc>
                <a:spcPct val="100000"/>
              </a:lnSpc>
              <a:spcBef>
                <a:spcPts val="0"/>
              </a:spcBef>
              <a:spcAft>
                <a:spcPts val="0"/>
              </a:spcAft>
              <a:buSzPts val="6400"/>
              <a:buNone/>
              <a:defRPr sz="9600"/>
            </a:lvl4pPr>
            <a:lvl5pPr lvl="4" algn="l">
              <a:lnSpc>
                <a:spcPct val="100000"/>
              </a:lnSpc>
              <a:spcBef>
                <a:spcPts val="0"/>
              </a:spcBef>
              <a:spcAft>
                <a:spcPts val="0"/>
              </a:spcAft>
              <a:buSzPts val="6400"/>
              <a:buNone/>
              <a:defRPr sz="9600"/>
            </a:lvl5pPr>
            <a:lvl6pPr lvl="5" algn="l">
              <a:lnSpc>
                <a:spcPct val="100000"/>
              </a:lnSpc>
              <a:spcBef>
                <a:spcPts val="0"/>
              </a:spcBef>
              <a:spcAft>
                <a:spcPts val="0"/>
              </a:spcAft>
              <a:buSzPts val="6400"/>
              <a:buNone/>
              <a:defRPr sz="9600"/>
            </a:lvl6pPr>
            <a:lvl7pPr lvl="6" algn="l">
              <a:lnSpc>
                <a:spcPct val="100000"/>
              </a:lnSpc>
              <a:spcBef>
                <a:spcPts val="0"/>
              </a:spcBef>
              <a:spcAft>
                <a:spcPts val="0"/>
              </a:spcAft>
              <a:buSzPts val="6400"/>
              <a:buNone/>
              <a:defRPr sz="9600"/>
            </a:lvl7pPr>
            <a:lvl8pPr lvl="7" algn="l">
              <a:lnSpc>
                <a:spcPct val="100000"/>
              </a:lnSpc>
              <a:spcBef>
                <a:spcPts val="0"/>
              </a:spcBef>
              <a:spcAft>
                <a:spcPts val="0"/>
              </a:spcAft>
              <a:buSzPts val="6400"/>
              <a:buNone/>
              <a:defRPr sz="9600"/>
            </a:lvl8pPr>
            <a:lvl9pPr lvl="8" algn="l">
              <a:lnSpc>
                <a:spcPct val="100000"/>
              </a:lnSpc>
              <a:spcBef>
                <a:spcPts val="0"/>
              </a:spcBef>
              <a:spcAft>
                <a:spcPts val="0"/>
              </a:spcAft>
              <a:buSzPts val="6400"/>
              <a:buNone/>
              <a:defRPr sz="9600"/>
            </a:lvl9pPr>
          </a:lstStyle>
          <a:p/>
        </p:txBody>
      </p:sp>
      <p:pic>
        <p:nvPicPr>
          <p:cNvPr id="117" name="Google Shape;117;p18"/>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_Powder">
  <p:cSld name="Breaker_Powder">
    <p:bg>
      <p:bgPr>
        <a:solidFill>
          <a:schemeClr val="accent6"/>
        </a:solidFill>
      </p:bgPr>
    </p:bg>
    <p:spTree>
      <p:nvGrpSpPr>
        <p:cNvPr id="118" name="Shape 118"/>
        <p:cNvGrpSpPr/>
        <p:nvPr/>
      </p:nvGrpSpPr>
      <p:grpSpPr>
        <a:xfrm>
          <a:off x="0" y="0"/>
          <a:ext cx="0" cy="0"/>
          <a:chOff x="0" y="0"/>
          <a:chExt cx="0" cy="0"/>
        </a:xfrm>
      </p:grpSpPr>
      <p:sp>
        <p:nvSpPr>
          <p:cNvPr id="119" name="Google Shape;119;p19"/>
          <p:cNvSpPr txBox="1"/>
          <p:nvPr>
            <p:ph type="title"/>
          </p:nvPr>
        </p:nvSpPr>
        <p:spPr>
          <a:xfrm>
            <a:off x="914400" y="4153200"/>
            <a:ext cx="22548900" cy="5409600"/>
          </a:xfrm>
          <a:prstGeom prst="rect">
            <a:avLst/>
          </a:prstGeom>
          <a:noFill/>
          <a:ln>
            <a:noFill/>
          </a:ln>
        </p:spPr>
        <p:txBody>
          <a:bodyPr anchorCtr="0" anchor="ctr" bIns="121875" lIns="0" spcFirstLastPara="1" rIns="243800" wrap="square" tIns="121875">
            <a:noAutofit/>
          </a:bodyPr>
          <a:lstStyle>
            <a:lvl1pPr lvl="0" algn="l">
              <a:lnSpc>
                <a:spcPct val="90000"/>
              </a:lnSpc>
              <a:spcBef>
                <a:spcPts val="0"/>
              </a:spcBef>
              <a:spcAft>
                <a:spcPts val="0"/>
              </a:spcAft>
              <a:buSzPts val="6400"/>
              <a:buNone/>
              <a:defRPr sz="9600"/>
            </a:lvl1pPr>
            <a:lvl2pPr lvl="1" algn="l">
              <a:lnSpc>
                <a:spcPct val="100000"/>
              </a:lnSpc>
              <a:spcBef>
                <a:spcPts val="0"/>
              </a:spcBef>
              <a:spcAft>
                <a:spcPts val="0"/>
              </a:spcAft>
              <a:buSzPts val="6400"/>
              <a:buNone/>
              <a:defRPr sz="9600"/>
            </a:lvl2pPr>
            <a:lvl3pPr lvl="2" algn="l">
              <a:lnSpc>
                <a:spcPct val="100000"/>
              </a:lnSpc>
              <a:spcBef>
                <a:spcPts val="0"/>
              </a:spcBef>
              <a:spcAft>
                <a:spcPts val="0"/>
              </a:spcAft>
              <a:buSzPts val="6400"/>
              <a:buNone/>
              <a:defRPr sz="9600"/>
            </a:lvl3pPr>
            <a:lvl4pPr lvl="3" algn="l">
              <a:lnSpc>
                <a:spcPct val="100000"/>
              </a:lnSpc>
              <a:spcBef>
                <a:spcPts val="0"/>
              </a:spcBef>
              <a:spcAft>
                <a:spcPts val="0"/>
              </a:spcAft>
              <a:buSzPts val="6400"/>
              <a:buNone/>
              <a:defRPr sz="9600"/>
            </a:lvl4pPr>
            <a:lvl5pPr lvl="4" algn="l">
              <a:lnSpc>
                <a:spcPct val="100000"/>
              </a:lnSpc>
              <a:spcBef>
                <a:spcPts val="0"/>
              </a:spcBef>
              <a:spcAft>
                <a:spcPts val="0"/>
              </a:spcAft>
              <a:buSzPts val="6400"/>
              <a:buNone/>
              <a:defRPr sz="9600"/>
            </a:lvl5pPr>
            <a:lvl6pPr lvl="5" algn="l">
              <a:lnSpc>
                <a:spcPct val="100000"/>
              </a:lnSpc>
              <a:spcBef>
                <a:spcPts val="0"/>
              </a:spcBef>
              <a:spcAft>
                <a:spcPts val="0"/>
              </a:spcAft>
              <a:buSzPts val="6400"/>
              <a:buNone/>
              <a:defRPr sz="9600"/>
            </a:lvl6pPr>
            <a:lvl7pPr lvl="6" algn="l">
              <a:lnSpc>
                <a:spcPct val="100000"/>
              </a:lnSpc>
              <a:spcBef>
                <a:spcPts val="0"/>
              </a:spcBef>
              <a:spcAft>
                <a:spcPts val="0"/>
              </a:spcAft>
              <a:buSzPts val="6400"/>
              <a:buNone/>
              <a:defRPr sz="9600"/>
            </a:lvl7pPr>
            <a:lvl8pPr lvl="7" algn="l">
              <a:lnSpc>
                <a:spcPct val="100000"/>
              </a:lnSpc>
              <a:spcBef>
                <a:spcPts val="0"/>
              </a:spcBef>
              <a:spcAft>
                <a:spcPts val="0"/>
              </a:spcAft>
              <a:buSzPts val="6400"/>
              <a:buNone/>
              <a:defRPr sz="9600"/>
            </a:lvl8pPr>
            <a:lvl9pPr lvl="8" algn="l">
              <a:lnSpc>
                <a:spcPct val="100000"/>
              </a:lnSpc>
              <a:spcBef>
                <a:spcPts val="0"/>
              </a:spcBef>
              <a:spcAft>
                <a:spcPts val="0"/>
              </a:spcAft>
              <a:buSzPts val="6400"/>
              <a:buNone/>
              <a:defRPr sz="9600"/>
            </a:lvl9pPr>
          </a:lstStyle>
          <a:p/>
        </p:txBody>
      </p:sp>
      <p:pic>
        <p:nvPicPr>
          <p:cNvPr id="120" name="Google Shape;120;p19"/>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rder_Denim" showMasterSp="0">
  <p:cSld name="Border_Denim">
    <p:bg>
      <p:bgPr>
        <a:solidFill>
          <a:schemeClr val="dk2"/>
        </a:solidFill>
      </p:bgPr>
    </p:bg>
    <p:spTree>
      <p:nvGrpSpPr>
        <p:cNvPr id="121" name="Shape 121"/>
        <p:cNvGrpSpPr/>
        <p:nvPr/>
      </p:nvGrpSpPr>
      <p:grpSpPr>
        <a:xfrm>
          <a:off x="0" y="0"/>
          <a:ext cx="0" cy="0"/>
          <a:chOff x="0" y="0"/>
          <a:chExt cx="0" cy="0"/>
        </a:xfrm>
      </p:grpSpPr>
      <p:sp>
        <p:nvSpPr>
          <p:cNvPr id="122" name="Google Shape;122;p20"/>
          <p:cNvSpPr txBox="1"/>
          <p:nvPr>
            <p:ph type="title"/>
          </p:nvPr>
        </p:nvSpPr>
        <p:spPr>
          <a:xfrm>
            <a:off x="914400" y="3423467"/>
            <a:ext cx="18313500" cy="5732700"/>
          </a:xfrm>
          <a:prstGeom prst="rect">
            <a:avLst/>
          </a:prstGeom>
          <a:noFill/>
          <a:ln>
            <a:noFill/>
          </a:ln>
        </p:spPr>
        <p:txBody>
          <a:bodyPr anchorCtr="0" anchor="b" bIns="121875" lIns="0" spcFirstLastPara="1" rIns="243800" wrap="square" tIns="121875">
            <a:noAutofit/>
          </a:bodyPr>
          <a:lstStyle>
            <a:lvl1pPr lvl="0" algn="l">
              <a:lnSpc>
                <a:spcPct val="9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1pPr>
            <a:lvl2pPr lvl="1"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2pPr>
            <a:lvl3pPr lvl="2"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3pPr>
            <a:lvl4pPr lvl="3"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4pPr>
            <a:lvl5pPr lvl="4"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5pPr>
            <a:lvl6pPr lvl="5"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6pPr>
            <a:lvl7pPr lvl="6"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7pPr>
            <a:lvl8pPr lvl="7"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8pPr>
            <a:lvl9pPr lvl="8"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9pPr>
          </a:lstStyle>
          <a:p/>
        </p:txBody>
      </p:sp>
      <p:sp>
        <p:nvSpPr>
          <p:cNvPr id="123" name="Google Shape;123;p20"/>
          <p:cNvSpPr txBox="1"/>
          <p:nvPr>
            <p:ph idx="1" type="subTitle"/>
          </p:nvPr>
        </p:nvSpPr>
        <p:spPr>
          <a:xfrm>
            <a:off x="914400" y="9500600"/>
            <a:ext cx="18313500" cy="1479900"/>
          </a:xfrm>
          <a:prstGeom prst="rect">
            <a:avLst/>
          </a:prstGeom>
          <a:noFill/>
          <a:ln>
            <a:noFill/>
          </a:ln>
        </p:spPr>
        <p:txBody>
          <a:bodyPr anchorCtr="0" anchor="t" bIns="121875" lIns="0" spcFirstLastPara="1" rIns="121925" wrap="square" tIns="0">
            <a:noAutofit/>
          </a:bodyPr>
          <a:lstStyle>
            <a:lvl1pPr lvl="0" algn="l">
              <a:lnSpc>
                <a:spcPct val="100000"/>
              </a:lnSpc>
              <a:spcBef>
                <a:spcPts val="2100"/>
              </a:spcBef>
              <a:spcAft>
                <a:spcPts val="0"/>
              </a:spcAft>
              <a:buSzPts val="3700"/>
              <a:buNone/>
              <a:defRPr b="1">
                <a:solidFill>
                  <a:schemeClr val="lt1"/>
                </a:solidFill>
              </a:defRPr>
            </a:lvl1pPr>
            <a:lvl2pPr lvl="1" algn="l">
              <a:lnSpc>
                <a:spcPct val="100000"/>
              </a:lnSpc>
              <a:spcBef>
                <a:spcPts val="2100"/>
              </a:spcBef>
              <a:spcAft>
                <a:spcPts val="0"/>
              </a:spcAft>
              <a:buSzPts val="3700"/>
              <a:buNone/>
              <a:defRPr b="1">
                <a:solidFill>
                  <a:schemeClr val="lt1"/>
                </a:solidFill>
              </a:defRPr>
            </a:lvl2pPr>
            <a:lvl3pPr lvl="2" algn="l">
              <a:lnSpc>
                <a:spcPct val="100000"/>
              </a:lnSpc>
              <a:spcBef>
                <a:spcPts val="2100"/>
              </a:spcBef>
              <a:spcAft>
                <a:spcPts val="0"/>
              </a:spcAft>
              <a:buSzPts val="3700"/>
              <a:buNone/>
              <a:defRPr b="1">
                <a:solidFill>
                  <a:schemeClr val="lt1"/>
                </a:solidFill>
              </a:defRPr>
            </a:lvl3pPr>
            <a:lvl4pPr lvl="3" algn="l">
              <a:lnSpc>
                <a:spcPct val="100000"/>
              </a:lnSpc>
              <a:spcBef>
                <a:spcPts val="2100"/>
              </a:spcBef>
              <a:spcAft>
                <a:spcPts val="0"/>
              </a:spcAft>
              <a:buSzPts val="3700"/>
              <a:buNone/>
              <a:defRPr b="1">
                <a:solidFill>
                  <a:schemeClr val="lt1"/>
                </a:solidFill>
              </a:defRPr>
            </a:lvl4pPr>
            <a:lvl5pPr lvl="4" algn="l">
              <a:lnSpc>
                <a:spcPct val="100000"/>
              </a:lnSpc>
              <a:spcBef>
                <a:spcPts val="2100"/>
              </a:spcBef>
              <a:spcAft>
                <a:spcPts val="0"/>
              </a:spcAft>
              <a:buSzPts val="3700"/>
              <a:buNone/>
              <a:defRPr b="1">
                <a:solidFill>
                  <a:schemeClr val="lt1"/>
                </a:solidFill>
              </a:defRPr>
            </a:lvl5pPr>
            <a:lvl6pPr lvl="5" algn="l">
              <a:lnSpc>
                <a:spcPct val="100000"/>
              </a:lnSpc>
              <a:spcBef>
                <a:spcPts val="2100"/>
              </a:spcBef>
              <a:spcAft>
                <a:spcPts val="0"/>
              </a:spcAft>
              <a:buSzPts val="3700"/>
              <a:buNone/>
              <a:defRPr b="1">
                <a:solidFill>
                  <a:schemeClr val="lt1"/>
                </a:solidFill>
              </a:defRPr>
            </a:lvl6pPr>
            <a:lvl7pPr lvl="6" algn="l">
              <a:lnSpc>
                <a:spcPct val="100000"/>
              </a:lnSpc>
              <a:spcBef>
                <a:spcPts val="2100"/>
              </a:spcBef>
              <a:spcAft>
                <a:spcPts val="0"/>
              </a:spcAft>
              <a:buSzPts val="3700"/>
              <a:buNone/>
              <a:defRPr b="1">
                <a:solidFill>
                  <a:schemeClr val="lt1"/>
                </a:solidFill>
              </a:defRPr>
            </a:lvl7pPr>
            <a:lvl8pPr lvl="7" algn="l">
              <a:lnSpc>
                <a:spcPct val="100000"/>
              </a:lnSpc>
              <a:spcBef>
                <a:spcPts val="2100"/>
              </a:spcBef>
              <a:spcAft>
                <a:spcPts val="0"/>
              </a:spcAft>
              <a:buSzPts val="3700"/>
              <a:buNone/>
              <a:defRPr b="1">
                <a:solidFill>
                  <a:schemeClr val="lt1"/>
                </a:solidFill>
              </a:defRPr>
            </a:lvl8pPr>
            <a:lvl9pPr lvl="8" algn="l">
              <a:lnSpc>
                <a:spcPct val="100000"/>
              </a:lnSpc>
              <a:spcBef>
                <a:spcPts val="2100"/>
              </a:spcBef>
              <a:spcAft>
                <a:spcPts val="0"/>
              </a:spcAft>
              <a:buSzPts val="3700"/>
              <a:buNone/>
              <a:defRPr b="1">
                <a:solidFill>
                  <a:schemeClr val="lt1"/>
                </a:solidFill>
              </a:defRPr>
            </a:lvl9pPr>
          </a:lstStyle>
          <a:p/>
        </p:txBody>
      </p:sp>
      <p:pic>
        <p:nvPicPr>
          <p:cNvPr id="124" name="Google Shape;124;p20"/>
          <p:cNvPicPr preferRelativeResize="0"/>
          <p:nvPr/>
        </p:nvPicPr>
        <p:blipFill rotWithShape="1">
          <a:blip r:embed="rId2">
            <a:alphaModFix/>
          </a:blip>
          <a:srcRect b="12443" l="12421" r="12241" t="12407"/>
          <a:stretch/>
        </p:blipFill>
        <p:spPr>
          <a:xfrm>
            <a:off x="22473923" y="897155"/>
            <a:ext cx="991331" cy="98880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50_50_Denim 1">
  <p:cSld name="Title and Content_50_50_Denim_2">
    <p:bg>
      <p:bgPr>
        <a:solidFill>
          <a:schemeClr val="lt1"/>
        </a:solidFill>
      </p:bgPr>
    </p:bg>
    <p:spTree>
      <p:nvGrpSpPr>
        <p:cNvPr id="12" name="Shape 12"/>
        <p:cNvGrpSpPr/>
        <p:nvPr/>
      </p:nvGrpSpPr>
      <p:grpSpPr>
        <a:xfrm>
          <a:off x="0" y="0"/>
          <a:ext cx="0" cy="0"/>
          <a:chOff x="0" y="0"/>
          <a:chExt cx="0" cy="0"/>
        </a:xfrm>
      </p:grpSpPr>
      <p:sp>
        <p:nvSpPr>
          <p:cNvPr id="13" name="Google Shape;13;p3"/>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3949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3949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3949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3949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3949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3949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3949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3949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3"/>
          <p:cNvSpPr/>
          <p:nvPr/>
        </p:nvSpPr>
        <p:spPr>
          <a:xfrm>
            <a:off x="0" y="0"/>
            <a:ext cx="12192300" cy="13716000"/>
          </a:xfrm>
          <a:prstGeom prst="roundRect">
            <a:avLst>
              <a:gd fmla="val 0" name="adj"/>
            </a:avLst>
          </a:prstGeom>
          <a:solidFill>
            <a:schemeClr val="dk2"/>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chemeClr val="lt1"/>
              </a:solidFill>
              <a:latin typeface="Calibri"/>
              <a:ea typeface="Calibri"/>
              <a:cs typeface="Calibri"/>
              <a:sym typeface="Calibri"/>
            </a:endParaRPr>
          </a:p>
        </p:txBody>
      </p:sp>
      <p:sp>
        <p:nvSpPr>
          <p:cNvPr id="15" name="Google Shape;15;p3"/>
          <p:cNvSpPr txBox="1"/>
          <p:nvPr>
            <p:ph idx="1" type="body"/>
          </p:nvPr>
        </p:nvSpPr>
        <p:spPr>
          <a:xfrm>
            <a:off x="13313834" y="2394464"/>
            <a:ext cx="10148700" cy="4463100"/>
          </a:xfrm>
          <a:prstGeom prst="rect">
            <a:avLst/>
          </a:prstGeom>
          <a:noFill/>
          <a:ln>
            <a:noFill/>
          </a:ln>
        </p:spPr>
        <p:txBody>
          <a:bodyPr anchorCtr="0" anchor="t" bIns="121875" lIns="0" spcFirstLastPara="1" rIns="121900" wrap="square" tIns="0">
            <a:noAutofit/>
          </a:bodyPr>
          <a:lstStyle>
            <a:lvl1pPr indent="-463550" lvl="0" marL="457200" algn="l">
              <a:lnSpc>
                <a:spcPct val="100000"/>
              </a:lnSpc>
              <a:spcBef>
                <a:spcPts val="2000"/>
              </a:spcBef>
              <a:spcAft>
                <a:spcPts val="0"/>
              </a:spcAft>
              <a:buSzPts val="3700"/>
              <a:buChar char="•"/>
              <a:defRPr b="0" i="0">
                <a:latin typeface="Arial"/>
                <a:ea typeface="Arial"/>
                <a:cs typeface="Arial"/>
                <a:sym typeface="Arial"/>
              </a:defRPr>
            </a:lvl1pPr>
            <a:lvl2pPr indent="-228600" lvl="1" marL="914400" algn="l">
              <a:lnSpc>
                <a:spcPct val="100000"/>
              </a:lnSpc>
              <a:spcBef>
                <a:spcPts val="1100"/>
              </a:spcBef>
              <a:spcAft>
                <a:spcPts val="0"/>
              </a:spcAft>
              <a:buSzPts val="3700"/>
              <a:buNone/>
              <a:defRPr/>
            </a:lvl2pPr>
            <a:lvl3pPr indent="-463550" lvl="2" marL="1371600" algn="l">
              <a:lnSpc>
                <a:spcPct val="100000"/>
              </a:lnSpc>
              <a:spcBef>
                <a:spcPts val="1100"/>
              </a:spcBef>
              <a:spcAft>
                <a:spcPts val="0"/>
              </a:spcAft>
              <a:buSzPts val="3700"/>
              <a:buChar char="•"/>
              <a:defRPr/>
            </a:lvl3pPr>
            <a:lvl4pPr indent="-463550" lvl="3" marL="1828800" algn="l">
              <a:lnSpc>
                <a:spcPct val="100000"/>
              </a:lnSpc>
              <a:spcBef>
                <a:spcPts val="1100"/>
              </a:spcBef>
              <a:spcAft>
                <a:spcPts val="0"/>
              </a:spcAft>
              <a:buSzPts val="3700"/>
              <a:buChar char="•"/>
              <a:defRPr/>
            </a:lvl4pPr>
            <a:lvl5pPr indent="-463550" lvl="4" marL="2286000" algn="l">
              <a:lnSpc>
                <a:spcPct val="100000"/>
              </a:lnSpc>
              <a:spcBef>
                <a:spcPts val="1100"/>
              </a:spcBef>
              <a:spcAft>
                <a:spcPts val="0"/>
              </a:spcAft>
              <a:buClr>
                <a:schemeClr val="dk1"/>
              </a:buClr>
              <a:buSzPts val="3700"/>
              <a:buChar char="•"/>
              <a:defRPr>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sp>
        <p:nvSpPr>
          <p:cNvPr id="16" name="Google Shape;16;p3"/>
          <p:cNvSpPr txBox="1"/>
          <p:nvPr>
            <p:ph idx="2" type="body"/>
          </p:nvPr>
        </p:nvSpPr>
        <p:spPr>
          <a:xfrm>
            <a:off x="13313834" y="7384674"/>
            <a:ext cx="10148700" cy="4463100"/>
          </a:xfrm>
          <a:prstGeom prst="rect">
            <a:avLst/>
          </a:prstGeom>
          <a:noFill/>
          <a:ln>
            <a:noFill/>
          </a:ln>
        </p:spPr>
        <p:txBody>
          <a:bodyPr anchorCtr="0" anchor="t" bIns="121875" lIns="0" spcFirstLastPara="1" rIns="121900" wrap="square" tIns="0">
            <a:noAutofit/>
          </a:bodyPr>
          <a:lstStyle>
            <a:lvl1pPr indent="-463550" lvl="0" marL="457200" algn="l">
              <a:lnSpc>
                <a:spcPct val="100000"/>
              </a:lnSpc>
              <a:spcBef>
                <a:spcPts val="2000"/>
              </a:spcBef>
              <a:spcAft>
                <a:spcPts val="0"/>
              </a:spcAft>
              <a:buSzPts val="3700"/>
              <a:buChar char="•"/>
              <a:defRPr b="0" i="0">
                <a:latin typeface="Arial"/>
                <a:ea typeface="Arial"/>
                <a:cs typeface="Arial"/>
                <a:sym typeface="Arial"/>
              </a:defRPr>
            </a:lvl1pPr>
            <a:lvl2pPr indent="-228600" lvl="1" marL="914400" algn="l">
              <a:lnSpc>
                <a:spcPct val="100000"/>
              </a:lnSpc>
              <a:spcBef>
                <a:spcPts val="1100"/>
              </a:spcBef>
              <a:spcAft>
                <a:spcPts val="0"/>
              </a:spcAft>
              <a:buSzPts val="3700"/>
              <a:buNone/>
              <a:defRPr/>
            </a:lvl2pPr>
            <a:lvl3pPr indent="-463550" lvl="2" marL="1371600" algn="l">
              <a:lnSpc>
                <a:spcPct val="100000"/>
              </a:lnSpc>
              <a:spcBef>
                <a:spcPts val="1100"/>
              </a:spcBef>
              <a:spcAft>
                <a:spcPts val="0"/>
              </a:spcAft>
              <a:buSzPts val="3700"/>
              <a:buChar char="•"/>
              <a:defRPr/>
            </a:lvl3pPr>
            <a:lvl4pPr indent="-463550" lvl="3" marL="1828800" algn="l">
              <a:lnSpc>
                <a:spcPct val="100000"/>
              </a:lnSpc>
              <a:spcBef>
                <a:spcPts val="1100"/>
              </a:spcBef>
              <a:spcAft>
                <a:spcPts val="0"/>
              </a:spcAft>
              <a:buSzPts val="3700"/>
              <a:buChar char="•"/>
              <a:defRPr/>
            </a:lvl4pPr>
            <a:lvl5pPr indent="-463550" lvl="4" marL="2286000" algn="l">
              <a:lnSpc>
                <a:spcPct val="100000"/>
              </a:lnSpc>
              <a:spcBef>
                <a:spcPts val="1100"/>
              </a:spcBef>
              <a:spcAft>
                <a:spcPts val="0"/>
              </a:spcAft>
              <a:buClr>
                <a:schemeClr val="dk1"/>
              </a:buClr>
              <a:buSzPts val="3700"/>
              <a:buChar char="•"/>
              <a:defRPr>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pic>
        <p:nvPicPr>
          <p:cNvPr id="17" name="Google Shape;17;p3"/>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
        <p:nvSpPr>
          <p:cNvPr id="18" name="Google Shape;18;p3"/>
          <p:cNvSpPr txBox="1"/>
          <p:nvPr>
            <p:ph type="title"/>
          </p:nvPr>
        </p:nvSpPr>
        <p:spPr>
          <a:xfrm>
            <a:off x="914403" y="868100"/>
            <a:ext cx="101487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lt1"/>
              </a:buClr>
              <a:buSzPts val="6400"/>
              <a:buFont typeface="Arial"/>
              <a:buNone/>
              <a:defRPr b="1" i="0">
                <a:solidFill>
                  <a:schemeClr val="lt1"/>
                </a:solidFill>
                <a:latin typeface="Arial"/>
                <a:ea typeface="Arial"/>
                <a:cs typeface="Arial"/>
                <a:sym typeface="Arial"/>
              </a:defRPr>
            </a:lvl1pPr>
            <a:lvl2pPr lvl="1" algn="l">
              <a:lnSpc>
                <a:spcPct val="100000"/>
              </a:lnSpc>
              <a:spcBef>
                <a:spcPts val="0"/>
              </a:spcBef>
              <a:spcAft>
                <a:spcPts val="0"/>
              </a:spcAft>
              <a:buClr>
                <a:schemeClr val="lt1"/>
              </a:buClr>
              <a:buSzPts val="6400"/>
              <a:buNone/>
              <a:defRPr>
                <a:solidFill>
                  <a:schemeClr val="lt1"/>
                </a:solidFill>
              </a:defRPr>
            </a:lvl2pPr>
            <a:lvl3pPr lvl="2" algn="l">
              <a:lnSpc>
                <a:spcPct val="100000"/>
              </a:lnSpc>
              <a:spcBef>
                <a:spcPts val="0"/>
              </a:spcBef>
              <a:spcAft>
                <a:spcPts val="0"/>
              </a:spcAft>
              <a:buClr>
                <a:schemeClr val="lt1"/>
              </a:buClr>
              <a:buSzPts val="6400"/>
              <a:buNone/>
              <a:defRPr>
                <a:solidFill>
                  <a:schemeClr val="lt1"/>
                </a:solidFill>
              </a:defRPr>
            </a:lvl3pPr>
            <a:lvl4pPr lvl="3" algn="l">
              <a:lnSpc>
                <a:spcPct val="100000"/>
              </a:lnSpc>
              <a:spcBef>
                <a:spcPts val="0"/>
              </a:spcBef>
              <a:spcAft>
                <a:spcPts val="0"/>
              </a:spcAft>
              <a:buClr>
                <a:schemeClr val="lt1"/>
              </a:buClr>
              <a:buSzPts val="6400"/>
              <a:buNone/>
              <a:defRPr>
                <a:solidFill>
                  <a:schemeClr val="lt1"/>
                </a:solidFill>
              </a:defRPr>
            </a:lvl4pPr>
            <a:lvl5pPr lvl="4" algn="l">
              <a:lnSpc>
                <a:spcPct val="100000"/>
              </a:lnSpc>
              <a:spcBef>
                <a:spcPts val="0"/>
              </a:spcBef>
              <a:spcAft>
                <a:spcPts val="0"/>
              </a:spcAft>
              <a:buClr>
                <a:schemeClr val="lt1"/>
              </a:buClr>
              <a:buSzPts val="6400"/>
              <a:buNone/>
              <a:defRPr>
                <a:solidFill>
                  <a:schemeClr val="lt1"/>
                </a:solidFill>
              </a:defRPr>
            </a:lvl5pPr>
            <a:lvl6pPr lvl="5" algn="l">
              <a:lnSpc>
                <a:spcPct val="100000"/>
              </a:lnSpc>
              <a:spcBef>
                <a:spcPts val="0"/>
              </a:spcBef>
              <a:spcAft>
                <a:spcPts val="0"/>
              </a:spcAft>
              <a:buClr>
                <a:schemeClr val="lt1"/>
              </a:buClr>
              <a:buSzPts val="6400"/>
              <a:buNone/>
              <a:defRPr>
                <a:solidFill>
                  <a:schemeClr val="lt1"/>
                </a:solidFill>
              </a:defRPr>
            </a:lvl6pPr>
            <a:lvl7pPr lvl="6" algn="l">
              <a:lnSpc>
                <a:spcPct val="100000"/>
              </a:lnSpc>
              <a:spcBef>
                <a:spcPts val="0"/>
              </a:spcBef>
              <a:spcAft>
                <a:spcPts val="0"/>
              </a:spcAft>
              <a:buClr>
                <a:schemeClr val="lt1"/>
              </a:buClr>
              <a:buSzPts val="6400"/>
              <a:buNone/>
              <a:defRPr>
                <a:solidFill>
                  <a:schemeClr val="lt1"/>
                </a:solidFill>
              </a:defRPr>
            </a:lvl7pPr>
            <a:lvl8pPr lvl="7" algn="l">
              <a:lnSpc>
                <a:spcPct val="100000"/>
              </a:lnSpc>
              <a:spcBef>
                <a:spcPts val="0"/>
              </a:spcBef>
              <a:spcAft>
                <a:spcPts val="0"/>
              </a:spcAft>
              <a:buClr>
                <a:schemeClr val="lt1"/>
              </a:buClr>
              <a:buSzPts val="6400"/>
              <a:buNone/>
              <a:defRPr>
                <a:solidFill>
                  <a:schemeClr val="lt1"/>
                </a:solidFill>
              </a:defRPr>
            </a:lvl8pPr>
            <a:lvl9pPr lvl="8" algn="l">
              <a:lnSpc>
                <a:spcPct val="100000"/>
              </a:lnSpc>
              <a:spcBef>
                <a:spcPts val="0"/>
              </a:spcBef>
              <a:spcAft>
                <a:spcPts val="0"/>
              </a:spcAft>
              <a:buClr>
                <a:schemeClr val="lt1"/>
              </a:buClr>
              <a:buSzPts val="6400"/>
              <a:buNone/>
              <a:defRPr>
                <a:solidFill>
                  <a:schemeClr val="lt1"/>
                </a:solidFill>
              </a:defRPr>
            </a:lvl9pPr>
          </a:lstStyle>
          <a:p/>
        </p:txBody>
      </p:sp>
      <p:sp>
        <p:nvSpPr>
          <p:cNvPr id="19" name="Google Shape;19;p3"/>
          <p:cNvSpPr txBox="1"/>
          <p:nvPr>
            <p:ph idx="3" type="body"/>
          </p:nvPr>
        </p:nvSpPr>
        <p:spPr>
          <a:xfrm>
            <a:off x="914401" y="3813597"/>
            <a:ext cx="10148700" cy="4463100"/>
          </a:xfrm>
          <a:prstGeom prst="rect">
            <a:avLst/>
          </a:prstGeom>
          <a:noFill/>
          <a:ln>
            <a:noFill/>
          </a:ln>
        </p:spPr>
        <p:txBody>
          <a:bodyPr anchorCtr="0" anchor="t" bIns="121875" lIns="0" spcFirstLastPara="1" rIns="121900" wrap="square" tIns="0">
            <a:noAutofit/>
          </a:bodyPr>
          <a:lstStyle>
            <a:lvl1pPr indent="-431800" lvl="0" marL="457200" algn="l">
              <a:lnSpc>
                <a:spcPct val="100000"/>
              </a:lnSpc>
              <a:spcBef>
                <a:spcPts val="2000"/>
              </a:spcBef>
              <a:spcAft>
                <a:spcPts val="0"/>
              </a:spcAft>
              <a:buClr>
                <a:schemeClr val="lt1"/>
              </a:buClr>
              <a:buSzPts val="3200"/>
              <a:buChar char="•"/>
              <a:defRPr b="0" i="0" sz="4300">
                <a:solidFill>
                  <a:schemeClr val="lt1"/>
                </a:solidFill>
                <a:latin typeface="Arial"/>
                <a:ea typeface="Arial"/>
                <a:cs typeface="Arial"/>
                <a:sym typeface="Arial"/>
              </a:defRPr>
            </a:lvl1pPr>
            <a:lvl2pPr indent="-228600" lvl="1" marL="914400" algn="l">
              <a:lnSpc>
                <a:spcPct val="100000"/>
              </a:lnSpc>
              <a:spcBef>
                <a:spcPts val="1100"/>
              </a:spcBef>
              <a:spcAft>
                <a:spcPts val="0"/>
              </a:spcAft>
              <a:buClr>
                <a:schemeClr val="lt1"/>
              </a:buClr>
              <a:buSzPts val="3200"/>
              <a:buNone/>
              <a:defRPr sz="3200">
                <a:solidFill>
                  <a:schemeClr val="lt1"/>
                </a:solidFill>
              </a:defRPr>
            </a:lvl2pPr>
            <a:lvl3pPr indent="-431800" lvl="2" marL="1371600" algn="l">
              <a:lnSpc>
                <a:spcPct val="100000"/>
              </a:lnSpc>
              <a:spcBef>
                <a:spcPts val="1100"/>
              </a:spcBef>
              <a:spcAft>
                <a:spcPts val="0"/>
              </a:spcAft>
              <a:buClr>
                <a:schemeClr val="lt1"/>
              </a:buClr>
              <a:buSzPts val="3200"/>
              <a:buChar char="•"/>
              <a:defRPr sz="3200">
                <a:solidFill>
                  <a:schemeClr val="lt1"/>
                </a:solidFill>
              </a:defRPr>
            </a:lvl3pPr>
            <a:lvl4pPr indent="-431800" lvl="3" marL="1828800" algn="l">
              <a:lnSpc>
                <a:spcPct val="100000"/>
              </a:lnSpc>
              <a:spcBef>
                <a:spcPts val="1100"/>
              </a:spcBef>
              <a:spcAft>
                <a:spcPts val="0"/>
              </a:spcAft>
              <a:buClr>
                <a:schemeClr val="lt1"/>
              </a:buClr>
              <a:buSzPts val="3200"/>
              <a:buChar char="•"/>
              <a:defRPr sz="3200">
                <a:solidFill>
                  <a:schemeClr val="lt1"/>
                </a:solidFill>
              </a:defRPr>
            </a:lvl4pPr>
            <a:lvl5pPr indent="-431800" lvl="4" marL="2286000" algn="l">
              <a:lnSpc>
                <a:spcPct val="100000"/>
              </a:lnSpc>
              <a:spcBef>
                <a:spcPts val="1100"/>
              </a:spcBef>
              <a:spcAft>
                <a:spcPts val="0"/>
              </a:spcAft>
              <a:buClr>
                <a:schemeClr val="lt1"/>
              </a:buClr>
              <a:buSzPts val="3200"/>
              <a:buChar char="•"/>
              <a:defRPr sz="3200">
                <a:solidFill>
                  <a:schemeClr val="lt1"/>
                </a:solidFill>
              </a:defRPr>
            </a:lvl5pPr>
            <a:lvl6pPr indent="-431800" lvl="5" marL="2743200" algn="l">
              <a:lnSpc>
                <a:spcPct val="100000"/>
              </a:lnSpc>
              <a:spcBef>
                <a:spcPts val="1100"/>
              </a:spcBef>
              <a:spcAft>
                <a:spcPts val="0"/>
              </a:spcAft>
              <a:buClr>
                <a:schemeClr val="lt1"/>
              </a:buClr>
              <a:buSzPts val="3200"/>
              <a:buChar char="•"/>
              <a:defRPr sz="3200">
                <a:solidFill>
                  <a:schemeClr val="lt1"/>
                </a:solidFill>
              </a:defRPr>
            </a:lvl6pPr>
            <a:lvl7pPr indent="-431800" lvl="6" marL="3200400" algn="l">
              <a:lnSpc>
                <a:spcPct val="100000"/>
              </a:lnSpc>
              <a:spcBef>
                <a:spcPts val="1100"/>
              </a:spcBef>
              <a:spcAft>
                <a:spcPts val="0"/>
              </a:spcAft>
              <a:buClr>
                <a:schemeClr val="lt1"/>
              </a:buClr>
              <a:buSzPts val="3200"/>
              <a:buChar char="•"/>
              <a:defRPr sz="3200">
                <a:solidFill>
                  <a:schemeClr val="lt1"/>
                </a:solidFill>
              </a:defRPr>
            </a:lvl7pPr>
            <a:lvl8pPr indent="-431800" lvl="7" marL="3657600" algn="l">
              <a:lnSpc>
                <a:spcPct val="100000"/>
              </a:lnSpc>
              <a:spcBef>
                <a:spcPts val="1100"/>
              </a:spcBef>
              <a:spcAft>
                <a:spcPts val="0"/>
              </a:spcAft>
              <a:buClr>
                <a:schemeClr val="lt1"/>
              </a:buClr>
              <a:buSzPts val="3200"/>
              <a:buChar char="•"/>
              <a:defRPr sz="3200">
                <a:solidFill>
                  <a:schemeClr val="lt1"/>
                </a:solidFill>
              </a:defRPr>
            </a:lvl8pPr>
            <a:lvl9pPr indent="-431800" lvl="8" marL="4114800" algn="l">
              <a:lnSpc>
                <a:spcPct val="10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rder_Midnight" showMasterSp="0">
  <p:cSld name="Border_Denim_1">
    <p:bg>
      <p:bgPr>
        <a:solidFill>
          <a:schemeClr val="lt2"/>
        </a:solidFill>
      </p:bgPr>
    </p:bg>
    <p:spTree>
      <p:nvGrpSpPr>
        <p:cNvPr id="125" name="Shape 125"/>
        <p:cNvGrpSpPr/>
        <p:nvPr/>
      </p:nvGrpSpPr>
      <p:grpSpPr>
        <a:xfrm>
          <a:off x="0" y="0"/>
          <a:ext cx="0" cy="0"/>
          <a:chOff x="0" y="0"/>
          <a:chExt cx="0" cy="0"/>
        </a:xfrm>
      </p:grpSpPr>
      <p:sp>
        <p:nvSpPr>
          <p:cNvPr id="126" name="Google Shape;126;p21"/>
          <p:cNvSpPr txBox="1"/>
          <p:nvPr>
            <p:ph type="title"/>
          </p:nvPr>
        </p:nvSpPr>
        <p:spPr>
          <a:xfrm>
            <a:off x="914400" y="3423467"/>
            <a:ext cx="18313500" cy="5732700"/>
          </a:xfrm>
          <a:prstGeom prst="rect">
            <a:avLst/>
          </a:prstGeom>
          <a:noFill/>
          <a:ln>
            <a:noFill/>
          </a:ln>
        </p:spPr>
        <p:txBody>
          <a:bodyPr anchorCtr="0" anchor="b" bIns="121875" lIns="0" spcFirstLastPara="1" rIns="243800" wrap="square" tIns="121875">
            <a:noAutofit/>
          </a:bodyPr>
          <a:lstStyle>
            <a:lvl1pPr lvl="0" algn="l">
              <a:lnSpc>
                <a:spcPct val="9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1pPr>
            <a:lvl2pPr lvl="1"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2pPr>
            <a:lvl3pPr lvl="2"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3pPr>
            <a:lvl4pPr lvl="3"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4pPr>
            <a:lvl5pPr lvl="4"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5pPr>
            <a:lvl6pPr lvl="5"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6pPr>
            <a:lvl7pPr lvl="6"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7pPr>
            <a:lvl8pPr lvl="7"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8pPr>
            <a:lvl9pPr lvl="8" algn="l">
              <a:lnSpc>
                <a:spcPct val="100000"/>
              </a:lnSpc>
              <a:spcBef>
                <a:spcPts val="0"/>
              </a:spcBef>
              <a:spcAft>
                <a:spcPts val="0"/>
              </a:spcAft>
              <a:buSzPts val="6400"/>
              <a:buNone/>
              <a:defRPr b="0" sz="8000">
                <a:solidFill>
                  <a:schemeClr val="lt1"/>
                </a:solidFill>
                <a:latin typeface="Montserrat Light"/>
                <a:ea typeface="Montserrat Light"/>
                <a:cs typeface="Montserrat Light"/>
                <a:sym typeface="Montserrat Light"/>
              </a:defRPr>
            </a:lvl9pPr>
          </a:lstStyle>
          <a:p/>
        </p:txBody>
      </p:sp>
      <p:sp>
        <p:nvSpPr>
          <p:cNvPr id="127" name="Google Shape;127;p21"/>
          <p:cNvSpPr txBox="1"/>
          <p:nvPr>
            <p:ph idx="1" type="subTitle"/>
          </p:nvPr>
        </p:nvSpPr>
        <p:spPr>
          <a:xfrm>
            <a:off x="914400" y="9500600"/>
            <a:ext cx="18313500" cy="1479900"/>
          </a:xfrm>
          <a:prstGeom prst="rect">
            <a:avLst/>
          </a:prstGeom>
          <a:noFill/>
          <a:ln>
            <a:noFill/>
          </a:ln>
        </p:spPr>
        <p:txBody>
          <a:bodyPr anchorCtr="0" anchor="t" bIns="121875" lIns="0" spcFirstLastPara="1" rIns="121925" wrap="square" tIns="0">
            <a:noAutofit/>
          </a:bodyPr>
          <a:lstStyle>
            <a:lvl1pPr lvl="0" algn="l">
              <a:lnSpc>
                <a:spcPct val="100000"/>
              </a:lnSpc>
              <a:spcBef>
                <a:spcPts val="2100"/>
              </a:spcBef>
              <a:spcAft>
                <a:spcPts val="0"/>
              </a:spcAft>
              <a:buSzPts val="3700"/>
              <a:buNone/>
              <a:defRPr b="1">
                <a:solidFill>
                  <a:schemeClr val="lt1"/>
                </a:solidFill>
              </a:defRPr>
            </a:lvl1pPr>
            <a:lvl2pPr lvl="1" algn="l">
              <a:lnSpc>
                <a:spcPct val="100000"/>
              </a:lnSpc>
              <a:spcBef>
                <a:spcPts val="2100"/>
              </a:spcBef>
              <a:spcAft>
                <a:spcPts val="0"/>
              </a:spcAft>
              <a:buSzPts val="3700"/>
              <a:buNone/>
              <a:defRPr b="1">
                <a:solidFill>
                  <a:schemeClr val="lt1"/>
                </a:solidFill>
              </a:defRPr>
            </a:lvl2pPr>
            <a:lvl3pPr lvl="2" algn="l">
              <a:lnSpc>
                <a:spcPct val="100000"/>
              </a:lnSpc>
              <a:spcBef>
                <a:spcPts val="2100"/>
              </a:spcBef>
              <a:spcAft>
                <a:spcPts val="0"/>
              </a:spcAft>
              <a:buSzPts val="3700"/>
              <a:buNone/>
              <a:defRPr b="1">
                <a:solidFill>
                  <a:schemeClr val="lt1"/>
                </a:solidFill>
              </a:defRPr>
            </a:lvl3pPr>
            <a:lvl4pPr lvl="3" algn="l">
              <a:lnSpc>
                <a:spcPct val="100000"/>
              </a:lnSpc>
              <a:spcBef>
                <a:spcPts val="2100"/>
              </a:spcBef>
              <a:spcAft>
                <a:spcPts val="0"/>
              </a:spcAft>
              <a:buSzPts val="3700"/>
              <a:buNone/>
              <a:defRPr b="1">
                <a:solidFill>
                  <a:schemeClr val="lt1"/>
                </a:solidFill>
              </a:defRPr>
            </a:lvl4pPr>
            <a:lvl5pPr lvl="4" algn="l">
              <a:lnSpc>
                <a:spcPct val="100000"/>
              </a:lnSpc>
              <a:spcBef>
                <a:spcPts val="2100"/>
              </a:spcBef>
              <a:spcAft>
                <a:spcPts val="0"/>
              </a:spcAft>
              <a:buSzPts val="3700"/>
              <a:buNone/>
              <a:defRPr b="1">
                <a:solidFill>
                  <a:schemeClr val="lt1"/>
                </a:solidFill>
              </a:defRPr>
            </a:lvl5pPr>
            <a:lvl6pPr lvl="5" algn="l">
              <a:lnSpc>
                <a:spcPct val="100000"/>
              </a:lnSpc>
              <a:spcBef>
                <a:spcPts val="2100"/>
              </a:spcBef>
              <a:spcAft>
                <a:spcPts val="0"/>
              </a:spcAft>
              <a:buSzPts val="3700"/>
              <a:buNone/>
              <a:defRPr b="1">
                <a:solidFill>
                  <a:schemeClr val="lt1"/>
                </a:solidFill>
              </a:defRPr>
            </a:lvl6pPr>
            <a:lvl7pPr lvl="6" algn="l">
              <a:lnSpc>
                <a:spcPct val="100000"/>
              </a:lnSpc>
              <a:spcBef>
                <a:spcPts val="2100"/>
              </a:spcBef>
              <a:spcAft>
                <a:spcPts val="0"/>
              </a:spcAft>
              <a:buSzPts val="3700"/>
              <a:buNone/>
              <a:defRPr b="1">
                <a:solidFill>
                  <a:schemeClr val="lt1"/>
                </a:solidFill>
              </a:defRPr>
            </a:lvl7pPr>
            <a:lvl8pPr lvl="7" algn="l">
              <a:lnSpc>
                <a:spcPct val="100000"/>
              </a:lnSpc>
              <a:spcBef>
                <a:spcPts val="2100"/>
              </a:spcBef>
              <a:spcAft>
                <a:spcPts val="0"/>
              </a:spcAft>
              <a:buSzPts val="3700"/>
              <a:buNone/>
              <a:defRPr b="1">
                <a:solidFill>
                  <a:schemeClr val="lt1"/>
                </a:solidFill>
              </a:defRPr>
            </a:lvl8pPr>
            <a:lvl9pPr lvl="8" algn="l">
              <a:lnSpc>
                <a:spcPct val="100000"/>
              </a:lnSpc>
              <a:spcBef>
                <a:spcPts val="2100"/>
              </a:spcBef>
              <a:spcAft>
                <a:spcPts val="0"/>
              </a:spcAft>
              <a:buSzPts val="3700"/>
              <a:buNone/>
              <a:defRPr b="1">
                <a:solidFill>
                  <a:schemeClr val="lt1"/>
                </a:solidFill>
              </a:defRPr>
            </a:lvl9pPr>
          </a:lstStyle>
          <a:p/>
        </p:txBody>
      </p:sp>
      <p:pic>
        <p:nvPicPr>
          <p:cNvPr id="128" name="Google Shape;128;p21"/>
          <p:cNvPicPr preferRelativeResize="0"/>
          <p:nvPr/>
        </p:nvPicPr>
        <p:blipFill rotWithShape="1">
          <a:blip r:embed="rId2">
            <a:alphaModFix/>
          </a:blip>
          <a:srcRect b="12443" l="12421" r="12241" t="12407"/>
          <a:stretch/>
        </p:blipFill>
        <p:spPr>
          <a:xfrm>
            <a:off x="22473923" y="897155"/>
            <a:ext cx="991331" cy="98880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rder_Robins Egg" showMasterSp="0">
  <p:cSld name="Border_Robins Egg">
    <p:bg>
      <p:bgPr>
        <a:solidFill>
          <a:schemeClr val="accent5"/>
        </a:solidFill>
      </p:bgPr>
    </p:bg>
    <p:spTree>
      <p:nvGrpSpPr>
        <p:cNvPr id="129" name="Shape 129"/>
        <p:cNvGrpSpPr/>
        <p:nvPr/>
      </p:nvGrpSpPr>
      <p:grpSpPr>
        <a:xfrm>
          <a:off x="0" y="0"/>
          <a:ext cx="0" cy="0"/>
          <a:chOff x="0" y="0"/>
          <a:chExt cx="0" cy="0"/>
        </a:xfrm>
      </p:grpSpPr>
      <p:sp>
        <p:nvSpPr>
          <p:cNvPr id="130" name="Google Shape;130;p22"/>
          <p:cNvSpPr txBox="1"/>
          <p:nvPr>
            <p:ph type="title"/>
          </p:nvPr>
        </p:nvSpPr>
        <p:spPr>
          <a:xfrm>
            <a:off x="914400" y="3423467"/>
            <a:ext cx="18313500" cy="5732700"/>
          </a:xfrm>
          <a:prstGeom prst="rect">
            <a:avLst/>
          </a:prstGeom>
          <a:noFill/>
          <a:ln>
            <a:noFill/>
          </a:ln>
        </p:spPr>
        <p:txBody>
          <a:bodyPr anchorCtr="0" anchor="b" bIns="121875" lIns="0" spcFirstLastPara="1" rIns="243800" wrap="square" tIns="121875">
            <a:noAutofit/>
          </a:bodyPr>
          <a:lstStyle>
            <a:lvl1pPr lvl="0" algn="l">
              <a:lnSpc>
                <a:spcPct val="90000"/>
              </a:lnSpc>
              <a:spcBef>
                <a:spcPts val="0"/>
              </a:spcBef>
              <a:spcAft>
                <a:spcPts val="0"/>
              </a:spcAft>
              <a:buSzPts val="6400"/>
              <a:buNone/>
              <a:defRPr b="0" sz="8000">
                <a:latin typeface="Montserrat Light"/>
                <a:ea typeface="Montserrat Light"/>
                <a:cs typeface="Montserrat Light"/>
                <a:sym typeface="Montserrat Light"/>
              </a:defRPr>
            </a:lvl1pPr>
            <a:lvl2pPr lvl="1" algn="l">
              <a:lnSpc>
                <a:spcPct val="100000"/>
              </a:lnSpc>
              <a:spcBef>
                <a:spcPts val="0"/>
              </a:spcBef>
              <a:spcAft>
                <a:spcPts val="0"/>
              </a:spcAft>
              <a:buSzPts val="6400"/>
              <a:buNone/>
              <a:defRPr b="0" sz="8000">
                <a:latin typeface="Montserrat Light"/>
                <a:ea typeface="Montserrat Light"/>
                <a:cs typeface="Montserrat Light"/>
                <a:sym typeface="Montserrat Light"/>
              </a:defRPr>
            </a:lvl2pPr>
            <a:lvl3pPr lvl="2" algn="l">
              <a:lnSpc>
                <a:spcPct val="100000"/>
              </a:lnSpc>
              <a:spcBef>
                <a:spcPts val="0"/>
              </a:spcBef>
              <a:spcAft>
                <a:spcPts val="0"/>
              </a:spcAft>
              <a:buSzPts val="6400"/>
              <a:buNone/>
              <a:defRPr b="0" sz="8000">
                <a:latin typeface="Montserrat Light"/>
                <a:ea typeface="Montserrat Light"/>
                <a:cs typeface="Montserrat Light"/>
                <a:sym typeface="Montserrat Light"/>
              </a:defRPr>
            </a:lvl3pPr>
            <a:lvl4pPr lvl="3" algn="l">
              <a:lnSpc>
                <a:spcPct val="100000"/>
              </a:lnSpc>
              <a:spcBef>
                <a:spcPts val="0"/>
              </a:spcBef>
              <a:spcAft>
                <a:spcPts val="0"/>
              </a:spcAft>
              <a:buSzPts val="6400"/>
              <a:buNone/>
              <a:defRPr b="0" sz="8000">
                <a:latin typeface="Montserrat Light"/>
                <a:ea typeface="Montserrat Light"/>
                <a:cs typeface="Montserrat Light"/>
                <a:sym typeface="Montserrat Light"/>
              </a:defRPr>
            </a:lvl4pPr>
            <a:lvl5pPr lvl="4" algn="l">
              <a:lnSpc>
                <a:spcPct val="100000"/>
              </a:lnSpc>
              <a:spcBef>
                <a:spcPts val="0"/>
              </a:spcBef>
              <a:spcAft>
                <a:spcPts val="0"/>
              </a:spcAft>
              <a:buSzPts val="6400"/>
              <a:buNone/>
              <a:defRPr b="0" sz="8000">
                <a:latin typeface="Montserrat Light"/>
                <a:ea typeface="Montserrat Light"/>
                <a:cs typeface="Montserrat Light"/>
                <a:sym typeface="Montserrat Light"/>
              </a:defRPr>
            </a:lvl5pPr>
            <a:lvl6pPr lvl="5" algn="l">
              <a:lnSpc>
                <a:spcPct val="100000"/>
              </a:lnSpc>
              <a:spcBef>
                <a:spcPts val="0"/>
              </a:spcBef>
              <a:spcAft>
                <a:spcPts val="0"/>
              </a:spcAft>
              <a:buSzPts val="6400"/>
              <a:buNone/>
              <a:defRPr b="0" sz="8000">
                <a:latin typeface="Montserrat Light"/>
                <a:ea typeface="Montserrat Light"/>
                <a:cs typeface="Montserrat Light"/>
                <a:sym typeface="Montserrat Light"/>
              </a:defRPr>
            </a:lvl6pPr>
            <a:lvl7pPr lvl="6" algn="l">
              <a:lnSpc>
                <a:spcPct val="100000"/>
              </a:lnSpc>
              <a:spcBef>
                <a:spcPts val="0"/>
              </a:spcBef>
              <a:spcAft>
                <a:spcPts val="0"/>
              </a:spcAft>
              <a:buSzPts val="6400"/>
              <a:buNone/>
              <a:defRPr b="0" sz="8000">
                <a:latin typeface="Montserrat Light"/>
                <a:ea typeface="Montserrat Light"/>
                <a:cs typeface="Montserrat Light"/>
                <a:sym typeface="Montserrat Light"/>
              </a:defRPr>
            </a:lvl7pPr>
            <a:lvl8pPr lvl="7" algn="l">
              <a:lnSpc>
                <a:spcPct val="100000"/>
              </a:lnSpc>
              <a:spcBef>
                <a:spcPts val="0"/>
              </a:spcBef>
              <a:spcAft>
                <a:spcPts val="0"/>
              </a:spcAft>
              <a:buSzPts val="6400"/>
              <a:buNone/>
              <a:defRPr b="0" sz="8000">
                <a:latin typeface="Montserrat Light"/>
                <a:ea typeface="Montserrat Light"/>
                <a:cs typeface="Montserrat Light"/>
                <a:sym typeface="Montserrat Light"/>
              </a:defRPr>
            </a:lvl8pPr>
            <a:lvl9pPr lvl="8" algn="l">
              <a:lnSpc>
                <a:spcPct val="100000"/>
              </a:lnSpc>
              <a:spcBef>
                <a:spcPts val="0"/>
              </a:spcBef>
              <a:spcAft>
                <a:spcPts val="0"/>
              </a:spcAft>
              <a:buSzPts val="6400"/>
              <a:buNone/>
              <a:defRPr b="0" sz="8000">
                <a:latin typeface="Montserrat Light"/>
                <a:ea typeface="Montserrat Light"/>
                <a:cs typeface="Montserrat Light"/>
                <a:sym typeface="Montserrat Light"/>
              </a:defRPr>
            </a:lvl9pPr>
          </a:lstStyle>
          <a:p/>
        </p:txBody>
      </p:sp>
      <p:sp>
        <p:nvSpPr>
          <p:cNvPr id="131" name="Google Shape;131;p22"/>
          <p:cNvSpPr txBox="1"/>
          <p:nvPr>
            <p:ph idx="1" type="subTitle"/>
          </p:nvPr>
        </p:nvSpPr>
        <p:spPr>
          <a:xfrm>
            <a:off x="914400" y="9500600"/>
            <a:ext cx="18313500" cy="1479900"/>
          </a:xfrm>
          <a:prstGeom prst="rect">
            <a:avLst/>
          </a:prstGeom>
          <a:noFill/>
          <a:ln>
            <a:noFill/>
          </a:ln>
        </p:spPr>
        <p:txBody>
          <a:bodyPr anchorCtr="0" anchor="t" bIns="121875" lIns="0" spcFirstLastPara="1" rIns="121925" wrap="square" tIns="0">
            <a:noAutofit/>
          </a:bodyPr>
          <a:lstStyle>
            <a:lvl1pPr lvl="0" algn="l">
              <a:lnSpc>
                <a:spcPct val="100000"/>
              </a:lnSpc>
              <a:spcBef>
                <a:spcPts val="2100"/>
              </a:spcBef>
              <a:spcAft>
                <a:spcPts val="0"/>
              </a:spcAft>
              <a:buSzPts val="3700"/>
              <a:buNone/>
              <a:defRPr b="1">
                <a:solidFill>
                  <a:schemeClr val="dk2"/>
                </a:solidFill>
              </a:defRPr>
            </a:lvl1pPr>
            <a:lvl2pPr lvl="1" algn="l">
              <a:lnSpc>
                <a:spcPct val="100000"/>
              </a:lnSpc>
              <a:spcBef>
                <a:spcPts val="2100"/>
              </a:spcBef>
              <a:spcAft>
                <a:spcPts val="0"/>
              </a:spcAft>
              <a:buSzPts val="3700"/>
              <a:buNone/>
              <a:defRPr b="1">
                <a:solidFill>
                  <a:schemeClr val="dk2"/>
                </a:solidFill>
              </a:defRPr>
            </a:lvl2pPr>
            <a:lvl3pPr lvl="2" algn="l">
              <a:lnSpc>
                <a:spcPct val="100000"/>
              </a:lnSpc>
              <a:spcBef>
                <a:spcPts val="2100"/>
              </a:spcBef>
              <a:spcAft>
                <a:spcPts val="0"/>
              </a:spcAft>
              <a:buSzPts val="3700"/>
              <a:buNone/>
              <a:defRPr b="1">
                <a:solidFill>
                  <a:schemeClr val="dk2"/>
                </a:solidFill>
              </a:defRPr>
            </a:lvl3pPr>
            <a:lvl4pPr lvl="3" algn="l">
              <a:lnSpc>
                <a:spcPct val="100000"/>
              </a:lnSpc>
              <a:spcBef>
                <a:spcPts val="2100"/>
              </a:spcBef>
              <a:spcAft>
                <a:spcPts val="0"/>
              </a:spcAft>
              <a:buSzPts val="3700"/>
              <a:buNone/>
              <a:defRPr b="1">
                <a:solidFill>
                  <a:schemeClr val="dk2"/>
                </a:solidFill>
              </a:defRPr>
            </a:lvl4pPr>
            <a:lvl5pPr lvl="4" algn="l">
              <a:lnSpc>
                <a:spcPct val="100000"/>
              </a:lnSpc>
              <a:spcBef>
                <a:spcPts val="2100"/>
              </a:spcBef>
              <a:spcAft>
                <a:spcPts val="0"/>
              </a:spcAft>
              <a:buSzPts val="3700"/>
              <a:buNone/>
              <a:defRPr b="1">
                <a:solidFill>
                  <a:schemeClr val="dk2"/>
                </a:solidFill>
              </a:defRPr>
            </a:lvl5pPr>
            <a:lvl6pPr lvl="5" algn="l">
              <a:lnSpc>
                <a:spcPct val="100000"/>
              </a:lnSpc>
              <a:spcBef>
                <a:spcPts val="2100"/>
              </a:spcBef>
              <a:spcAft>
                <a:spcPts val="0"/>
              </a:spcAft>
              <a:buSzPts val="3700"/>
              <a:buNone/>
              <a:defRPr b="1">
                <a:solidFill>
                  <a:schemeClr val="dk2"/>
                </a:solidFill>
              </a:defRPr>
            </a:lvl6pPr>
            <a:lvl7pPr lvl="6" algn="l">
              <a:lnSpc>
                <a:spcPct val="100000"/>
              </a:lnSpc>
              <a:spcBef>
                <a:spcPts val="2100"/>
              </a:spcBef>
              <a:spcAft>
                <a:spcPts val="0"/>
              </a:spcAft>
              <a:buSzPts val="3700"/>
              <a:buNone/>
              <a:defRPr b="1">
                <a:solidFill>
                  <a:schemeClr val="dk2"/>
                </a:solidFill>
              </a:defRPr>
            </a:lvl7pPr>
            <a:lvl8pPr lvl="7" algn="l">
              <a:lnSpc>
                <a:spcPct val="100000"/>
              </a:lnSpc>
              <a:spcBef>
                <a:spcPts val="2100"/>
              </a:spcBef>
              <a:spcAft>
                <a:spcPts val="0"/>
              </a:spcAft>
              <a:buSzPts val="3700"/>
              <a:buNone/>
              <a:defRPr b="1">
                <a:solidFill>
                  <a:schemeClr val="dk2"/>
                </a:solidFill>
              </a:defRPr>
            </a:lvl8pPr>
            <a:lvl9pPr lvl="8" algn="l">
              <a:lnSpc>
                <a:spcPct val="100000"/>
              </a:lnSpc>
              <a:spcBef>
                <a:spcPts val="2100"/>
              </a:spcBef>
              <a:spcAft>
                <a:spcPts val="0"/>
              </a:spcAft>
              <a:buSzPts val="3700"/>
              <a:buNone/>
              <a:defRPr b="1">
                <a:solidFill>
                  <a:schemeClr val="dk2"/>
                </a:solidFill>
              </a:defRPr>
            </a:lvl9pPr>
          </a:lstStyle>
          <a:p/>
        </p:txBody>
      </p:sp>
      <p:pic>
        <p:nvPicPr>
          <p:cNvPr id="132" name="Google Shape;132;p22"/>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rder_Powder" showMasterSp="0">
  <p:cSld name="Border_Powder">
    <p:bg>
      <p:bgPr>
        <a:solidFill>
          <a:schemeClr val="accent6"/>
        </a:solidFill>
      </p:bgPr>
    </p:bg>
    <p:spTree>
      <p:nvGrpSpPr>
        <p:cNvPr id="133" name="Shape 133"/>
        <p:cNvGrpSpPr/>
        <p:nvPr/>
      </p:nvGrpSpPr>
      <p:grpSpPr>
        <a:xfrm>
          <a:off x="0" y="0"/>
          <a:ext cx="0" cy="0"/>
          <a:chOff x="0" y="0"/>
          <a:chExt cx="0" cy="0"/>
        </a:xfrm>
      </p:grpSpPr>
      <p:sp>
        <p:nvSpPr>
          <p:cNvPr id="134" name="Google Shape;134;p23"/>
          <p:cNvSpPr txBox="1"/>
          <p:nvPr>
            <p:ph type="title"/>
          </p:nvPr>
        </p:nvSpPr>
        <p:spPr>
          <a:xfrm>
            <a:off x="914400" y="3423467"/>
            <a:ext cx="18313500" cy="5732700"/>
          </a:xfrm>
          <a:prstGeom prst="rect">
            <a:avLst/>
          </a:prstGeom>
          <a:noFill/>
          <a:ln>
            <a:noFill/>
          </a:ln>
        </p:spPr>
        <p:txBody>
          <a:bodyPr anchorCtr="0" anchor="b" bIns="121875" lIns="0" spcFirstLastPara="1" rIns="243800" wrap="square" tIns="121875">
            <a:noAutofit/>
          </a:bodyPr>
          <a:lstStyle>
            <a:lvl1pPr lvl="0" algn="l">
              <a:lnSpc>
                <a:spcPct val="90000"/>
              </a:lnSpc>
              <a:spcBef>
                <a:spcPts val="0"/>
              </a:spcBef>
              <a:spcAft>
                <a:spcPts val="0"/>
              </a:spcAft>
              <a:buSzPts val="6400"/>
              <a:buNone/>
              <a:defRPr b="0" sz="8000">
                <a:latin typeface="Montserrat Light"/>
                <a:ea typeface="Montserrat Light"/>
                <a:cs typeface="Montserrat Light"/>
                <a:sym typeface="Montserrat Light"/>
              </a:defRPr>
            </a:lvl1pPr>
            <a:lvl2pPr lvl="1" algn="l">
              <a:lnSpc>
                <a:spcPct val="100000"/>
              </a:lnSpc>
              <a:spcBef>
                <a:spcPts val="0"/>
              </a:spcBef>
              <a:spcAft>
                <a:spcPts val="0"/>
              </a:spcAft>
              <a:buSzPts val="6400"/>
              <a:buNone/>
              <a:defRPr b="0" sz="8000">
                <a:latin typeface="Montserrat Light"/>
                <a:ea typeface="Montserrat Light"/>
                <a:cs typeface="Montserrat Light"/>
                <a:sym typeface="Montserrat Light"/>
              </a:defRPr>
            </a:lvl2pPr>
            <a:lvl3pPr lvl="2" algn="l">
              <a:lnSpc>
                <a:spcPct val="100000"/>
              </a:lnSpc>
              <a:spcBef>
                <a:spcPts val="0"/>
              </a:spcBef>
              <a:spcAft>
                <a:spcPts val="0"/>
              </a:spcAft>
              <a:buSzPts val="6400"/>
              <a:buNone/>
              <a:defRPr b="0" sz="8000">
                <a:latin typeface="Montserrat Light"/>
                <a:ea typeface="Montserrat Light"/>
                <a:cs typeface="Montserrat Light"/>
                <a:sym typeface="Montserrat Light"/>
              </a:defRPr>
            </a:lvl3pPr>
            <a:lvl4pPr lvl="3" algn="l">
              <a:lnSpc>
                <a:spcPct val="100000"/>
              </a:lnSpc>
              <a:spcBef>
                <a:spcPts val="0"/>
              </a:spcBef>
              <a:spcAft>
                <a:spcPts val="0"/>
              </a:spcAft>
              <a:buSzPts val="6400"/>
              <a:buNone/>
              <a:defRPr b="0" sz="8000">
                <a:latin typeface="Montserrat Light"/>
                <a:ea typeface="Montserrat Light"/>
                <a:cs typeface="Montserrat Light"/>
                <a:sym typeface="Montserrat Light"/>
              </a:defRPr>
            </a:lvl4pPr>
            <a:lvl5pPr lvl="4" algn="l">
              <a:lnSpc>
                <a:spcPct val="100000"/>
              </a:lnSpc>
              <a:spcBef>
                <a:spcPts val="0"/>
              </a:spcBef>
              <a:spcAft>
                <a:spcPts val="0"/>
              </a:spcAft>
              <a:buSzPts val="6400"/>
              <a:buNone/>
              <a:defRPr b="0" sz="8000">
                <a:latin typeface="Montserrat Light"/>
                <a:ea typeface="Montserrat Light"/>
                <a:cs typeface="Montserrat Light"/>
                <a:sym typeface="Montserrat Light"/>
              </a:defRPr>
            </a:lvl5pPr>
            <a:lvl6pPr lvl="5" algn="l">
              <a:lnSpc>
                <a:spcPct val="100000"/>
              </a:lnSpc>
              <a:spcBef>
                <a:spcPts val="0"/>
              </a:spcBef>
              <a:spcAft>
                <a:spcPts val="0"/>
              </a:spcAft>
              <a:buSzPts val="6400"/>
              <a:buNone/>
              <a:defRPr b="0" sz="8000">
                <a:latin typeface="Montserrat Light"/>
                <a:ea typeface="Montserrat Light"/>
                <a:cs typeface="Montserrat Light"/>
                <a:sym typeface="Montserrat Light"/>
              </a:defRPr>
            </a:lvl6pPr>
            <a:lvl7pPr lvl="6" algn="l">
              <a:lnSpc>
                <a:spcPct val="100000"/>
              </a:lnSpc>
              <a:spcBef>
                <a:spcPts val="0"/>
              </a:spcBef>
              <a:spcAft>
                <a:spcPts val="0"/>
              </a:spcAft>
              <a:buSzPts val="6400"/>
              <a:buNone/>
              <a:defRPr b="0" sz="8000">
                <a:latin typeface="Montserrat Light"/>
                <a:ea typeface="Montserrat Light"/>
                <a:cs typeface="Montserrat Light"/>
                <a:sym typeface="Montserrat Light"/>
              </a:defRPr>
            </a:lvl7pPr>
            <a:lvl8pPr lvl="7" algn="l">
              <a:lnSpc>
                <a:spcPct val="100000"/>
              </a:lnSpc>
              <a:spcBef>
                <a:spcPts val="0"/>
              </a:spcBef>
              <a:spcAft>
                <a:spcPts val="0"/>
              </a:spcAft>
              <a:buSzPts val="6400"/>
              <a:buNone/>
              <a:defRPr b="0" sz="8000">
                <a:latin typeface="Montserrat Light"/>
                <a:ea typeface="Montserrat Light"/>
                <a:cs typeface="Montserrat Light"/>
                <a:sym typeface="Montserrat Light"/>
              </a:defRPr>
            </a:lvl8pPr>
            <a:lvl9pPr lvl="8" algn="l">
              <a:lnSpc>
                <a:spcPct val="100000"/>
              </a:lnSpc>
              <a:spcBef>
                <a:spcPts val="0"/>
              </a:spcBef>
              <a:spcAft>
                <a:spcPts val="0"/>
              </a:spcAft>
              <a:buSzPts val="6400"/>
              <a:buNone/>
              <a:defRPr b="0" sz="8000">
                <a:latin typeface="Montserrat Light"/>
                <a:ea typeface="Montserrat Light"/>
                <a:cs typeface="Montserrat Light"/>
                <a:sym typeface="Montserrat Light"/>
              </a:defRPr>
            </a:lvl9pPr>
          </a:lstStyle>
          <a:p/>
        </p:txBody>
      </p:sp>
      <p:sp>
        <p:nvSpPr>
          <p:cNvPr id="135" name="Google Shape;135;p23"/>
          <p:cNvSpPr txBox="1"/>
          <p:nvPr>
            <p:ph idx="1" type="subTitle"/>
          </p:nvPr>
        </p:nvSpPr>
        <p:spPr>
          <a:xfrm>
            <a:off x="914400" y="9500600"/>
            <a:ext cx="18313500" cy="1479900"/>
          </a:xfrm>
          <a:prstGeom prst="rect">
            <a:avLst/>
          </a:prstGeom>
          <a:noFill/>
          <a:ln>
            <a:noFill/>
          </a:ln>
        </p:spPr>
        <p:txBody>
          <a:bodyPr anchorCtr="0" anchor="t" bIns="121875" lIns="0" spcFirstLastPara="1" rIns="121925" wrap="square" tIns="0">
            <a:noAutofit/>
          </a:bodyPr>
          <a:lstStyle>
            <a:lvl1pPr lvl="0" algn="l">
              <a:lnSpc>
                <a:spcPct val="100000"/>
              </a:lnSpc>
              <a:spcBef>
                <a:spcPts val="2100"/>
              </a:spcBef>
              <a:spcAft>
                <a:spcPts val="0"/>
              </a:spcAft>
              <a:buSzPts val="3700"/>
              <a:buNone/>
              <a:defRPr b="1">
                <a:solidFill>
                  <a:schemeClr val="dk2"/>
                </a:solidFill>
              </a:defRPr>
            </a:lvl1pPr>
            <a:lvl2pPr lvl="1" algn="l">
              <a:lnSpc>
                <a:spcPct val="100000"/>
              </a:lnSpc>
              <a:spcBef>
                <a:spcPts val="2100"/>
              </a:spcBef>
              <a:spcAft>
                <a:spcPts val="0"/>
              </a:spcAft>
              <a:buSzPts val="3700"/>
              <a:buNone/>
              <a:defRPr b="1">
                <a:solidFill>
                  <a:schemeClr val="dk2"/>
                </a:solidFill>
              </a:defRPr>
            </a:lvl2pPr>
            <a:lvl3pPr lvl="2" algn="l">
              <a:lnSpc>
                <a:spcPct val="100000"/>
              </a:lnSpc>
              <a:spcBef>
                <a:spcPts val="2100"/>
              </a:spcBef>
              <a:spcAft>
                <a:spcPts val="0"/>
              </a:spcAft>
              <a:buSzPts val="3700"/>
              <a:buNone/>
              <a:defRPr b="1">
                <a:solidFill>
                  <a:schemeClr val="dk2"/>
                </a:solidFill>
              </a:defRPr>
            </a:lvl3pPr>
            <a:lvl4pPr lvl="3" algn="l">
              <a:lnSpc>
                <a:spcPct val="100000"/>
              </a:lnSpc>
              <a:spcBef>
                <a:spcPts val="2100"/>
              </a:spcBef>
              <a:spcAft>
                <a:spcPts val="0"/>
              </a:spcAft>
              <a:buSzPts val="3700"/>
              <a:buNone/>
              <a:defRPr b="1">
                <a:solidFill>
                  <a:schemeClr val="dk2"/>
                </a:solidFill>
              </a:defRPr>
            </a:lvl4pPr>
            <a:lvl5pPr lvl="4" algn="l">
              <a:lnSpc>
                <a:spcPct val="100000"/>
              </a:lnSpc>
              <a:spcBef>
                <a:spcPts val="2100"/>
              </a:spcBef>
              <a:spcAft>
                <a:spcPts val="0"/>
              </a:spcAft>
              <a:buSzPts val="3700"/>
              <a:buNone/>
              <a:defRPr b="1">
                <a:solidFill>
                  <a:schemeClr val="dk2"/>
                </a:solidFill>
              </a:defRPr>
            </a:lvl5pPr>
            <a:lvl6pPr lvl="5" algn="l">
              <a:lnSpc>
                <a:spcPct val="100000"/>
              </a:lnSpc>
              <a:spcBef>
                <a:spcPts val="2100"/>
              </a:spcBef>
              <a:spcAft>
                <a:spcPts val="0"/>
              </a:spcAft>
              <a:buSzPts val="3700"/>
              <a:buNone/>
              <a:defRPr b="1">
                <a:solidFill>
                  <a:schemeClr val="dk2"/>
                </a:solidFill>
              </a:defRPr>
            </a:lvl6pPr>
            <a:lvl7pPr lvl="6" algn="l">
              <a:lnSpc>
                <a:spcPct val="100000"/>
              </a:lnSpc>
              <a:spcBef>
                <a:spcPts val="2100"/>
              </a:spcBef>
              <a:spcAft>
                <a:spcPts val="0"/>
              </a:spcAft>
              <a:buSzPts val="3700"/>
              <a:buNone/>
              <a:defRPr b="1">
                <a:solidFill>
                  <a:schemeClr val="dk2"/>
                </a:solidFill>
              </a:defRPr>
            </a:lvl7pPr>
            <a:lvl8pPr lvl="7" algn="l">
              <a:lnSpc>
                <a:spcPct val="100000"/>
              </a:lnSpc>
              <a:spcBef>
                <a:spcPts val="2100"/>
              </a:spcBef>
              <a:spcAft>
                <a:spcPts val="0"/>
              </a:spcAft>
              <a:buSzPts val="3700"/>
              <a:buNone/>
              <a:defRPr b="1">
                <a:solidFill>
                  <a:schemeClr val="dk2"/>
                </a:solidFill>
              </a:defRPr>
            </a:lvl8pPr>
            <a:lvl9pPr lvl="8" algn="l">
              <a:lnSpc>
                <a:spcPct val="100000"/>
              </a:lnSpc>
              <a:spcBef>
                <a:spcPts val="2100"/>
              </a:spcBef>
              <a:spcAft>
                <a:spcPts val="0"/>
              </a:spcAft>
              <a:buSzPts val="3700"/>
              <a:buNone/>
              <a:defRPr b="1">
                <a:solidFill>
                  <a:schemeClr val="dk2"/>
                </a:solidFill>
              </a:defRPr>
            </a:lvl9pPr>
          </a:lstStyle>
          <a:p/>
        </p:txBody>
      </p:sp>
      <p:pic>
        <p:nvPicPr>
          <p:cNvPr id="136" name="Google Shape;136;p23"/>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type="blank">
  <p:cSld name="BLANK">
    <p:bg>
      <p:bgPr>
        <a:solidFill>
          <a:schemeClr val="lt1"/>
        </a:solidFill>
      </p:bgPr>
    </p:bg>
    <p:spTree>
      <p:nvGrpSpPr>
        <p:cNvPr id="137" name="Shape 137"/>
        <p:cNvGrpSpPr/>
        <p:nvPr/>
      </p:nvGrpSpPr>
      <p:grpSpPr>
        <a:xfrm>
          <a:off x="0" y="0"/>
          <a:ext cx="0" cy="0"/>
          <a:chOff x="0" y="0"/>
          <a:chExt cx="0" cy="0"/>
        </a:xfrm>
      </p:grpSpPr>
      <p:sp>
        <p:nvSpPr>
          <p:cNvPr id="138" name="Google Shape;138;p24"/>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829494"/>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rgbClr val="829494"/>
              </a:solidFill>
              <a:latin typeface="Montserrat"/>
              <a:ea typeface="Montserrat"/>
              <a:cs typeface="Montserrat"/>
              <a:sym typeface="Montserrat"/>
            </a:endParaRPr>
          </a:p>
        </p:txBody>
      </p:sp>
      <p:sp>
        <p:nvSpPr>
          <p:cNvPr id="139" name="Google Shape;139;p24"/>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40" name="Google Shape;140;p24"/>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_Denim">
  <p:cSld name="Logo_Denim">
    <p:bg>
      <p:bgPr>
        <a:solidFill>
          <a:schemeClr val="dk2"/>
        </a:solidFill>
      </p:bgPr>
    </p:bg>
    <p:spTree>
      <p:nvGrpSpPr>
        <p:cNvPr id="141" name="Shape 141"/>
        <p:cNvGrpSpPr/>
        <p:nvPr/>
      </p:nvGrpSpPr>
      <p:grpSpPr>
        <a:xfrm>
          <a:off x="0" y="0"/>
          <a:ext cx="0" cy="0"/>
          <a:chOff x="0" y="0"/>
          <a:chExt cx="0" cy="0"/>
        </a:xfrm>
      </p:grpSpPr>
      <p:pic>
        <p:nvPicPr>
          <p:cNvPr id="142" name="Google Shape;142;p25"/>
          <p:cNvPicPr preferRelativeResize="0"/>
          <p:nvPr/>
        </p:nvPicPr>
        <p:blipFill rotWithShape="1">
          <a:blip r:embed="rId2">
            <a:alphaModFix/>
          </a:blip>
          <a:srcRect b="0" l="0" r="0" t="0"/>
          <a:stretch/>
        </p:blipFill>
        <p:spPr>
          <a:xfrm>
            <a:off x="4116483" y="4295733"/>
            <a:ext cx="16151032" cy="5124534"/>
          </a:xfrm>
          <a:prstGeom prst="rect">
            <a:avLst/>
          </a:prstGeom>
          <a:noFill/>
          <a:ln>
            <a:noFill/>
          </a:ln>
        </p:spPr>
      </p:pic>
      <p:sp>
        <p:nvSpPr>
          <p:cNvPr id="143" name="Google Shape;143;p25"/>
          <p:cNvSpPr/>
          <p:nvPr/>
        </p:nvSpPr>
        <p:spPr>
          <a:xfrm>
            <a:off x="22606400" y="1028367"/>
            <a:ext cx="1132800" cy="1132800"/>
          </a:xfrm>
          <a:prstGeom prst="ellipse">
            <a:avLst/>
          </a:prstGeom>
          <a:solidFill>
            <a:schemeClr val="dk2"/>
          </a:solidFill>
          <a:ln>
            <a:noFill/>
          </a:ln>
        </p:spPr>
        <p:txBody>
          <a:bodyPr anchorCtr="0" anchor="ctr" bIns="121925" lIns="121925" spcFirstLastPara="1" rIns="121925" wrap="square" tIns="121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_Midnight">
  <p:cSld name="Logo_Denim_1">
    <p:bg>
      <p:bgPr>
        <a:solidFill>
          <a:schemeClr val="lt2"/>
        </a:solidFill>
      </p:bgPr>
    </p:bg>
    <p:spTree>
      <p:nvGrpSpPr>
        <p:cNvPr id="144" name="Shape 144"/>
        <p:cNvGrpSpPr/>
        <p:nvPr/>
      </p:nvGrpSpPr>
      <p:grpSpPr>
        <a:xfrm>
          <a:off x="0" y="0"/>
          <a:ext cx="0" cy="0"/>
          <a:chOff x="0" y="0"/>
          <a:chExt cx="0" cy="0"/>
        </a:xfrm>
      </p:grpSpPr>
      <p:pic>
        <p:nvPicPr>
          <p:cNvPr id="145" name="Google Shape;145;p26"/>
          <p:cNvPicPr preferRelativeResize="0"/>
          <p:nvPr/>
        </p:nvPicPr>
        <p:blipFill rotWithShape="1">
          <a:blip r:embed="rId2">
            <a:alphaModFix/>
          </a:blip>
          <a:srcRect b="0" l="0" r="0" t="0"/>
          <a:stretch/>
        </p:blipFill>
        <p:spPr>
          <a:xfrm>
            <a:off x="4116483" y="4295733"/>
            <a:ext cx="16151032" cy="5124534"/>
          </a:xfrm>
          <a:prstGeom prst="rect">
            <a:avLst/>
          </a:prstGeom>
          <a:noFill/>
          <a:ln>
            <a:noFill/>
          </a:ln>
        </p:spPr>
      </p:pic>
      <p:sp>
        <p:nvSpPr>
          <p:cNvPr id="146" name="Google Shape;146;p26"/>
          <p:cNvSpPr/>
          <p:nvPr/>
        </p:nvSpPr>
        <p:spPr>
          <a:xfrm>
            <a:off x="22403200" y="825167"/>
            <a:ext cx="1132800" cy="1132800"/>
          </a:xfrm>
          <a:prstGeom prst="ellipse">
            <a:avLst/>
          </a:prstGeom>
          <a:solidFill>
            <a:schemeClr val="lt2"/>
          </a:solidFill>
          <a:ln>
            <a:noFill/>
          </a:ln>
        </p:spPr>
        <p:txBody>
          <a:bodyPr anchorCtr="0" anchor="ctr" bIns="121925" lIns="121925" spcFirstLastPara="1" rIns="121925" wrap="square" tIns="121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_Robins Egg" showMasterSp="0">
  <p:cSld name="Logo_Robins Egg">
    <p:bg>
      <p:bgPr>
        <a:solidFill>
          <a:schemeClr val="accent5"/>
        </a:solidFill>
      </p:bgPr>
    </p:bg>
    <p:spTree>
      <p:nvGrpSpPr>
        <p:cNvPr id="147" name="Shape 147"/>
        <p:cNvGrpSpPr/>
        <p:nvPr/>
      </p:nvGrpSpPr>
      <p:grpSpPr>
        <a:xfrm>
          <a:off x="0" y="0"/>
          <a:ext cx="0" cy="0"/>
          <a:chOff x="0" y="0"/>
          <a:chExt cx="0" cy="0"/>
        </a:xfrm>
      </p:grpSpPr>
      <p:pic>
        <p:nvPicPr>
          <p:cNvPr id="148" name="Google Shape;148;p27"/>
          <p:cNvPicPr preferRelativeResize="0"/>
          <p:nvPr/>
        </p:nvPicPr>
        <p:blipFill rotWithShape="1">
          <a:blip r:embed="rId2">
            <a:alphaModFix/>
          </a:blip>
          <a:srcRect b="0" l="0" r="0" t="0"/>
          <a:stretch/>
        </p:blipFill>
        <p:spPr>
          <a:xfrm>
            <a:off x="5627347" y="5795400"/>
            <a:ext cx="13129300" cy="21251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_Powder" showMasterSp="0">
  <p:cSld name="Logo_Powder">
    <p:bg>
      <p:bgPr>
        <a:solidFill>
          <a:schemeClr val="accent6"/>
        </a:solidFill>
      </p:bgPr>
    </p:bg>
    <p:spTree>
      <p:nvGrpSpPr>
        <p:cNvPr id="149" name="Shape 149"/>
        <p:cNvGrpSpPr/>
        <p:nvPr/>
      </p:nvGrpSpPr>
      <p:grpSpPr>
        <a:xfrm>
          <a:off x="0" y="0"/>
          <a:ext cx="0" cy="0"/>
          <a:chOff x="0" y="0"/>
          <a:chExt cx="0" cy="0"/>
        </a:xfrm>
      </p:grpSpPr>
      <p:pic>
        <p:nvPicPr>
          <p:cNvPr id="150" name="Google Shape;150;p28"/>
          <p:cNvPicPr preferRelativeResize="0"/>
          <p:nvPr/>
        </p:nvPicPr>
        <p:blipFill rotWithShape="1">
          <a:blip r:embed="rId2">
            <a:alphaModFix/>
          </a:blip>
          <a:srcRect b="0" l="0" r="0" t="0"/>
          <a:stretch/>
        </p:blipFill>
        <p:spPr>
          <a:xfrm>
            <a:off x="5627347" y="5795400"/>
            <a:ext cx="13129300" cy="21251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Denim 1" showMasterSp="0">
  <p:cSld name="Title Slide_Denim_1">
    <p:bg>
      <p:bgPr>
        <a:solidFill>
          <a:schemeClr val="dk2"/>
        </a:solidFill>
      </p:bgPr>
    </p:bg>
    <p:spTree>
      <p:nvGrpSpPr>
        <p:cNvPr id="151" name="Shape 151"/>
        <p:cNvGrpSpPr/>
        <p:nvPr/>
      </p:nvGrpSpPr>
      <p:grpSpPr>
        <a:xfrm>
          <a:off x="0" y="0"/>
          <a:ext cx="0" cy="0"/>
          <a:chOff x="0" y="0"/>
          <a:chExt cx="0" cy="0"/>
        </a:xfrm>
      </p:grpSpPr>
      <p:sp>
        <p:nvSpPr>
          <p:cNvPr id="152" name="Google Shape;152;p29"/>
          <p:cNvSpPr txBox="1"/>
          <p:nvPr>
            <p:ph type="ctrTitle"/>
          </p:nvPr>
        </p:nvSpPr>
        <p:spPr>
          <a:xfrm>
            <a:off x="1521343" y="4701067"/>
            <a:ext cx="20381700" cy="3012900"/>
          </a:xfrm>
          <a:prstGeom prst="rect">
            <a:avLst/>
          </a:prstGeom>
          <a:noFill/>
          <a:ln>
            <a:noFill/>
          </a:ln>
        </p:spPr>
        <p:txBody>
          <a:bodyPr anchorCtr="0" anchor="b" bIns="121875" lIns="0" spcFirstLastPara="1" rIns="243800" wrap="square" tIns="121875">
            <a:noAutofit/>
          </a:bodyPr>
          <a:lstStyle>
            <a:lvl1pPr lvl="0" algn="l">
              <a:lnSpc>
                <a:spcPct val="90000"/>
              </a:lnSpc>
              <a:spcBef>
                <a:spcPts val="0"/>
              </a:spcBef>
              <a:spcAft>
                <a:spcPts val="0"/>
              </a:spcAft>
              <a:buClr>
                <a:schemeClr val="lt1"/>
              </a:buClr>
              <a:buSzPts val="9600"/>
              <a:buNone/>
              <a:defRPr i="0" sz="9600">
                <a:solidFill>
                  <a:schemeClr val="lt1"/>
                </a:solidFill>
              </a:defRPr>
            </a:lvl1pPr>
            <a:lvl2pPr lvl="1" algn="l">
              <a:lnSpc>
                <a:spcPct val="100000"/>
              </a:lnSpc>
              <a:spcBef>
                <a:spcPts val="0"/>
              </a:spcBef>
              <a:spcAft>
                <a:spcPts val="0"/>
              </a:spcAft>
              <a:buClr>
                <a:schemeClr val="lt1"/>
              </a:buClr>
              <a:buSzPts val="6400"/>
              <a:buNone/>
              <a:defRPr>
                <a:solidFill>
                  <a:schemeClr val="lt1"/>
                </a:solidFill>
              </a:defRPr>
            </a:lvl2pPr>
            <a:lvl3pPr lvl="2" algn="l">
              <a:lnSpc>
                <a:spcPct val="100000"/>
              </a:lnSpc>
              <a:spcBef>
                <a:spcPts val="0"/>
              </a:spcBef>
              <a:spcAft>
                <a:spcPts val="0"/>
              </a:spcAft>
              <a:buClr>
                <a:schemeClr val="lt1"/>
              </a:buClr>
              <a:buSzPts val="6400"/>
              <a:buNone/>
              <a:defRPr>
                <a:solidFill>
                  <a:schemeClr val="lt1"/>
                </a:solidFill>
              </a:defRPr>
            </a:lvl3pPr>
            <a:lvl4pPr lvl="3" algn="l">
              <a:lnSpc>
                <a:spcPct val="100000"/>
              </a:lnSpc>
              <a:spcBef>
                <a:spcPts val="0"/>
              </a:spcBef>
              <a:spcAft>
                <a:spcPts val="0"/>
              </a:spcAft>
              <a:buClr>
                <a:schemeClr val="lt1"/>
              </a:buClr>
              <a:buSzPts val="6400"/>
              <a:buNone/>
              <a:defRPr>
                <a:solidFill>
                  <a:schemeClr val="lt1"/>
                </a:solidFill>
              </a:defRPr>
            </a:lvl4pPr>
            <a:lvl5pPr lvl="4" algn="l">
              <a:lnSpc>
                <a:spcPct val="100000"/>
              </a:lnSpc>
              <a:spcBef>
                <a:spcPts val="0"/>
              </a:spcBef>
              <a:spcAft>
                <a:spcPts val="0"/>
              </a:spcAft>
              <a:buClr>
                <a:schemeClr val="lt1"/>
              </a:buClr>
              <a:buSzPts val="6400"/>
              <a:buNone/>
              <a:defRPr>
                <a:solidFill>
                  <a:schemeClr val="lt1"/>
                </a:solidFill>
              </a:defRPr>
            </a:lvl5pPr>
            <a:lvl6pPr lvl="5" algn="l">
              <a:lnSpc>
                <a:spcPct val="100000"/>
              </a:lnSpc>
              <a:spcBef>
                <a:spcPts val="0"/>
              </a:spcBef>
              <a:spcAft>
                <a:spcPts val="0"/>
              </a:spcAft>
              <a:buClr>
                <a:schemeClr val="lt1"/>
              </a:buClr>
              <a:buSzPts val="6400"/>
              <a:buNone/>
              <a:defRPr>
                <a:solidFill>
                  <a:schemeClr val="lt1"/>
                </a:solidFill>
              </a:defRPr>
            </a:lvl6pPr>
            <a:lvl7pPr lvl="6" algn="l">
              <a:lnSpc>
                <a:spcPct val="100000"/>
              </a:lnSpc>
              <a:spcBef>
                <a:spcPts val="0"/>
              </a:spcBef>
              <a:spcAft>
                <a:spcPts val="0"/>
              </a:spcAft>
              <a:buClr>
                <a:schemeClr val="lt1"/>
              </a:buClr>
              <a:buSzPts val="6400"/>
              <a:buNone/>
              <a:defRPr>
                <a:solidFill>
                  <a:schemeClr val="lt1"/>
                </a:solidFill>
              </a:defRPr>
            </a:lvl7pPr>
            <a:lvl8pPr lvl="7" algn="l">
              <a:lnSpc>
                <a:spcPct val="100000"/>
              </a:lnSpc>
              <a:spcBef>
                <a:spcPts val="0"/>
              </a:spcBef>
              <a:spcAft>
                <a:spcPts val="0"/>
              </a:spcAft>
              <a:buClr>
                <a:schemeClr val="lt1"/>
              </a:buClr>
              <a:buSzPts val="6400"/>
              <a:buNone/>
              <a:defRPr>
                <a:solidFill>
                  <a:schemeClr val="lt1"/>
                </a:solidFill>
              </a:defRPr>
            </a:lvl8pPr>
            <a:lvl9pPr lvl="8" algn="l">
              <a:lnSpc>
                <a:spcPct val="100000"/>
              </a:lnSpc>
              <a:spcBef>
                <a:spcPts val="0"/>
              </a:spcBef>
              <a:spcAft>
                <a:spcPts val="0"/>
              </a:spcAft>
              <a:buClr>
                <a:schemeClr val="lt1"/>
              </a:buClr>
              <a:buSzPts val="6400"/>
              <a:buNone/>
              <a:defRPr>
                <a:solidFill>
                  <a:schemeClr val="lt1"/>
                </a:solidFill>
              </a:defRPr>
            </a:lvl9pPr>
          </a:lstStyle>
          <a:p/>
        </p:txBody>
      </p:sp>
      <p:sp>
        <p:nvSpPr>
          <p:cNvPr id="153" name="Google Shape;153;p29"/>
          <p:cNvSpPr txBox="1"/>
          <p:nvPr>
            <p:ph idx="1" type="subTitle"/>
          </p:nvPr>
        </p:nvSpPr>
        <p:spPr>
          <a:xfrm>
            <a:off x="1521333" y="7749528"/>
            <a:ext cx="20381700" cy="2175300"/>
          </a:xfrm>
          <a:prstGeom prst="rect">
            <a:avLst/>
          </a:prstGeom>
          <a:noFill/>
          <a:ln>
            <a:noFill/>
          </a:ln>
        </p:spPr>
        <p:txBody>
          <a:bodyPr anchorCtr="0" anchor="t" bIns="121875" lIns="0" spcFirstLastPara="1" rIns="243800" wrap="square" tIns="121875">
            <a:noAutofit/>
          </a:bodyPr>
          <a:lstStyle>
            <a:lvl1pPr lvl="0" algn="l">
              <a:lnSpc>
                <a:spcPct val="100000"/>
              </a:lnSpc>
              <a:spcBef>
                <a:spcPts val="2100"/>
              </a:spcBef>
              <a:spcAft>
                <a:spcPts val="0"/>
              </a:spcAft>
              <a:buClr>
                <a:schemeClr val="lt1"/>
              </a:buClr>
              <a:buSzPts val="4300"/>
              <a:buNone/>
              <a:defRPr i="0" sz="4300">
                <a:solidFill>
                  <a:schemeClr val="lt1"/>
                </a:solidFill>
              </a:defRPr>
            </a:lvl1pPr>
            <a:lvl2pPr lvl="1" algn="ctr">
              <a:lnSpc>
                <a:spcPct val="90000"/>
              </a:lnSpc>
              <a:spcBef>
                <a:spcPts val="1100"/>
              </a:spcBef>
              <a:spcAft>
                <a:spcPts val="0"/>
              </a:spcAft>
              <a:buClr>
                <a:schemeClr val="lt1"/>
              </a:buClr>
              <a:buSzPts val="4000"/>
              <a:buNone/>
              <a:defRPr sz="4000">
                <a:solidFill>
                  <a:schemeClr val="lt1"/>
                </a:solidFill>
              </a:defRPr>
            </a:lvl2pPr>
            <a:lvl3pPr lvl="2" algn="ctr">
              <a:lnSpc>
                <a:spcPct val="90000"/>
              </a:lnSpc>
              <a:spcBef>
                <a:spcPts val="1100"/>
              </a:spcBef>
              <a:spcAft>
                <a:spcPts val="0"/>
              </a:spcAft>
              <a:buClr>
                <a:schemeClr val="lt1"/>
              </a:buClr>
              <a:buSzPts val="3700"/>
              <a:buNone/>
              <a:defRPr sz="3700">
                <a:solidFill>
                  <a:schemeClr val="lt1"/>
                </a:solidFill>
              </a:defRPr>
            </a:lvl3pPr>
            <a:lvl4pPr lvl="3" algn="ctr">
              <a:lnSpc>
                <a:spcPct val="90000"/>
              </a:lnSpc>
              <a:spcBef>
                <a:spcPts val="1100"/>
              </a:spcBef>
              <a:spcAft>
                <a:spcPts val="0"/>
              </a:spcAft>
              <a:buClr>
                <a:schemeClr val="lt1"/>
              </a:buClr>
              <a:buSzPts val="3200"/>
              <a:buNone/>
              <a:defRPr sz="3200">
                <a:solidFill>
                  <a:schemeClr val="lt1"/>
                </a:solidFill>
              </a:defRPr>
            </a:lvl4pPr>
            <a:lvl5pPr lvl="4" algn="ctr">
              <a:lnSpc>
                <a:spcPct val="90000"/>
              </a:lnSpc>
              <a:spcBef>
                <a:spcPts val="1100"/>
              </a:spcBef>
              <a:spcAft>
                <a:spcPts val="0"/>
              </a:spcAft>
              <a:buClr>
                <a:schemeClr val="lt1"/>
              </a:buClr>
              <a:buSzPts val="3200"/>
              <a:buNone/>
              <a:defRPr sz="3200">
                <a:solidFill>
                  <a:schemeClr val="lt1"/>
                </a:solidFill>
              </a:defRPr>
            </a:lvl5pPr>
            <a:lvl6pPr lvl="5" algn="ctr">
              <a:lnSpc>
                <a:spcPct val="90000"/>
              </a:lnSpc>
              <a:spcBef>
                <a:spcPts val="1100"/>
              </a:spcBef>
              <a:spcAft>
                <a:spcPts val="0"/>
              </a:spcAft>
              <a:buClr>
                <a:schemeClr val="lt1"/>
              </a:buClr>
              <a:buSzPts val="3200"/>
              <a:buNone/>
              <a:defRPr sz="3200">
                <a:solidFill>
                  <a:schemeClr val="lt1"/>
                </a:solidFill>
              </a:defRPr>
            </a:lvl6pPr>
            <a:lvl7pPr lvl="6" algn="ctr">
              <a:lnSpc>
                <a:spcPct val="90000"/>
              </a:lnSpc>
              <a:spcBef>
                <a:spcPts val="1100"/>
              </a:spcBef>
              <a:spcAft>
                <a:spcPts val="0"/>
              </a:spcAft>
              <a:buClr>
                <a:schemeClr val="lt1"/>
              </a:buClr>
              <a:buSzPts val="3200"/>
              <a:buNone/>
              <a:defRPr sz="3200">
                <a:solidFill>
                  <a:schemeClr val="lt1"/>
                </a:solidFill>
              </a:defRPr>
            </a:lvl7pPr>
            <a:lvl8pPr lvl="7" algn="ctr">
              <a:lnSpc>
                <a:spcPct val="90000"/>
              </a:lnSpc>
              <a:spcBef>
                <a:spcPts val="1100"/>
              </a:spcBef>
              <a:spcAft>
                <a:spcPts val="0"/>
              </a:spcAft>
              <a:buClr>
                <a:schemeClr val="lt1"/>
              </a:buClr>
              <a:buSzPts val="3200"/>
              <a:buNone/>
              <a:defRPr sz="3200">
                <a:solidFill>
                  <a:schemeClr val="lt1"/>
                </a:solidFill>
              </a:defRPr>
            </a:lvl8pPr>
            <a:lvl9pPr lvl="8" algn="ctr">
              <a:lnSpc>
                <a:spcPct val="90000"/>
              </a:lnSpc>
              <a:spcBef>
                <a:spcPts val="1100"/>
              </a:spcBef>
              <a:spcAft>
                <a:spcPts val="0"/>
              </a:spcAft>
              <a:buClr>
                <a:schemeClr val="lt1"/>
              </a:buClr>
              <a:buSzPts val="3200"/>
              <a:buNone/>
              <a:defRPr sz="3200">
                <a:solidFill>
                  <a:schemeClr val="lt1"/>
                </a:solidFill>
              </a:defRPr>
            </a:lvl9pPr>
          </a:lstStyle>
          <a:p/>
        </p:txBody>
      </p:sp>
      <p:pic>
        <p:nvPicPr>
          <p:cNvPr id="154" name="Google Shape;154;p29"/>
          <p:cNvPicPr preferRelativeResize="0"/>
          <p:nvPr/>
        </p:nvPicPr>
        <p:blipFill rotWithShape="1">
          <a:blip r:embed="rId2">
            <a:alphaModFix/>
          </a:blip>
          <a:srcRect b="27243" l="9023" r="8711" t="27805"/>
          <a:stretch/>
        </p:blipFill>
        <p:spPr>
          <a:xfrm>
            <a:off x="1496667" y="1865110"/>
            <a:ext cx="6616703" cy="11471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Midnight" showMasterSp="0">
  <p:cSld name="Title Slide_Denim_1_1">
    <p:bg>
      <p:bgPr>
        <a:solidFill>
          <a:schemeClr val="lt2"/>
        </a:solidFill>
      </p:bgPr>
    </p:bg>
    <p:spTree>
      <p:nvGrpSpPr>
        <p:cNvPr id="155" name="Shape 155"/>
        <p:cNvGrpSpPr/>
        <p:nvPr/>
      </p:nvGrpSpPr>
      <p:grpSpPr>
        <a:xfrm>
          <a:off x="0" y="0"/>
          <a:ext cx="0" cy="0"/>
          <a:chOff x="0" y="0"/>
          <a:chExt cx="0" cy="0"/>
        </a:xfrm>
      </p:grpSpPr>
      <p:pic>
        <p:nvPicPr>
          <p:cNvPr id="156" name="Google Shape;156;p30"/>
          <p:cNvPicPr preferRelativeResize="0"/>
          <p:nvPr/>
        </p:nvPicPr>
        <p:blipFill rotWithShape="1">
          <a:blip r:embed="rId2">
            <a:alphaModFix/>
          </a:blip>
          <a:srcRect b="27243" l="9023" r="8711" t="27805"/>
          <a:stretch/>
        </p:blipFill>
        <p:spPr>
          <a:xfrm>
            <a:off x="1496667" y="1865110"/>
            <a:ext cx="6616703" cy="1147102"/>
          </a:xfrm>
          <a:prstGeom prst="rect">
            <a:avLst/>
          </a:prstGeom>
          <a:noFill/>
          <a:ln>
            <a:noFill/>
          </a:ln>
        </p:spPr>
      </p:pic>
      <p:sp>
        <p:nvSpPr>
          <p:cNvPr id="157" name="Google Shape;157;p30"/>
          <p:cNvSpPr txBox="1"/>
          <p:nvPr>
            <p:ph type="ctrTitle"/>
          </p:nvPr>
        </p:nvSpPr>
        <p:spPr>
          <a:xfrm>
            <a:off x="1521343" y="4701067"/>
            <a:ext cx="20381700" cy="3012900"/>
          </a:xfrm>
          <a:prstGeom prst="rect">
            <a:avLst/>
          </a:prstGeom>
          <a:noFill/>
          <a:ln>
            <a:noFill/>
          </a:ln>
        </p:spPr>
        <p:txBody>
          <a:bodyPr anchorCtr="0" anchor="b" bIns="121875" lIns="0" spcFirstLastPara="1" rIns="243800" wrap="square" tIns="121875">
            <a:noAutofit/>
          </a:bodyPr>
          <a:lstStyle>
            <a:lvl1pPr lvl="0" algn="l">
              <a:lnSpc>
                <a:spcPct val="90000"/>
              </a:lnSpc>
              <a:spcBef>
                <a:spcPts val="0"/>
              </a:spcBef>
              <a:spcAft>
                <a:spcPts val="0"/>
              </a:spcAft>
              <a:buClr>
                <a:schemeClr val="lt1"/>
              </a:buClr>
              <a:buSzPts val="9600"/>
              <a:buNone/>
              <a:defRPr i="0" sz="9600">
                <a:solidFill>
                  <a:schemeClr val="lt1"/>
                </a:solidFill>
              </a:defRPr>
            </a:lvl1pPr>
            <a:lvl2pPr lvl="1" algn="l">
              <a:lnSpc>
                <a:spcPct val="100000"/>
              </a:lnSpc>
              <a:spcBef>
                <a:spcPts val="0"/>
              </a:spcBef>
              <a:spcAft>
                <a:spcPts val="0"/>
              </a:spcAft>
              <a:buClr>
                <a:schemeClr val="lt1"/>
              </a:buClr>
              <a:buSzPts val="6400"/>
              <a:buNone/>
              <a:defRPr>
                <a:solidFill>
                  <a:schemeClr val="lt1"/>
                </a:solidFill>
              </a:defRPr>
            </a:lvl2pPr>
            <a:lvl3pPr lvl="2" algn="l">
              <a:lnSpc>
                <a:spcPct val="100000"/>
              </a:lnSpc>
              <a:spcBef>
                <a:spcPts val="0"/>
              </a:spcBef>
              <a:spcAft>
                <a:spcPts val="0"/>
              </a:spcAft>
              <a:buClr>
                <a:schemeClr val="lt1"/>
              </a:buClr>
              <a:buSzPts val="6400"/>
              <a:buNone/>
              <a:defRPr>
                <a:solidFill>
                  <a:schemeClr val="lt1"/>
                </a:solidFill>
              </a:defRPr>
            </a:lvl3pPr>
            <a:lvl4pPr lvl="3" algn="l">
              <a:lnSpc>
                <a:spcPct val="100000"/>
              </a:lnSpc>
              <a:spcBef>
                <a:spcPts val="0"/>
              </a:spcBef>
              <a:spcAft>
                <a:spcPts val="0"/>
              </a:spcAft>
              <a:buClr>
                <a:schemeClr val="lt1"/>
              </a:buClr>
              <a:buSzPts val="6400"/>
              <a:buNone/>
              <a:defRPr>
                <a:solidFill>
                  <a:schemeClr val="lt1"/>
                </a:solidFill>
              </a:defRPr>
            </a:lvl4pPr>
            <a:lvl5pPr lvl="4" algn="l">
              <a:lnSpc>
                <a:spcPct val="100000"/>
              </a:lnSpc>
              <a:spcBef>
                <a:spcPts val="0"/>
              </a:spcBef>
              <a:spcAft>
                <a:spcPts val="0"/>
              </a:spcAft>
              <a:buClr>
                <a:schemeClr val="lt1"/>
              </a:buClr>
              <a:buSzPts val="6400"/>
              <a:buNone/>
              <a:defRPr>
                <a:solidFill>
                  <a:schemeClr val="lt1"/>
                </a:solidFill>
              </a:defRPr>
            </a:lvl5pPr>
            <a:lvl6pPr lvl="5" algn="l">
              <a:lnSpc>
                <a:spcPct val="100000"/>
              </a:lnSpc>
              <a:spcBef>
                <a:spcPts val="0"/>
              </a:spcBef>
              <a:spcAft>
                <a:spcPts val="0"/>
              </a:spcAft>
              <a:buClr>
                <a:schemeClr val="lt1"/>
              </a:buClr>
              <a:buSzPts val="6400"/>
              <a:buNone/>
              <a:defRPr>
                <a:solidFill>
                  <a:schemeClr val="lt1"/>
                </a:solidFill>
              </a:defRPr>
            </a:lvl6pPr>
            <a:lvl7pPr lvl="6" algn="l">
              <a:lnSpc>
                <a:spcPct val="100000"/>
              </a:lnSpc>
              <a:spcBef>
                <a:spcPts val="0"/>
              </a:spcBef>
              <a:spcAft>
                <a:spcPts val="0"/>
              </a:spcAft>
              <a:buClr>
                <a:schemeClr val="lt1"/>
              </a:buClr>
              <a:buSzPts val="6400"/>
              <a:buNone/>
              <a:defRPr>
                <a:solidFill>
                  <a:schemeClr val="lt1"/>
                </a:solidFill>
              </a:defRPr>
            </a:lvl7pPr>
            <a:lvl8pPr lvl="7" algn="l">
              <a:lnSpc>
                <a:spcPct val="100000"/>
              </a:lnSpc>
              <a:spcBef>
                <a:spcPts val="0"/>
              </a:spcBef>
              <a:spcAft>
                <a:spcPts val="0"/>
              </a:spcAft>
              <a:buClr>
                <a:schemeClr val="lt1"/>
              </a:buClr>
              <a:buSzPts val="6400"/>
              <a:buNone/>
              <a:defRPr>
                <a:solidFill>
                  <a:schemeClr val="lt1"/>
                </a:solidFill>
              </a:defRPr>
            </a:lvl8pPr>
            <a:lvl9pPr lvl="8" algn="l">
              <a:lnSpc>
                <a:spcPct val="100000"/>
              </a:lnSpc>
              <a:spcBef>
                <a:spcPts val="0"/>
              </a:spcBef>
              <a:spcAft>
                <a:spcPts val="0"/>
              </a:spcAft>
              <a:buClr>
                <a:schemeClr val="lt1"/>
              </a:buClr>
              <a:buSzPts val="6400"/>
              <a:buNone/>
              <a:defRPr>
                <a:solidFill>
                  <a:schemeClr val="lt1"/>
                </a:solidFill>
              </a:defRPr>
            </a:lvl9pPr>
          </a:lstStyle>
          <a:p/>
        </p:txBody>
      </p:sp>
      <p:sp>
        <p:nvSpPr>
          <p:cNvPr id="158" name="Google Shape;158;p30"/>
          <p:cNvSpPr txBox="1"/>
          <p:nvPr>
            <p:ph idx="1" type="subTitle"/>
          </p:nvPr>
        </p:nvSpPr>
        <p:spPr>
          <a:xfrm>
            <a:off x="1521333" y="7749528"/>
            <a:ext cx="20381700" cy="2175300"/>
          </a:xfrm>
          <a:prstGeom prst="rect">
            <a:avLst/>
          </a:prstGeom>
          <a:noFill/>
          <a:ln>
            <a:noFill/>
          </a:ln>
        </p:spPr>
        <p:txBody>
          <a:bodyPr anchorCtr="0" anchor="t" bIns="121875" lIns="0" spcFirstLastPara="1" rIns="243800" wrap="square" tIns="121875">
            <a:noAutofit/>
          </a:bodyPr>
          <a:lstStyle>
            <a:lvl1pPr lvl="0" algn="l">
              <a:lnSpc>
                <a:spcPct val="100000"/>
              </a:lnSpc>
              <a:spcBef>
                <a:spcPts val="2100"/>
              </a:spcBef>
              <a:spcAft>
                <a:spcPts val="0"/>
              </a:spcAft>
              <a:buClr>
                <a:schemeClr val="lt1"/>
              </a:buClr>
              <a:buSzPts val="4300"/>
              <a:buNone/>
              <a:defRPr i="0" sz="4300">
                <a:solidFill>
                  <a:schemeClr val="lt1"/>
                </a:solidFill>
              </a:defRPr>
            </a:lvl1pPr>
            <a:lvl2pPr lvl="1" algn="ctr">
              <a:lnSpc>
                <a:spcPct val="90000"/>
              </a:lnSpc>
              <a:spcBef>
                <a:spcPts val="1100"/>
              </a:spcBef>
              <a:spcAft>
                <a:spcPts val="0"/>
              </a:spcAft>
              <a:buClr>
                <a:schemeClr val="lt1"/>
              </a:buClr>
              <a:buSzPts val="4000"/>
              <a:buNone/>
              <a:defRPr sz="4000">
                <a:solidFill>
                  <a:schemeClr val="lt1"/>
                </a:solidFill>
              </a:defRPr>
            </a:lvl2pPr>
            <a:lvl3pPr lvl="2" algn="ctr">
              <a:lnSpc>
                <a:spcPct val="90000"/>
              </a:lnSpc>
              <a:spcBef>
                <a:spcPts val="1100"/>
              </a:spcBef>
              <a:spcAft>
                <a:spcPts val="0"/>
              </a:spcAft>
              <a:buClr>
                <a:schemeClr val="lt1"/>
              </a:buClr>
              <a:buSzPts val="3700"/>
              <a:buNone/>
              <a:defRPr sz="3700">
                <a:solidFill>
                  <a:schemeClr val="lt1"/>
                </a:solidFill>
              </a:defRPr>
            </a:lvl3pPr>
            <a:lvl4pPr lvl="3" algn="ctr">
              <a:lnSpc>
                <a:spcPct val="90000"/>
              </a:lnSpc>
              <a:spcBef>
                <a:spcPts val="1100"/>
              </a:spcBef>
              <a:spcAft>
                <a:spcPts val="0"/>
              </a:spcAft>
              <a:buClr>
                <a:schemeClr val="lt1"/>
              </a:buClr>
              <a:buSzPts val="3200"/>
              <a:buNone/>
              <a:defRPr sz="3200">
                <a:solidFill>
                  <a:schemeClr val="lt1"/>
                </a:solidFill>
              </a:defRPr>
            </a:lvl4pPr>
            <a:lvl5pPr lvl="4" algn="ctr">
              <a:lnSpc>
                <a:spcPct val="90000"/>
              </a:lnSpc>
              <a:spcBef>
                <a:spcPts val="1100"/>
              </a:spcBef>
              <a:spcAft>
                <a:spcPts val="0"/>
              </a:spcAft>
              <a:buClr>
                <a:schemeClr val="lt1"/>
              </a:buClr>
              <a:buSzPts val="3200"/>
              <a:buNone/>
              <a:defRPr sz="3200">
                <a:solidFill>
                  <a:schemeClr val="lt1"/>
                </a:solidFill>
              </a:defRPr>
            </a:lvl5pPr>
            <a:lvl6pPr lvl="5" algn="ctr">
              <a:lnSpc>
                <a:spcPct val="90000"/>
              </a:lnSpc>
              <a:spcBef>
                <a:spcPts val="1100"/>
              </a:spcBef>
              <a:spcAft>
                <a:spcPts val="0"/>
              </a:spcAft>
              <a:buClr>
                <a:schemeClr val="lt1"/>
              </a:buClr>
              <a:buSzPts val="3200"/>
              <a:buNone/>
              <a:defRPr sz="3200">
                <a:solidFill>
                  <a:schemeClr val="lt1"/>
                </a:solidFill>
              </a:defRPr>
            </a:lvl6pPr>
            <a:lvl7pPr lvl="6" algn="ctr">
              <a:lnSpc>
                <a:spcPct val="90000"/>
              </a:lnSpc>
              <a:spcBef>
                <a:spcPts val="1100"/>
              </a:spcBef>
              <a:spcAft>
                <a:spcPts val="0"/>
              </a:spcAft>
              <a:buClr>
                <a:schemeClr val="lt1"/>
              </a:buClr>
              <a:buSzPts val="3200"/>
              <a:buNone/>
              <a:defRPr sz="3200">
                <a:solidFill>
                  <a:schemeClr val="lt1"/>
                </a:solidFill>
              </a:defRPr>
            </a:lvl7pPr>
            <a:lvl8pPr lvl="7" algn="ctr">
              <a:lnSpc>
                <a:spcPct val="90000"/>
              </a:lnSpc>
              <a:spcBef>
                <a:spcPts val="1100"/>
              </a:spcBef>
              <a:spcAft>
                <a:spcPts val="0"/>
              </a:spcAft>
              <a:buClr>
                <a:schemeClr val="lt1"/>
              </a:buClr>
              <a:buSzPts val="3200"/>
              <a:buNone/>
              <a:defRPr sz="3200">
                <a:solidFill>
                  <a:schemeClr val="lt1"/>
                </a:solidFill>
              </a:defRPr>
            </a:lvl8pPr>
            <a:lvl9pPr lvl="8" algn="ctr">
              <a:lnSpc>
                <a:spcPct val="90000"/>
              </a:lnSpc>
              <a:spcBef>
                <a:spcPts val="1100"/>
              </a:spcBef>
              <a:spcAft>
                <a:spcPts val="0"/>
              </a:spcAft>
              <a:buClr>
                <a:schemeClr val="lt1"/>
              </a:buClr>
              <a:buSzPts val="3200"/>
              <a:buNone/>
              <a:defRPr sz="32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type="titleOnly">
  <p:cSld name="TITLE_ONLY">
    <p:spTree>
      <p:nvGrpSpPr>
        <p:cNvPr id="20" name="Shape 20"/>
        <p:cNvGrpSpPr/>
        <p:nvPr/>
      </p:nvGrpSpPr>
      <p:grpSpPr>
        <a:xfrm>
          <a:off x="0" y="0"/>
          <a:ext cx="0" cy="0"/>
          <a:chOff x="0" y="0"/>
          <a:chExt cx="0" cy="0"/>
        </a:xfrm>
      </p:grpSpPr>
      <p:sp>
        <p:nvSpPr>
          <p:cNvPr id="21" name="Google Shape;21;p4"/>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829494"/>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rgbClr val="829494"/>
              </a:solidFill>
              <a:latin typeface="Montserrat"/>
              <a:ea typeface="Montserrat"/>
              <a:cs typeface="Montserrat"/>
              <a:sym typeface="Montserrat"/>
            </a:endParaRPr>
          </a:p>
        </p:txBody>
      </p:sp>
      <p:sp>
        <p:nvSpPr>
          <p:cNvPr id="22" name="Google Shape;22;p4"/>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dk2"/>
              </a:buClr>
              <a:buSzPts val="4800"/>
              <a:buNone/>
              <a:defRPr/>
            </a:lvl1pPr>
            <a:lvl2pPr lvl="1" algn="l">
              <a:lnSpc>
                <a:spcPct val="100000"/>
              </a:lnSpc>
              <a:spcBef>
                <a:spcPts val="0"/>
              </a:spcBef>
              <a:spcAft>
                <a:spcPts val="0"/>
              </a:spcAft>
              <a:buSzPts val="6400"/>
              <a:buNone/>
              <a:defRPr/>
            </a:lvl2pPr>
            <a:lvl3pPr lvl="2" algn="l">
              <a:lnSpc>
                <a:spcPct val="100000"/>
              </a:lnSpc>
              <a:spcBef>
                <a:spcPts val="0"/>
              </a:spcBef>
              <a:spcAft>
                <a:spcPts val="0"/>
              </a:spcAft>
              <a:buSzPts val="6400"/>
              <a:buNone/>
              <a:defRPr/>
            </a:lvl3pPr>
            <a:lvl4pPr lvl="3" algn="l">
              <a:lnSpc>
                <a:spcPct val="100000"/>
              </a:lnSpc>
              <a:spcBef>
                <a:spcPts val="0"/>
              </a:spcBef>
              <a:spcAft>
                <a:spcPts val="0"/>
              </a:spcAft>
              <a:buSzPts val="6400"/>
              <a:buNone/>
              <a:defRPr/>
            </a:lvl4pPr>
            <a:lvl5pPr lvl="4" algn="l">
              <a:lnSpc>
                <a:spcPct val="100000"/>
              </a:lnSpc>
              <a:spcBef>
                <a:spcPts val="0"/>
              </a:spcBef>
              <a:spcAft>
                <a:spcPts val="0"/>
              </a:spcAft>
              <a:buSzPts val="6400"/>
              <a:buNone/>
              <a:defRPr/>
            </a:lvl5pPr>
            <a:lvl6pPr lvl="5" algn="l">
              <a:lnSpc>
                <a:spcPct val="100000"/>
              </a:lnSpc>
              <a:spcBef>
                <a:spcPts val="0"/>
              </a:spcBef>
              <a:spcAft>
                <a:spcPts val="0"/>
              </a:spcAft>
              <a:buSzPts val="6400"/>
              <a:buNone/>
              <a:defRPr/>
            </a:lvl6pPr>
            <a:lvl7pPr lvl="6" algn="l">
              <a:lnSpc>
                <a:spcPct val="100000"/>
              </a:lnSpc>
              <a:spcBef>
                <a:spcPts val="0"/>
              </a:spcBef>
              <a:spcAft>
                <a:spcPts val="0"/>
              </a:spcAft>
              <a:buSzPts val="6400"/>
              <a:buNone/>
              <a:defRPr/>
            </a:lvl7pPr>
            <a:lvl8pPr lvl="7" algn="l">
              <a:lnSpc>
                <a:spcPct val="100000"/>
              </a:lnSpc>
              <a:spcBef>
                <a:spcPts val="0"/>
              </a:spcBef>
              <a:spcAft>
                <a:spcPts val="0"/>
              </a:spcAft>
              <a:buSzPts val="6400"/>
              <a:buNone/>
              <a:defRPr/>
            </a:lvl8pPr>
            <a:lvl9pPr lvl="8" algn="l">
              <a:lnSpc>
                <a:spcPct val="100000"/>
              </a:lnSpc>
              <a:spcBef>
                <a:spcPts val="0"/>
              </a:spcBef>
              <a:spcAft>
                <a:spcPts val="0"/>
              </a:spcAft>
              <a:buSzPts val="6400"/>
              <a:buNone/>
              <a:defRPr/>
            </a:lvl9pPr>
          </a:lstStyle>
          <a:p/>
        </p:txBody>
      </p:sp>
      <p:sp>
        <p:nvSpPr>
          <p:cNvPr id="23" name="Google Shape;23;p4"/>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24" name="Google Shape;24;p4"/>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Robins Egg" showMasterSp="0">
  <p:cSld name="Title Slide_Meadow_1">
    <p:bg>
      <p:bgPr>
        <a:solidFill>
          <a:schemeClr val="accent5"/>
        </a:solidFill>
      </p:bgPr>
    </p:bg>
    <p:spTree>
      <p:nvGrpSpPr>
        <p:cNvPr id="159" name="Shape 159"/>
        <p:cNvGrpSpPr/>
        <p:nvPr/>
      </p:nvGrpSpPr>
      <p:grpSpPr>
        <a:xfrm>
          <a:off x="0" y="0"/>
          <a:ext cx="0" cy="0"/>
          <a:chOff x="0" y="0"/>
          <a:chExt cx="0" cy="0"/>
        </a:xfrm>
      </p:grpSpPr>
      <p:pic>
        <p:nvPicPr>
          <p:cNvPr id="160" name="Google Shape;160;p31"/>
          <p:cNvPicPr preferRelativeResize="0"/>
          <p:nvPr/>
        </p:nvPicPr>
        <p:blipFill rotWithShape="1">
          <a:blip r:embed="rId2">
            <a:alphaModFix/>
          </a:blip>
          <a:srcRect b="0" l="0" r="0" t="0"/>
          <a:stretch/>
        </p:blipFill>
        <p:spPr>
          <a:xfrm>
            <a:off x="1521333" y="1904868"/>
            <a:ext cx="6555650" cy="1061133"/>
          </a:xfrm>
          <a:prstGeom prst="rect">
            <a:avLst/>
          </a:prstGeom>
          <a:noFill/>
          <a:ln>
            <a:noFill/>
          </a:ln>
        </p:spPr>
      </p:pic>
      <p:sp>
        <p:nvSpPr>
          <p:cNvPr id="161" name="Google Shape;161;p31"/>
          <p:cNvSpPr txBox="1"/>
          <p:nvPr>
            <p:ph type="ctrTitle"/>
          </p:nvPr>
        </p:nvSpPr>
        <p:spPr>
          <a:xfrm>
            <a:off x="1521343" y="4701067"/>
            <a:ext cx="20381700" cy="3012900"/>
          </a:xfrm>
          <a:prstGeom prst="rect">
            <a:avLst/>
          </a:prstGeom>
          <a:noFill/>
          <a:ln>
            <a:noFill/>
          </a:ln>
        </p:spPr>
        <p:txBody>
          <a:bodyPr anchorCtr="0" anchor="b" bIns="121875" lIns="0" spcFirstLastPara="1" rIns="243800" wrap="square" tIns="121875">
            <a:noAutofit/>
          </a:bodyPr>
          <a:lstStyle>
            <a:lvl1pPr lvl="0" algn="l">
              <a:lnSpc>
                <a:spcPct val="90000"/>
              </a:lnSpc>
              <a:spcBef>
                <a:spcPts val="0"/>
              </a:spcBef>
              <a:spcAft>
                <a:spcPts val="0"/>
              </a:spcAft>
              <a:buSzPts val="9600"/>
              <a:buNone/>
              <a:defRPr i="0" sz="9600"/>
            </a:lvl1pPr>
            <a:lvl2pPr lvl="1" algn="l">
              <a:lnSpc>
                <a:spcPct val="100000"/>
              </a:lnSpc>
              <a:spcBef>
                <a:spcPts val="0"/>
              </a:spcBef>
              <a:spcAft>
                <a:spcPts val="0"/>
              </a:spcAft>
              <a:buClr>
                <a:schemeClr val="dk2"/>
              </a:buClr>
              <a:buSzPts val="6400"/>
              <a:buNone/>
              <a:defRPr>
                <a:solidFill>
                  <a:schemeClr val="dk2"/>
                </a:solidFill>
              </a:defRPr>
            </a:lvl2pPr>
            <a:lvl3pPr lvl="2" algn="l">
              <a:lnSpc>
                <a:spcPct val="100000"/>
              </a:lnSpc>
              <a:spcBef>
                <a:spcPts val="0"/>
              </a:spcBef>
              <a:spcAft>
                <a:spcPts val="0"/>
              </a:spcAft>
              <a:buClr>
                <a:schemeClr val="dk2"/>
              </a:buClr>
              <a:buSzPts val="6400"/>
              <a:buNone/>
              <a:defRPr>
                <a:solidFill>
                  <a:schemeClr val="dk2"/>
                </a:solidFill>
              </a:defRPr>
            </a:lvl3pPr>
            <a:lvl4pPr lvl="3" algn="l">
              <a:lnSpc>
                <a:spcPct val="100000"/>
              </a:lnSpc>
              <a:spcBef>
                <a:spcPts val="0"/>
              </a:spcBef>
              <a:spcAft>
                <a:spcPts val="0"/>
              </a:spcAft>
              <a:buClr>
                <a:schemeClr val="dk2"/>
              </a:buClr>
              <a:buSzPts val="6400"/>
              <a:buNone/>
              <a:defRPr>
                <a:solidFill>
                  <a:schemeClr val="dk2"/>
                </a:solidFill>
              </a:defRPr>
            </a:lvl4pPr>
            <a:lvl5pPr lvl="4" algn="l">
              <a:lnSpc>
                <a:spcPct val="100000"/>
              </a:lnSpc>
              <a:spcBef>
                <a:spcPts val="0"/>
              </a:spcBef>
              <a:spcAft>
                <a:spcPts val="0"/>
              </a:spcAft>
              <a:buClr>
                <a:schemeClr val="dk2"/>
              </a:buClr>
              <a:buSzPts val="6400"/>
              <a:buNone/>
              <a:defRPr>
                <a:solidFill>
                  <a:schemeClr val="dk2"/>
                </a:solidFill>
              </a:defRPr>
            </a:lvl5pPr>
            <a:lvl6pPr lvl="5" algn="l">
              <a:lnSpc>
                <a:spcPct val="100000"/>
              </a:lnSpc>
              <a:spcBef>
                <a:spcPts val="0"/>
              </a:spcBef>
              <a:spcAft>
                <a:spcPts val="0"/>
              </a:spcAft>
              <a:buClr>
                <a:schemeClr val="dk2"/>
              </a:buClr>
              <a:buSzPts val="6400"/>
              <a:buNone/>
              <a:defRPr>
                <a:solidFill>
                  <a:schemeClr val="dk2"/>
                </a:solidFill>
              </a:defRPr>
            </a:lvl6pPr>
            <a:lvl7pPr lvl="6" algn="l">
              <a:lnSpc>
                <a:spcPct val="100000"/>
              </a:lnSpc>
              <a:spcBef>
                <a:spcPts val="0"/>
              </a:spcBef>
              <a:spcAft>
                <a:spcPts val="0"/>
              </a:spcAft>
              <a:buClr>
                <a:schemeClr val="dk2"/>
              </a:buClr>
              <a:buSzPts val="6400"/>
              <a:buNone/>
              <a:defRPr>
                <a:solidFill>
                  <a:schemeClr val="dk2"/>
                </a:solidFill>
              </a:defRPr>
            </a:lvl7pPr>
            <a:lvl8pPr lvl="7" algn="l">
              <a:lnSpc>
                <a:spcPct val="100000"/>
              </a:lnSpc>
              <a:spcBef>
                <a:spcPts val="0"/>
              </a:spcBef>
              <a:spcAft>
                <a:spcPts val="0"/>
              </a:spcAft>
              <a:buClr>
                <a:schemeClr val="dk2"/>
              </a:buClr>
              <a:buSzPts val="6400"/>
              <a:buNone/>
              <a:defRPr>
                <a:solidFill>
                  <a:schemeClr val="dk2"/>
                </a:solidFill>
              </a:defRPr>
            </a:lvl8pPr>
            <a:lvl9pPr lvl="8" algn="l">
              <a:lnSpc>
                <a:spcPct val="100000"/>
              </a:lnSpc>
              <a:spcBef>
                <a:spcPts val="0"/>
              </a:spcBef>
              <a:spcAft>
                <a:spcPts val="0"/>
              </a:spcAft>
              <a:buClr>
                <a:schemeClr val="dk2"/>
              </a:buClr>
              <a:buSzPts val="6400"/>
              <a:buNone/>
              <a:defRPr>
                <a:solidFill>
                  <a:schemeClr val="dk2"/>
                </a:solidFill>
              </a:defRPr>
            </a:lvl9pPr>
          </a:lstStyle>
          <a:p/>
        </p:txBody>
      </p:sp>
      <p:sp>
        <p:nvSpPr>
          <p:cNvPr id="162" name="Google Shape;162;p31"/>
          <p:cNvSpPr txBox="1"/>
          <p:nvPr>
            <p:ph idx="1" type="subTitle"/>
          </p:nvPr>
        </p:nvSpPr>
        <p:spPr>
          <a:xfrm>
            <a:off x="1521333" y="7749528"/>
            <a:ext cx="20381700" cy="2175300"/>
          </a:xfrm>
          <a:prstGeom prst="rect">
            <a:avLst/>
          </a:prstGeom>
          <a:noFill/>
          <a:ln>
            <a:noFill/>
          </a:ln>
        </p:spPr>
        <p:txBody>
          <a:bodyPr anchorCtr="0" anchor="t" bIns="121875" lIns="0" spcFirstLastPara="1" rIns="243800" wrap="square" tIns="121875">
            <a:noAutofit/>
          </a:bodyPr>
          <a:lstStyle>
            <a:lvl1pPr lvl="0" algn="l">
              <a:lnSpc>
                <a:spcPct val="100000"/>
              </a:lnSpc>
              <a:spcBef>
                <a:spcPts val="2100"/>
              </a:spcBef>
              <a:spcAft>
                <a:spcPts val="0"/>
              </a:spcAft>
              <a:buClr>
                <a:schemeClr val="dk2"/>
              </a:buClr>
              <a:buSzPts val="4300"/>
              <a:buNone/>
              <a:defRPr i="0" sz="4300">
                <a:solidFill>
                  <a:schemeClr val="dk2"/>
                </a:solidFill>
              </a:defRPr>
            </a:lvl1pPr>
            <a:lvl2pPr lvl="1" algn="ctr">
              <a:lnSpc>
                <a:spcPct val="90000"/>
              </a:lnSpc>
              <a:spcBef>
                <a:spcPts val="1100"/>
              </a:spcBef>
              <a:spcAft>
                <a:spcPts val="0"/>
              </a:spcAft>
              <a:buClr>
                <a:schemeClr val="dk2"/>
              </a:buClr>
              <a:buSzPts val="4000"/>
              <a:buNone/>
              <a:defRPr sz="4000">
                <a:solidFill>
                  <a:schemeClr val="dk2"/>
                </a:solidFill>
              </a:defRPr>
            </a:lvl2pPr>
            <a:lvl3pPr lvl="2" algn="ctr">
              <a:lnSpc>
                <a:spcPct val="90000"/>
              </a:lnSpc>
              <a:spcBef>
                <a:spcPts val="1100"/>
              </a:spcBef>
              <a:spcAft>
                <a:spcPts val="0"/>
              </a:spcAft>
              <a:buClr>
                <a:schemeClr val="dk2"/>
              </a:buClr>
              <a:buSzPts val="3700"/>
              <a:buNone/>
              <a:defRPr sz="3700">
                <a:solidFill>
                  <a:schemeClr val="dk2"/>
                </a:solidFill>
              </a:defRPr>
            </a:lvl3pPr>
            <a:lvl4pPr lvl="3" algn="ctr">
              <a:lnSpc>
                <a:spcPct val="90000"/>
              </a:lnSpc>
              <a:spcBef>
                <a:spcPts val="1100"/>
              </a:spcBef>
              <a:spcAft>
                <a:spcPts val="0"/>
              </a:spcAft>
              <a:buClr>
                <a:schemeClr val="dk2"/>
              </a:buClr>
              <a:buSzPts val="3200"/>
              <a:buNone/>
              <a:defRPr sz="3200">
                <a:solidFill>
                  <a:schemeClr val="dk2"/>
                </a:solidFill>
              </a:defRPr>
            </a:lvl4pPr>
            <a:lvl5pPr lvl="4" algn="ctr">
              <a:lnSpc>
                <a:spcPct val="90000"/>
              </a:lnSpc>
              <a:spcBef>
                <a:spcPts val="1100"/>
              </a:spcBef>
              <a:spcAft>
                <a:spcPts val="0"/>
              </a:spcAft>
              <a:buClr>
                <a:schemeClr val="dk2"/>
              </a:buClr>
              <a:buSzPts val="3200"/>
              <a:buNone/>
              <a:defRPr sz="3200">
                <a:solidFill>
                  <a:schemeClr val="dk2"/>
                </a:solidFill>
              </a:defRPr>
            </a:lvl5pPr>
            <a:lvl6pPr lvl="5" algn="ctr">
              <a:lnSpc>
                <a:spcPct val="90000"/>
              </a:lnSpc>
              <a:spcBef>
                <a:spcPts val="1100"/>
              </a:spcBef>
              <a:spcAft>
                <a:spcPts val="0"/>
              </a:spcAft>
              <a:buClr>
                <a:schemeClr val="dk2"/>
              </a:buClr>
              <a:buSzPts val="3200"/>
              <a:buNone/>
              <a:defRPr sz="3200">
                <a:solidFill>
                  <a:schemeClr val="dk2"/>
                </a:solidFill>
              </a:defRPr>
            </a:lvl6pPr>
            <a:lvl7pPr lvl="6" algn="ctr">
              <a:lnSpc>
                <a:spcPct val="90000"/>
              </a:lnSpc>
              <a:spcBef>
                <a:spcPts val="1100"/>
              </a:spcBef>
              <a:spcAft>
                <a:spcPts val="0"/>
              </a:spcAft>
              <a:buClr>
                <a:schemeClr val="dk2"/>
              </a:buClr>
              <a:buSzPts val="3200"/>
              <a:buNone/>
              <a:defRPr sz="3200">
                <a:solidFill>
                  <a:schemeClr val="dk2"/>
                </a:solidFill>
              </a:defRPr>
            </a:lvl7pPr>
            <a:lvl8pPr lvl="7" algn="ctr">
              <a:lnSpc>
                <a:spcPct val="90000"/>
              </a:lnSpc>
              <a:spcBef>
                <a:spcPts val="1100"/>
              </a:spcBef>
              <a:spcAft>
                <a:spcPts val="0"/>
              </a:spcAft>
              <a:buClr>
                <a:schemeClr val="dk2"/>
              </a:buClr>
              <a:buSzPts val="3200"/>
              <a:buNone/>
              <a:defRPr sz="3200">
                <a:solidFill>
                  <a:schemeClr val="dk2"/>
                </a:solidFill>
              </a:defRPr>
            </a:lvl8pPr>
            <a:lvl9pPr lvl="8" algn="ctr">
              <a:lnSpc>
                <a:spcPct val="90000"/>
              </a:lnSpc>
              <a:spcBef>
                <a:spcPts val="1100"/>
              </a:spcBef>
              <a:spcAft>
                <a:spcPts val="0"/>
              </a:spcAft>
              <a:buClr>
                <a:schemeClr val="dk2"/>
              </a:buClr>
              <a:buSzPts val="3200"/>
              <a:buNone/>
              <a:defRPr sz="3200">
                <a:solidFill>
                  <a:schemeClr val="dk2"/>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Powder" showMasterSp="0">
  <p:cSld name="TITLE_1">
    <p:bg>
      <p:bgPr>
        <a:solidFill>
          <a:schemeClr val="accent6"/>
        </a:solidFill>
      </p:bgPr>
    </p:bg>
    <p:spTree>
      <p:nvGrpSpPr>
        <p:cNvPr id="163" name="Shape 163"/>
        <p:cNvGrpSpPr/>
        <p:nvPr/>
      </p:nvGrpSpPr>
      <p:grpSpPr>
        <a:xfrm>
          <a:off x="0" y="0"/>
          <a:ext cx="0" cy="0"/>
          <a:chOff x="0" y="0"/>
          <a:chExt cx="0" cy="0"/>
        </a:xfrm>
      </p:grpSpPr>
      <p:sp>
        <p:nvSpPr>
          <p:cNvPr id="164" name="Google Shape;164;p32"/>
          <p:cNvSpPr txBox="1"/>
          <p:nvPr>
            <p:ph type="ctrTitle"/>
          </p:nvPr>
        </p:nvSpPr>
        <p:spPr>
          <a:xfrm>
            <a:off x="1521343" y="4701067"/>
            <a:ext cx="20381700" cy="3012900"/>
          </a:xfrm>
          <a:prstGeom prst="rect">
            <a:avLst/>
          </a:prstGeom>
          <a:noFill/>
          <a:ln>
            <a:noFill/>
          </a:ln>
        </p:spPr>
        <p:txBody>
          <a:bodyPr anchorCtr="0" anchor="b" bIns="121875" lIns="0" spcFirstLastPara="1" rIns="243800" wrap="square" tIns="121875">
            <a:noAutofit/>
          </a:bodyPr>
          <a:lstStyle>
            <a:lvl1pPr lvl="0" algn="l">
              <a:lnSpc>
                <a:spcPct val="90000"/>
              </a:lnSpc>
              <a:spcBef>
                <a:spcPts val="0"/>
              </a:spcBef>
              <a:spcAft>
                <a:spcPts val="0"/>
              </a:spcAft>
              <a:buSzPts val="9600"/>
              <a:buNone/>
              <a:defRPr i="0" sz="9600"/>
            </a:lvl1pPr>
            <a:lvl2pPr lvl="1" algn="l">
              <a:lnSpc>
                <a:spcPct val="100000"/>
              </a:lnSpc>
              <a:spcBef>
                <a:spcPts val="0"/>
              </a:spcBef>
              <a:spcAft>
                <a:spcPts val="0"/>
              </a:spcAft>
              <a:buClr>
                <a:schemeClr val="dk2"/>
              </a:buClr>
              <a:buSzPts val="6400"/>
              <a:buNone/>
              <a:defRPr>
                <a:solidFill>
                  <a:schemeClr val="dk2"/>
                </a:solidFill>
              </a:defRPr>
            </a:lvl2pPr>
            <a:lvl3pPr lvl="2" algn="l">
              <a:lnSpc>
                <a:spcPct val="100000"/>
              </a:lnSpc>
              <a:spcBef>
                <a:spcPts val="0"/>
              </a:spcBef>
              <a:spcAft>
                <a:spcPts val="0"/>
              </a:spcAft>
              <a:buClr>
                <a:schemeClr val="dk2"/>
              </a:buClr>
              <a:buSzPts val="6400"/>
              <a:buNone/>
              <a:defRPr>
                <a:solidFill>
                  <a:schemeClr val="dk2"/>
                </a:solidFill>
              </a:defRPr>
            </a:lvl3pPr>
            <a:lvl4pPr lvl="3" algn="l">
              <a:lnSpc>
                <a:spcPct val="100000"/>
              </a:lnSpc>
              <a:spcBef>
                <a:spcPts val="0"/>
              </a:spcBef>
              <a:spcAft>
                <a:spcPts val="0"/>
              </a:spcAft>
              <a:buClr>
                <a:schemeClr val="dk2"/>
              </a:buClr>
              <a:buSzPts val="6400"/>
              <a:buNone/>
              <a:defRPr>
                <a:solidFill>
                  <a:schemeClr val="dk2"/>
                </a:solidFill>
              </a:defRPr>
            </a:lvl4pPr>
            <a:lvl5pPr lvl="4" algn="l">
              <a:lnSpc>
                <a:spcPct val="100000"/>
              </a:lnSpc>
              <a:spcBef>
                <a:spcPts val="0"/>
              </a:spcBef>
              <a:spcAft>
                <a:spcPts val="0"/>
              </a:spcAft>
              <a:buClr>
                <a:schemeClr val="dk2"/>
              </a:buClr>
              <a:buSzPts val="6400"/>
              <a:buNone/>
              <a:defRPr>
                <a:solidFill>
                  <a:schemeClr val="dk2"/>
                </a:solidFill>
              </a:defRPr>
            </a:lvl5pPr>
            <a:lvl6pPr lvl="5" algn="l">
              <a:lnSpc>
                <a:spcPct val="100000"/>
              </a:lnSpc>
              <a:spcBef>
                <a:spcPts val="0"/>
              </a:spcBef>
              <a:spcAft>
                <a:spcPts val="0"/>
              </a:spcAft>
              <a:buClr>
                <a:schemeClr val="dk2"/>
              </a:buClr>
              <a:buSzPts val="6400"/>
              <a:buNone/>
              <a:defRPr>
                <a:solidFill>
                  <a:schemeClr val="dk2"/>
                </a:solidFill>
              </a:defRPr>
            </a:lvl6pPr>
            <a:lvl7pPr lvl="6" algn="l">
              <a:lnSpc>
                <a:spcPct val="100000"/>
              </a:lnSpc>
              <a:spcBef>
                <a:spcPts val="0"/>
              </a:spcBef>
              <a:spcAft>
                <a:spcPts val="0"/>
              </a:spcAft>
              <a:buClr>
                <a:schemeClr val="dk2"/>
              </a:buClr>
              <a:buSzPts val="6400"/>
              <a:buNone/>
              <a:defRPr>
                <a:solidFill>
                  <a:schemeClr val="dk2"/>
                </a:solidFill>
              </a:defRPr>
            </a:lvl7pPr>
            <a:lvl8pPr lvl="7" algn="l">
              <a:lnSpc>
                <a:spcPct val="100000"/>
              </a:lnSpc>
              <a:spcBef>
                <a:spcPts val="0"/>
              </a:spcBef>
              <a:spcAft>
                <a:spcPts val="0"/>
              </a:spcAft>
              <a:buClr>
                <a:schemeClr val="dk2"/>
              </a:buClr>
              <a:buSzPts val="6400"/>
              <a:buNone/>
              <a:defRPr>
                <a:solidFill>
                  <a:schemeClr val="dk2"/>
                </a:solidFill>
              </a:defRPr>
            </a:lvl8pPr>
            <a:lvl9pPr lvl="8" algn="l">
              <a:lnSpc>
                <a:spcPct val="100000"/>
              </a:lnSpc>
              <a:spcBef>
                <a:spcPts val="0"/>
              </a:spcBef>
              <a:spcAft>
                <a:spcPts val="0"/>
              </a:spcAft>
              <a:buClr>
                <a:schemeClr val="dk2"/>
              </a:buClr>
              <a:buSzPts val="6400"/>
              <a:buNone/>
              <a:defRPr>
                <a:solidFill>
                  <a:schemeClr val="dk2"/>
                </a:solidFill>
              </a:defRPr>
            </a:lvl9pPr>
          </a:lstStyle>
          <a:p/>
        </p:txBody>
      </p:sp>
      <p:sp>
        <p:nvSpPr>
          <p:cNvPr id="165" name="Google Shape;165;p32"/>
          <p:cNvSpPr txBox="1"/>
          <p:nvPr>
            <p:ph idx="1" type="subTitle"/>
          </p:nvPr>
        </p:nvSpPr>
        <p:spPr>
          <a:xfrm>
            <a:off x="1521333" y="7749528"/>
            <a:ext cx="20381700" cy="2175300"/>
          </a:xfrm>
          <a:prstGeom prst="rect">
            <a:avLst/>
          </a:prstGeom>
          <a:noFill/>
          <a:ln>
            <a:noFill/>
          </a:ln>
        </p:spPr>
        <p:txBody>
          <a:bodyPr anchorCtr="0" anchor="t" bIns="121875" lIns="0" spcFirstLastPara="1" rIns="243800" wrap="square" tIns="121875">
            <a:noAutofit/>
          </a:bodyPr>
          <a:lstStyle>
            <a:lvl1pPr lvl="0" algn="l">
              <a:lnSpc>
                <a:spcPct val="100000"/>
              </a:lnSpc>
              <a:spcBef>
                <a:spcPts val="2100"/>
              </a:spcBef>
              <a:spcAft>
                <a:spcPts val="0"/>
              </a:spcAft>
              <a:buClr>
                <a:schemeClr val="dk2"/>
              </a:buClr>
              <a:buSzPts val="4300"/>
              <a:buNone/>
              <a:defRPr i="0" sz="4300">
                <a:solidFill>
                  <a:schemeClr val="dk2"/>
                </a:solidFill>
              </a:defRPr>
            </a:lvl1pPr>
            <a:lvl2pPr lvl="1" algn="ctr">
              <a:lnSpc>
                <a:spcPct val="90000"/>
              </a:lnSpc>
              <a:spcBef>
                <a:spcPts val="1100"/>
              </a:spcBef>
              <a:spcAft>
                <a:spcPts val="0"/>
              </a:spcAft>
              <a:buClr>
                <a:schemeClr val="dk2"/>
              </a:buClr>
              <a:buSzPts val="4000"/>
              <a:buNone/>
              <a:defRPr sz="4000">
                <a:solidFill>
                  <a:schemeClr val="dk2"/>
                </a:solidFill>
              </a:defRPr>
            </a:lvl2pPr>
            <a:lvl3pPr lvl="2" algn="ctr">
              <a:lnSpc>
                <a:spcPct val="90000"/>
              </a:lnSpc>
              <a:spcBef>
                <a:spcPts val="1100"/>
              </a:spcBef>
              <a:spcAft>
                <a:spcPts val="0"/>
              </a:spcAft>
              <a:buClr>
                <a:schemeClr val="dk2"/>
              </a:buClr>
              <a:buSzPts val="3700"/>
              <a:buNone/>
              <a:defRPr sz="3700">
                <a:solidFill>
                  <a:schemeClr val="dk2"/>
                </a:solidFill>
              </a:defRPr>
            </a:lvl3pPr>
            <a:lvl4pPr lvl="3" algn="ctr">
              <a:lnSpc>
                <a:spcPct val="90000"/>
              </a:lnSpc>
              <a:spcBef>
                <a:spcPts val="1100"/>
              </a:spcBef>
              <a:spcAft>
                <a:spcPts val="0"/>
              </a:spcAft>
              <a:buClr>
                <a:schemeClr val="dk2"/>
              </a:buClr>
              <a:buSzPts val="3200"/>
              <a:buNone/>
              <a:defRPr sz="3200">
                <a:solidFill>
                  <a:schemeClr val="dk2"/>
                </a:solidFill>
              </a:defRPr>
            </a:lvl4pPr>
            <a:lvl5pPr lvl="4" algn="ctr">
              <a:lnSpc>
                <a:spcPct val="90000"/>
              </a:lnSpc>
              <a:spcBef>
                <a:spcPts val="1100"/>
              </a:spcBef>
              <a:spcAft>
                <a:spcPts val="0"/>
              </a:spcAft>
              <a:buClr>
                <a:schemeClr val="dk2"/>
              </a:buClr>
              <a:buSzPts val="3200"/>
              <a:buNone/>
              <a:defRPr sz="3200">
                <a:solidFill>
                  <a:schemeClr val="dk2"/>
                </a:solidFill>
              </a:defRPr>
            </a:lvl5pPr>
            <a:lvl6pPr lvl="5" algn="ctr">
              <a:lnSpc>
                <a:spcPct val="90000"/>
              </a:lnSpc>
              <a:spcBef>
                <a:spcPts val="1100"/>
              </a:spcBef>
              <a:spcAft>
                <a:spcPts val="0"/>
              </a:spcAft>
              <a:buClr>
                <a:schemeClr val="dk2"/>
              </a:buClr>
              <a:buSzPts val="3200"/>
              <a:buNone/>
              <a:defRPr sz="3200">
                <a:solidFill>
                  <a:schemeClr val="dk2"/>
                </a:solidFill>
              </a:defRPr>
            </a:lvl6pPr>
            <a:lvl7pPr lvl="6" algn="ctr">
              <a:lnSpc>
                <a:spcPct val="90000"/>
              </a:lnSpc>
              <a:spcBef>
                <a:spcPts val="1100"/>
              </a:spcBef>
              <a:spcAft>
                <a:spcPts val="0"/>
              </a:spcAft>
              <a:buClr>
                <a:schemeClr val="dk2"/>
              </a:buClr>
              <a:buSzPts val="3200"/>
              <a:buNone/>
              <a:defRPr sz="3200">
                <a:solidFill>
                  <a:schemeClr val="dk2"/>
                </a:solidFill>
              </a:defRPr>
            </a:lvl7pPr>
            <a:lvl8pPr lvl="7" algn="ctr">
              <a:lnSpc>
                <a:spcPct val="90000"/>
              </a:lnSpc>
              <a:spcBef>
                <a:spcPts val="1100"/>
              </a:spcBef>
              <a:spcAft>
                <a:spcPts val="0"/>
              </a:spcAft>
              <a:buClr>
                <a:schemeClr val="dk2"/>
              </a:buClr>
              <a:buSzPts val="3200"/>
              <a:buNone/>
              <a:defRPr sz="3200">
                <a:solidFill>
                  <a:schemeClr val="dk2"/>
                </a:solidFill>
              </a:defRPr>
            </a:lvl8pPr>
            <a:lvl9pPr lvl="8" algn="ctr">
              <a:lnSpc>
                <a:spcPct val="90000"/>
              </a:lnSpc>
              <a:spcBef>
                <a:spcPts val="1100"/>
              </a:spcBef>
              <a:spcAft>
                <a:spcPts val="0"/>
              </a:spcAft>
              <a:buClr>
                <a:schemeClr val="dk2"/>
              </a:buClr>
              <a:buSzPts val="3200"/>
              <a:buNone/>
              <a:defRPr sz="3200">
                <a:solidFill>
                  <a:schemeClr val="dk2"/>
                </a:solidFill>
              </a:defRPr>
            </a:lvl9pPr>
          </a:lstStyle>
          <a:p/>
        </p:txBody>
      </p:sp>
      <p:pic>
        <p:nvPicPr>
          <p:cNvPr id="166" name="Google Shape;166;p32"/>
          <p:cNvPicPr preferRelativeResize="0"/>
          <p:nvPr/>
        </p:nvPicPr>
        <p:blipFill rotWithShape="1">
          <a:blip r:embed="rId2">
            <a:alphaModFix/>
          </a:blip>
          <a:srcRect b="0" l="0" r="0" t="0"/>
          <a:stretch/>
        </p:blipFill>
        <p:spPr>
          <a:xfrm>
            <a:off x="1521333" y="1904868"/>
            <a:ext cx="6555650" cy="106113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Powder">
  <p:cSld name="Title Only_Powder">
    <p:bg>
      <p:bgPr>
        <a:solidFill>
          <a:schemeClr val="accent6"/>
        </a:solidFill>
      </p:bgPr>
    </p:bg>
    <p:spTree>
      <p:nvGrpSpPr>
        <p:cNvPr id="167" name="Shape 167"/>
        <p:cNvGrpSpPr/>
        <p:nvPr/>
      </p:nvGrpSpPr>
      <p:grpSpPr>
        <a:xfrm>
          <a:off x="0" y="0"/>
          <a:ext cx="0" cy="0"/>
          <a:chOff x="0" y="0"/>
          <a:chExt cx="0" cy="0"/>
        </a:xfrm>
      </p:grpSpPr>
      <p:sp>
        <p:nvSpPr>
          <p:cNvPr id="168" name="Google Shape;168;p33"/>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chemeClr val="dk2"/>
              </a:solidFill>
              <a:latin typeface="Montserrat"/>
              <a:ea typeface="Montserrat"/>
              <a:cs typeface="Montserrat"/>
              <a:sym typeface="Montserrat"/>
            </a:endParaRPr>
          </a:p>
        </p:txBody>
      </p:sp>
      <p:sp>
        <p:nvSpPr>
          <p:cNvPr id="169" name="Google Shape;169;p33"/>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dk2"/>
              </a:buClr>
              <a:buSzPts val="6400"/>
              <a:buFont typeface="Arial"/>
              <a:buNone/>
              <a:defRPr>
                <a:solidFill>
                  <a:schemeClr val="dk2"/>
                </a:solidFill>
              </a:defRPr>
            </a:lvl1pPr>
            <a:lvl2pPr lvl="1" algn="l">
              <a:lnSpc>
                <a:spcPct val="100000"/>
              </a:lnSpc>
              <a:spcBef>
                <a:spcPts val="0"/>
              </a:spcBef>
              <a:spcAft>
                <a:spcPts val="0"/>
              </a:spcAft>
              <a:buSzPts val="6400"/>
              <a:buNone/>
              <a:defRPr/>
            </a:lvl2pPr>
            <a:lvl3pPr lvl="2" algn="l">
              <a:lnSpc>
                <a:spcPct val="100000"/>
              </a:lnSpc>
              <a:spcBef>
                <a:spcPts val="0"/>
              </a:spcBef>
              <a:spcAft>
                <a:spcPts val="0"/>
              </a:spcAft>
              <a:buSzPts val="6400"/>
              <a:buNone/>
              <a:defRPr/>
            </a:lvl3pPr>
            <a:lvl4pPr lvl="3" algn="l">
              <a:lnSpc>
                <a:spcPct val="100000"/>
              </a:lnSpc>
              <a:spcBef>
                <a:spcPts val="0"/>
              </a:spcBef>
              <a:spcAft>
                <a:spcPts val="0"/>
              </a:spcAft>
              <a:buSzPts val="6400"/>
              <a:buNone/>
              <a:defRPr/>
            </a:lvl4pPr>
            <a:lvl5pPr lvl="4" algn="l">
              <a:lnSpc>
                <a:spcPct val="100000"/>
              </a:lnSpc>
              <a:spcBef>
                <a:spcPts val="0"/>
              </a:spcBef>
              <a:spcAft>
                <a:spcPts val="0"/>
              </a:spcAft>
              <a:buSzPts val="6400"/>
              <a:buNone/>
              <a:defRPr/>
            </a:lvl5pPr>
            <a:lvl6pPr lvl="5" algn="l">
              <a:lnSpc>
                <a:spcPct val="100000"/>
              </a:lnSpc>
              <a:spcBef>
                <a:spcPts val="0"/>
              </a:spcBef>
              <a:spcAft>
                <a:spcPts val="0"/>
              </a:spcAft>
              <a:buSzPts val="6400"/>
              <a:buNone/>
              <a:defRPr/>
            </a:lvl6pPr>
            <a:lvl7pPr lvl="6" algn="l">
              <a:lnSpc>
                <a:spcPct val="100000"/>
              </a:lnSpc>
              <a:spcBef>
                <a:spcPts val="0"/>
              </a:spcBef>
              <a:spcAft>
                <a:spcPts val="0"/>
              </a:spcAft>
              <a:buSzPts val="6400"/>
              <a:buNone/>
              <a:defRPr/>
            </a:lvl7pPr>
            <a:lvl8pPr lvl="7" algn="l">
              <a:lnSpc>
                <a:spcPct val="100000"/>
              </a:lnSpc>
              <a:spcBef>
                <a:spcPts val="0"/>
              </a:spcBef>
              <a:spcAft>
                <a:spcPts val="0"/>
              </a:spcAft>
              <a:buSzPts val="6400"/>
              <a:buNone/>
              <a:defRPr/>
            </a:lvl8pPr>
            <a:lvl9pPr lvl="8" algn="l">
              <a:lnSpc>
                <a:spcPct val="100000"/>
              </a:lnSpc>
              <a:spcBef>
                <a:spcPts val="0"/>
              </a:spcBef>
              <a:spcAft>
                <a:spcPts val="0"/>
              </a:spcAft>
              <a:buSzPts val="6400"/>
              <a:buNone/>
              <a:defRPr/>
            </a:lvl9pPr>
          </a:lstStyle>
          <a:p/>
        </p:txBody>
      </p:sp>
      <p:sp>
        <p:nvSpPr>
          <p:cNvPr id="170" name="Google Shape;170;p33"/>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71" name="Google Shape;171;p33"/>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Robins Egg">
  <p:cSld name="Title Only_Powder_1">
    <p:bg>
      <p:bgPr>
        <a:solidFill>
          <a:schemeClr val="accent5"/>
        </a:solidFill>
      </p:bgPr>
    </p:bg>
    <p:spTree>
      <p:nvGrpSpPr>
        <p:cNvPr id="172" name="Shape 172"/>
        <p:cNvGrpSpPr/>
        <p:nvPr/>
      </p:nvGrpSpPr>
      <p:grpSpPr>
        <a:xfrm>
          <a:off x="0" y="0"/>
          <a:ext cx="0" cy="0"/>
          <a:chOff x="0" y="0"/>
          <a:chExt cx="0" cy="0"/>
        </a:xfrm>
      </p:grpSpPr>
      <p:sp>
        <p:nvSpPr>
          <p:cNvPr id="173" name="Google Shape;173;p34"/>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chemeClr val="dk2"/>
              </a:solidFill>
              <a:latin typeface="Montserrat"/>
              <a:ea typeface="Montserrat"/>
              <a:cs typeface="Montserrat"/>
              <a:sym typeface="Montserrat"/>
            </a:endParaRPr>
          </a:p>
        </p:txBody>
      </p:sp>
      <p:sp>
        <p:nvSpPr>
          <p:cNvPr id="174" name="Google Shape;174;p34"/>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dk2"/>
              </a:buClr>
              <a:buSzPts val="6400"/>
              <a:buFont typeface="Arial"/>
              <a:buNone/>
              <a:defRPr>
                <a:solidFill>
                  <a:schemeClr val="dk2"/>
                </a:solidFill>
              </a:defRPr>
            </a:lvl1pPr>
            <a:lvl2pPr lvl="1" algn="l">
              <a:lnSpc>
                <a:spcPct val="100000"/>
              </a:lnSpc>
              <a:spcBef>
                <a:spcPts val="0"/>
              </a:spcBef>
              <a:spcAft>
                <a:spcPts val="0"/>
              </a:spcAft>
              <a:buSzPts val="6400"/>
              <a:buNone/>
              <a:defRPr/>
            </a:lvl2pPr>
            <a:lvl3pPr lvl="2" algn="l">
              <a:lnSpc>
                <a:spcPct val="100000"/>
              </a:lnSpc>
              <a:spcBef>
                <a:spcPts val="0"/>
              </a:spcBef>
              <a:spcAft>
                <a:spcPts val="0"/>
              </a:spcAft>
              <a:buSzPts val="6400"/>
              <a:buNone/>
              <a:defRPr/>
            </a:lvl3pPr>
            <a:lvl4pPr lvl="3" algn="l">
              <a:lnSpc>
                <a:spcPct val="100000"/>
              </a:lnSpc>
              <a:spcBef>
                <a:spcPts val="0"/>
              </a:spcBef>
              <a:spcAft>
                <a:spcPts val="0"/>
              </a:spcAft>
              <a:buSzPts val="6400"/>
              <a:buNone/>
              <a:defRPr/>
            </a:lvl4pPr>
            <a:lvl5pPr lvl="4" algn="l">
              <a:lnSpc>
                <a:spcPct val="100000"/>
              </a:lnSpc>
              <a:spcBef>
                <a:spcPts val="0"/>
              </a:spcBef>
              <a:spcAft>
                <a:spcPts val="0"/>
              </a:spcAft>
              <a:buSzPts val="6400"/>
              <a:buNone/>
              <a:defRPr/>
            </a:lvl5pPr>
            <a:lvl6pPr lvl="5" algn="l">
              <a:lnSpc>
                <a:spcPct val="100000"/>
              </a:lnSpc>
              <a:spcBef>
                <a:spcPts val="0"/>
              </a:spcBef>
              <a:spcAft>
                <a:spcPts val="0"/>
              </a:spcAft>
              <a:buSzPts val="6400"/>
              <a:buNone/>
              <a:defRPr/>
            </a:lvl6pPr>
            <a:lvl7pPr lvl="6" algn="l">
              <a:lnSpc>
                <a:spcPct val="100000"/>
              </a:lnSpc>
              <a:spcBef>
                <a:spcPts val="0"/>
              </a:spcBef>
              <a:spcAft>
                <a:spcPts val="0"/>
              </a:spcAft>
              <a:buSzPts val="6400"/>
              <a:buNone/>
              <a:defRPr/>
            </a:lvl7pPr>
            <a:lvl8pPr lvl="7" algn="l">
              <a:lnSpc>
                <a:spcPct val="100000"/>
              </a:lnSpc>
              <a:spcBef>
                <a:spcPts val="0"/>
              </a:spcBef>
              <a:spcAft>
                <a:spcPts val="0"/>
              </a:spcAft>
              <a:buSzPts val="6400"/>
              <a:buNone/>
              <a:defRPr/>
            </a:lvl8pPr>
            <a:lvl9pPr lvl="8" algn="l">
              <a:lnSpc>
                <a:spcPct val="100000"/>
              </a:lnSpc>
              <a:spcBef>
                <a:spcPts val="0"/>
              </a:spcBef>
              <a:spcAft>
                <a:spcPts val="0"/>
              </a:spcAft>
              <a:buSzPts val="6400"/>
              <a:buNone/>
              <a:defRPr/>
            </a:lvl9pPr>
          </a:lstStyle>
          <a:p/>
        </p:txBody>
      </p:sp>
      <p:sp>
        <p:nvSpPr>
          <p:cNvPr id="175" name="Google Shape;175;p34"/>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76" name="Google Shape;176;p34"/>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Denim">
  <p:cSld name="Title Only_Powder_1_1">
    <p:bg>
      <p:bgPr>
        <a:solidFill>
          <a:schemeClr val="dk2"/>
        </a:solidFill>
      </p:bgPr>
    </p:bg>
    <p:spTree>
      <p:nvGrpSpPr>
        <p:cNvPr id="177" name="Shape 177"/>
        <p:cNvGrpSpPr/>
        <p:nvPr/>
      </p:nvGrpSpPr>
      <p:grpSpPr>
        <a:xfrm>
          <a:off x="0" y="0"/>
          <a:ext cx="0" cy="0"/>
          <a:chOff x="0" y="0"/>
          <a:chExt cx="0" cy="0"/>
        </a:xfrm>
      </p:grpSpPr>
      <p:sp>
        <p:nvSpPr>
          <p:cNvPr id="178" name="Google Shape;178;p35"/>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lt1"/>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chemeClr val="lt1"/>
              </a:solidFill>
              <a:latin typeface="Montserrat"/>
              <a:ea typeface="Montserrat"/>
              <a:cs typeface="Montserrat"/>
              <a:sym typeface="Montserrat"/>
            </a:endParaRPr>
          </a:p>
        </p:txBody>
      </p:sp>
      <p:sp>
        <p:nvSpPr>
          <p:cNvPr id="179" name="Google Shape;179;p35"/>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lt1"/>
              </a:buClr>
              <a:buSzPts val="6400"/>
              <a:buFont typeface="Arial"/>
              <a:buNone/>
              <a:defRPr>
                <a:solidFill>
                  <a:schemeClr val="lt1"/>
                </a:solidFill>
              </a:defRPr>
            </a:lvl1pPr>
            <a:lvl2pPr lvl="1" algn="l">
              <a:lnSpc>
                <a:spcPct val="100000"/>
              </a:lnSpc>
              <a:spcBef>
                <a:spcPts val="0"/>
              </a:spcBef>
              <a:spcAft>
                <a:spcPts val="0"/>
              </a:spcAft>
              <a:buClr>
                <a:schemeClr val="lt1"/>
              </a:buClr>
              <a:buSzPts val="6400"/>
              <a:buNone/>
              <a:defRPr>
                <a:solidFill>
                  <a:schemeClr val="lt1"/>
                </a:solidFill>
              </a:defRPr>
            </a:lvl2pPr>
            <a:lvl3pPr lvl="2" algn="l">
              <a:lnSpc>
                <a:spcPct val="100000"/>
              </a:lnSpc>
              <a:spcBef>
                <a:spcPts val="0"/>
              </a:spcBef>
              <a:spcAft>
                <a:spcPts val="0"/>
              </a:spcAft>
              <a:buClr>
                <a:schemeClr val="lt1"/>
              </a:buClr>
              <a:buSzPts val="6400"/>
              <a:buNone/>
              <a:defRPr>
                <a:solidFill>
                  <a:schemeClr val="lt1"/>
                </a:solidFill>
              </a:defRPr>
            </a:lvl3pPr>
            <a:lvl4pPr lvl="3" algn="l">
              <a:lnSpc>
                <a:spcPct val="100000"/>
              </a:lnSpc>
              <a:spcBef>
                <a:spcPts val="0"/>
              </a:spcBef>
              <a:spcAft>
                <a:spcPts val="0"/>
              </a:spcAft>
              <a:buClr>
                <a:schemeClr val="lt1"/>
              </a:buClr>
              <a:buSzPts val="6400"/>
              <a:buNone/>
              <a:defRPr>
                <a:solidFill>
                  <a:schemeClr val="lt1"/>
                </a:solidFill>
              </a:defRPr>
            </a:lvl4pPr>
            <a:lvl5pPr lvl="4" algn="l">
              <a:lnSpc>
                <a:spcPct val="100000"/>
              </a:lnSpc>
              <a:spcBef>
                <a:spcPts val="0"/>
              </a:spcBef>
              <a:spcAft>
                <a:spcPts val="0"/>
              </a:spcAft>
              <a:buClr>
                <a:schemeClr val="lt1"/>
              </a:buClr>
              <a:buSzPts val="6400"/>
              <a:buNone/>
              <a:defRPr>
                <a:solidFill>
                  <a:schemeClr val="lt1"/>
                </a:solidFill>
              </a:defRPr>
            </a:lvl5pPr>
            <a:lvl6pPr lvl="5" algn="l">
              <a:lnSpc>
                <a:spcPct val="100000"/>
              </a:lnSpc>
              <a:spcBef>
                <a:spcPts val="0"/>
              </a:spcBef>
              <a:spcAft>
                <a:spcPts val="0"/>
              </a:spcAft>
              <a:buClr>
                <a:schemeClr val="lt1"/>
              </a:buClr>
              <a:buSzPts val="6400"/>
              <a:buNone/>
              <a:defRPr>
                <a:solidFill>
                  <a:schemeClr val="lt1"/>
                </a:solidFill>
              </a:defRPr>
            </a:lvl6pPr>
            <a:lvl7pPr lvl="6" algn="l">
              <a:lnSpc>
                <a:spcPct val="100000"/>
              </a:lnSpc>
              <a:spcBef>
                <a:spcPts val="0"/>
              </a:spcBef>
              <a:spcAft>
                <a:spcPts val="0"/>
              </a:spcAft>
              <a:buClr>
                <a:schemeClr val="lt1"/>
              </a:buClr>
              <a:buSzPts val="6400"/>
              <a:buNone/>
              <a:defRPr>
                <a:solidFill>
                  <a:schemeClr val="lt1"/>
                </a:solidFill>
              </a:defRPr>
            </a:lvl7pPr>
            <a:lvl8pPr lvl="7" algn="l">
              <a:lnSpc>
                <a:spcPct val="100000"/>
              </a:lnSpc>
              <a:spcBef>
                <a:spcPts val="0"/>
              </a:spcBef>
              <a:spcAft>
                <a:spcPts val="0"/>
              </a:spcAft>
              <a:buClr>
                <a:schemeClr val="lt1"/>
              </a:buClr>
              <a:buSzPts val="6400"/>
              <a:buNone/>
              <a:defRPr>
                <a:solidFill>
                  <a:schemeClr val="lt1"/>
                </a:solidFill>
              </a:defRPr>
            </a:lvl8pPr>
            <a:lvl9pPr lvl="8" algn="l">
              <a:lnSpc>
                <a:spcPct val="100000"/>
              </a:lnSpc>
              <a:spcBef>
                <a:spcPts val="0"/>
              </a:spcBef>
              <a:spcAft>
                <a:spcPts val="0"/>
              </a:spcAft>
              <a:buClr>
                <a:schemeClr val="lt1"/>
              </a:buClr>
              <a:buSzPts val="6400"/>
              <a:buNone/>
              <a:defRPr>
                <a:solidFill>
                  <a:schemeClr val="lt1"/>
                </a:solidFill>
              </a:defRPr>
            </a:lvl9pPr>
          </a:lstStyle>
          <a:p/>
        </p:txBody>
      </p:sp>
      <p:sp>
        <p:nvSpPr>
          <p:cNvPr id="180" name="Google Shape;180;p35"/>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81" name="Google Shape;181;p35"/>
          <p:cNvPicPr preferRelativeResize="0"/>
          <p:nvPr/>
        </p:nvPicPr>
        <p:blipFill rotWithShape="1">
          <a:blip r:embed="rId2">
            <a:alphaModFix/>
          </a:blip>
          <a:srcRect b="12443" l="12421" r="12241" t="12407"/>
          <a:stretch/>
        </p:blipFill>
        <p:spPr>
          <a:xfrm>
            <a:off x="22473923" y="897155"/>
            <a:ext cx="991331" cy="98880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Midnight">
  <p:cSld name="Title Only_Powder_1_1_1">
    <p:bg>
      <p:bgPr>
        <a:solidFill>
          <a:schemeClr val="lt2"/>
        </a:solidFill>
      </p:bgPr>
    </p:bg>
    <p:spTree>
      <p:nvGrpSpPr>
        <p:cNvPr id="182" name="Shape 182"/>
        <p:cNvGrpSpPr/>
        <p:nvPr/>
      </p:nvGrpSpPr>
      <p:grpSpPr>
        <a:xfrm>
          <a:off x="0" y="0"/>
          <a:ext cx="0" cy="0"/>
          <a:chOff x="0" y="0"/>
          <a:chExt cx="0" cy="0"/>
        </a:xfrm>
      </p:grpSpPr>
      <p:sp>
        <p:nvSpPr>
          <p:cNvPr id="183" name="Google Shape;183;p36"/>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lt1"/>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chemeClr val="lt1"/>
              </a:solidFill>
              <a:latin typeface="Montserrat"/>
              <a:ea typeface="Montserrat"/>
              <a:cs typeface="Montserrat"/>
              <a:sym typeface="Montserrat"/>
            </a:endParaRPr>
          </a:p>
        </p:txBody>
      </p:sp>
      <p:sp>
        <p:nvSpPr>
          <p:cNvPr id="184" name="Google Shape;184;p36"/>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lt1"/>
              </a:buClr>
              <a:buSzPts val="6400"/>
              <a:buFont typeface="Arial"/>
              <a:buNone/>
              <a:defRPr>
                <a:solidFill>
                  <a:schemeClr val="lt1"/>
                </a:solidFill>
              </a:defRPr>
            </a:lvl1pPr>
            <a:lvl2pPr lvl="1" algn="l">
              <a:lnSpc>
                <a:spcPct val="100000"/>
              </a:lnSpc>
              <a:spcBef>
                <a:spcPts val="0"/>
              </a:spcBef>
              <a:spcAft>
                <a:spcPts val="0"/>
              </a:spcAft>
              <a:buClr>
                <a:schemeClr val="lt1"/>
              </a:buClr>
              <a:buSzPts val="6400"/>
              <a:buNone/>
              <a:defRPr>
                <a:solidFill>
                  <a:schemeClr val="lt1"/>
                </a:solidFill>
              </a:defRPr>
            </a:lvl2pPr>
            <a:lvl3pPr lvl="2" algn="l">
              <a:lnSpc>
                <a:spcPct val="100000"/>
              </a:lnSpc>
              <a:spcBef>
                <a:spcPts val="0"/>
              </a:spcBef>
              <a:spcAft>
                <a:spcPts val="0"/>
              </a:spcAft>
              <a:buClr>
                <a:schemeClr val="lt1"/>
              </a:buClr>
              <a:buSzPts val="6400"/>
              <a:buNone/>
              <a:defRPr>
                <a:solidFill>
                  <a:schemeClr val="lt1"/>
                </a:solidFill>
              </a:defRPr>
            </a:lvl3pPr>
            <a:lvl4pPr lvl="3" algn="l">
              <a:lnSpc>
                <a:spcPct val="100000"/>
              </a:lnSpc>
              <a:spcBef>
                <a:spcPts val="0"/>
              </a:spcBef>
              <a:spcAft>
                <a:spcPts val="0"/>
              </a:spcAft>
              <a:buClr>
                <a:schemeClr val="lt1"/>
              </a:buClr>
              <a:buSzPts val="6400"/>
              <a:buNone/>
              <a:defRPr>
                <a:solidFill>
                  <a:schemeClr val="lt1"/>
                </a:solidFill>
              </a:defRPr>
            </a:lvl4pPr>
            <a:lvl5pPr lvl="4" algn="l">
              <a:lnSpc>
                <a:spcPct val="100000"/>
              </a:lnSpc>
              <a:spcBef>
                <a:spcPts val="0"/>
              </a:spcBef>
              <a:spcAft>
                <a:spcPts val="0"/>
              </a:spcAft>
              <a:buClr>
                <a:schemeClr val="lt1"/>
              </a:buClr>
              <a:buSzPts val="6400"/>
              <a:buNone/>
              <a:defRPr>
                <a:solidFill>
                  <a:schemeClr val="lt1"/>
                </a:solidFill>
              </a:defRPr>
            </a:lvl5pPr>
            <a:lvl6pPr lvl="5" algn="l">
              <a:lnSpc>
                <a:spcPct val="100000"/>
              </a:lnSpc>
              <a:spcBef>
                <a:spcPts val="0"/>
              </a:spcBef>
              <a:spcAft>
                <a:spcPts val="0"/>
              </a:spcAft>
              <a:buClr>
                <a:schemeClr val="lt1"/>
              </a:buClr>
              <a:buSzPts val="6400"/>
              <a:buNone/>
              <a:defRPr>
                <a:solidFill>
                  <a:schemeClr val="lt1"/>
                </a:solidFill>
              </a:defRPr>
            </a:lvl6pPr>
            <a:lvl7pPr lvl="6" algn="l">
              <a:lnSpc>
                <a:spcPct val="100000"/>
              </a:lnSpc>
              <a:spcBef>
                <a:spcPts val="0"/>
              </a:spcBef>
              <a:spcAft>
                <a:spcPts val="0"/>
              </a:spcAft>
              <a:buClr>
                <a:schemeClr val="lt1"/>
              </a:buClr>
              <a:buSzPts val="6400"/>
              <a:buNone/>
              <a:defRPr>
                <a:solidFill>
                  <a:schemeClr val="lt1"/>
                </a:solidFill>
              </a:defRPr>
            </a:lvl7pPr>
            <a:lvl8pPr lvl="7" algn="l">
              <a:lnSpc>
                <a:spcPct val="100000"/>
              </a:lnSpc>
              <a:spcBef>
                <a:spcPts val="0"/>
              </a:spcBef>
              <a:spcAft>
                <a:spcPts val="0"/>
              </a:spcAft>
              <a:buClr>
                <a:schemeClr val="lt1"/>
              </a:buClr>
              <a:buSzPts val="6400"/>
              <a:buNone/>
              <a:defRPr>
                <a:solidFill>
                  <a:schemeClr val="lt1"/>
                </a:solidFill>
              </a:defRPr>
            </a:lvl8pPr>
            <a:lvl9pPr lvl="8" algn="l">
              <a:lnSpc>
                <a:spcPct val="100000"/>
              </a:lnSpc>
              <a:spcBef>
                <a:spcPts val="0"/>
              </a:spcBef>
              <a:spcAft>
                <a:spcPts val="0"/>
              </a:spcAft>
              <a:buClr>
                <a:schemeClr val="lt1"/>
              </a:buClr>
              <a:buSzPts val="6400"/>
              <a:buNone/>
              <a:defRPr>
                <a:solidFill>
                  <a:schemeClr val="lt1"/>
                </a:solidFill>
              </a:defRPr>
            </a:lvl9pPr>
          </a:lstStyle>
          <a:p/>
        </p:txBody>
      </p:sp>
      <p:sp>
        <p:nvSpPr>
          <p:cNvPr id="185" name="Google Shape;185;p36"/>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86" name="Google Shape;186;p36"/>
          <p:cNvPicPr preferRelativeResize="0"/>
          <p:nvPr/>
        </p:nvPicPr>
        <p:blipFill rotWithShape="1">
          <a:blip r:embed="rId2">
            <a:alphaModFix/>
          </a:blip>
          <a:srcRect b="12443" l="12421" r="12241" t="12407"/>
          <a:stretch/>
        </p:blipFill>
        <p:spPr>
          <a:xfrm>
            <a:off x="22473923" y="897155"/>
            <a:ext cx="991331" cy="98880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AND_BODY_2">
    <p:spTree>
      <p:nvGrpSpPr>
        <p:cNvPr id="187" name="Shape 187"/>
        <p:cNvGrpSpPr/>
        <p:nvPr/>
      </p:nvGrpSpPr>
      <p:grpSpPr>
        <a:xfrm>
          <a:off x="0" y="0"/>
          <a:ext cx="0" cy="0"/>
          <a:chOff x="0" y="0"/>
          <a:chExt cx="0" cy="0"/>
        </a:xfrm>
      </p:grpSpPr>
      <p:sp>
        <p:nvSpPr>
          <p:cNvPr id="188" name="Google Shape;188;p3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SzPts val="6400"/>
              <a:buNone/>
              <a:defRPr b="1" i="0" sz="6400" u="none" cap="none" strike="noStrike">
                <a:solidFill>
                  <a:srgbClr val="173361"/>
                </a:solidFill>
                <a:latin typeface="Helvetica Neue"/>
                <a:ea typeface="Helvetica Neue"/>
                <a:cs typeface="Helvetica Neue"/>
                <a:sym typeface="Helvetica Neue"/>
              </a:defRPr>
            </a:lvl1pPr>
            <a:lvl2pPr lvl="1" marR="0" algn="l">
              <a:lnSpc>
                <a:spcPct val="90000"/>
              </a:lnSpc>
              <a:spcBef>
                <a:spcPts val="0"/>
              </a:spcBef>
              <a:spcAft>
                <a:spcPts val="0"/>
              </a:spcAft>
              <a:buSzPts val="6400"/>
              <a:buNone/>
              <a:defRPr b="1" i="0" sz="6400" u="none" cap="none" strike="noStrike">
                <a:solidFill>
                  <a:srgbClr val="173361"/>
                </a:solidFill>
                <a:latin typeface="Helvetica Neue"/>
                <a:ea typeface="Helvetica Neue"/>
                <a:cs typeface="Helvetica Neue"/>
                <a:sym typeface="Helvetica Neue"/>
              </a:defRPr>
            </a:lvl2pPr>
            <a:lvl3pPr lvl="2" marR="0" algn="l">
              <a:lnSpc>
                <a:spcPct val="90000"/>
              </a:lnSpc>
              <a:spcBef>
                <a:spcPts val="0"/>
              </a:spcBef>
              <a:spcAft>
                <a:spcPts val="0"/>
              </a:spcAft>
              <a:buSzPts val="6400"/>
              <a:buNone/>
              <a:defRPr b="1" i="0" sz="6400" u="none" cap="none" strike="noStrike">
                <a:solidFill>
                  <a:srgbClr val="173361"/>
                </a:solidFill>
                <a:latin typeface="Helvetica Neue"/>
                <a:ea typeface="Helvetica Neue"/>
                <a:cs typeface="Helvetica Neue"/>
                <a:sym typeface="Helvetica Neue"/>
              </a:defRPr>
            </a:lvl3pPr>
            <a:lvl4pPr lvl="3" marR="0" algn="l">
              <a:lnSpc>
                <a:spcPct val="90000"/>
              </a:lnSpc>
              <a:spcBef>
                <a:spcPts val="0"/>
              </a:spcBef>
              <a:spcAft>
                <a:spcPts val="0"/>
              </a:spcAft>
              <a:buSzPts val="6400"/>
              <a:buNone/>
              <a:defRPr b="1" i="0" sz="6400" u="none" cap="none" strike="noStrike">
                <a:solidFill>
                  <a:srgbClr val="173361"/>
                </a:solidFill>
                <a:latin typeface="Helvetica Neue"/>
                <a:ea typeface="Helvetica Neue"/>
                <a:cs typeface="Helvetica Neue"/>
                <a:sym typeface="Helvetica Neue"/>
              </a:defRPr>
            </a:lvl4pPr>
            <a:lvl5pPr lvl="4" marR="0" algn="l">
              <a:lnSpc>
                <a:spcPct val="90000"/>
              </a:lnSpc>
              <a:spcBef>
                <a:spcPts val="0"/>
              </a:spcBef>
              <a:spcAft>
                <a:spcPts val="0"/>
              </a:spcAft>
              <a:buSzPts val="6400"/>
              <a:buNone/>
              <a:defRPr b="1" i="0" sz="6400" u="none" cap="none" strike="noStrike">
                <a:solidFill>
                  <a:srgbClr val="173361"/>
                </a:solidFill>
                <a:latin typeface="Helvetica Neue"/>
                <a:ea typeface="Helvetica Neue"/>
                <a:cs typeface="Helvetica Neue"/>
                <a:sym typeface="Helvetica Neue"/>
              </a:defRPr>
            </a:lvl5pPr>
            <a:lvl6pPr lvl="5" marR="0" algn="l">
              <a:lnSpc>
                <a:spcPct val="90000"/>
              </a:lnSpc>
              <a:spcBef>
                <a:spcPts val="0"/>
              </a:spcBef>
              <a:spcAft>
                <a:spcPts val="0"/>
              </a:spcAft>
              <a:buSzPts val="6400"/>
              <a:buNone/>
              <a:defRPr b="1" i="0" sz="6400" u="none" cap="none" strike="noStrike">
                <a:solidFill>
                  <a:srgbClr val="173361"/>
                </a:solidFill>
                <a:latin typeface="Helvetica Neue"/>
                <a:ea typeface="Helvetica Neue"/>
                <a:cs typeface="Helvetica Neue"/>
                <a:sym typeface="Helvetica Neue"/>
              </a:defRPr>
            </a:lvl6pPr>
            <a:lvl7pPr lvl="6" marR="0" algn="l">
              <a:lnSpc>
                <a:spcPct val="90000"/>
              </a:lnSpc>
              <a:spcBef>
                <a:spcPts val="0"/>
              </a:spcBef>
              <a:spcAft>
                <a:spcPts val="0"/>
              </a:spcAft>
              <a:buSzPts val="6400"/>
              <a:buNone/>
              <a:defRPr b="1" i="0" sz="6400" u="none" cap="none" strike="noStrike">
                <a:solidFill>
                  <a:srgbClr val="173361"/>
                </a:solidFill>
                <a:latin typeface="Helvetica Neue"/>
                <a:ea typeface="Helvetica Neue"/>
                <a:cs typeface="Helvetica Neue"/>
                <a:sym typeface="Helvetica Neue"/>
              </a:defRPr>
            </a:lvl7pPr>
            <a:lvl8pPr lvl="7" marR="0" algn="l">
              <a:lnSpc>
                <a:spcPct val="90000"/>
              </a:lnSpc>
              <a:spcBef>
                <a:spcPts val="0"/>
              </a:spcBef>
              <a:spcAft>
                <a:spcPts val="0"/>
              </a:spcAft>
              <a:buSzPts val="6400"/>
              <a:buNone/>
              <a:defRPr b="1" i="0" sz="6400" u="none" cap="none" strike="noStrike">
                <a:solidFill>
                  <a:srgbClr val="173361"/>
                </a:solidFill>
                <a:latin typeface="Helvetica Neue"/>
                <a:ea typeface="Helvetica Neue"/>
                <a:cs typeface="Helvetica Neue"/>
                <a:sym typeface="Helvetica Neue"/>
              </a:defRPr>
            </a:lvl8pPr>
            <a:lvl9pPr lvl="8" marR="0" algn="l">
              <a:lnSpc>
                <a:spcPct val="90000"/>
              </a:lnSpc>
              <a:spcBef>
                <a:spcPts val="0"/>
              </a:spcBef>
              <a:spcAft>
                <a:spcPts val="0"/>
              </a:spcAft>
              <a:buSzPts val="6400"/>
              <a:buNone/>
              <a:defRPr b="1" i="0" sz="6400" u="none" cap="none" strike="noStrike">
                <a:solidFill>
                  <a:srgbClr val="173361"/>
                </a:solidFill>
                <a:latin typeface="Helvetica Neue"/>
                <a:ea typeface="Helvetica Neue"/>
                <a:cs typeface="Helvetica Neue"/>
                <a:sym typeface="Helvetica Neue"/>
              </a:defRPr>
            </a:lvl9pPr>
          </a:lstStyle>
          <a:p/>
        </p:txBody>
      </p:sp>
      <p:sp>
        <p:nvSpPr>
          <p:cNvPr id="189" name="Google Shape;189;p37"/>
          <p:cNvSpPr txBox="1"/>
          <p:nvPr>
            <p:ph idx="1" type="body"/>
          </p:nvPr>
        </p:nvSpPr>
        <p:spPr>
          <a:xfrm>
            <a:off x="900112" y="3627437"/>
            <a:ext cx="22583700" cy="6459600"/>
          </a:xfrm>
          <a:prstGeom prst="rect">
            <a:avLst/>
          </a:prstGeom>
          <a:noFill/>
          <a:ln>
            <a:noFill/>
          </a:ln>
        </p:spPr>
        <p:txBody>
          <a:bodyPr anchorCtr="0" anchor="ctr" bIns="0" lIns="0" spcFirstLastPara="1" rIns="0" wrap="square" tIns="0">
            <a:noAutofit/>
          </a:bodyPr>
          <a:lstStyle>
            <a:lvl1pPr indent="-266700" lvl="0" marL="457200" algn="l">
              <a:lnSpc>
                <a:spcPct val="100000"/>
              </a:lnSpc>
              <a:spcBef>
                <a:spcPts val="5900"/>
              </a:spcBef>
              <a:spcAft>
                <a:spcPts val="0"/>
              </a:spcAft>
              <a:buSzPts val="600"/>
              <a:buChar char="•"/>
              <a:defRPr/>
            </a:lvl1pPr>
            <a:lvl2pPr indent="-228600" lvl="1" marL="914400" algn="l">
              <a:lnSpc>
                <a:spcPct val="100000"/>
              </a:lnSpc>
              <a:spcBef>
                <a:spcPts val="5900"/>
              </a:spcBef>
              <a:spcAft>
                <a:spcPts val="0"/>
              </a:spcAft>
              <a:buSzPts val="600"/>
              <a:buNone/>
              <a:defRPr/>
            </a:lvl2pPr>
            <a:lvl3pPr indent="-266700" lvl="2" marL="1371600" algn="l">
              <a:lnSpc>
                <a:spcPct val="100000"/>
              </a:lnSpc>
              <a:spcBef>
                <a:spcPts val="5900"/>
              </a:spcBef>
              <a:spcAft>
                <a:spcPts val="0"/>
              </a:spcAft>
              <a:buSzPts val="600"/>
              <a:buChar char="•"/>
              <a:defRPr/>
            </a:lvl3pPr>
            <a:lvl4pPr indent="-266700" lvl="3" marL="1828800" algn="l">
              <a:lnSpc>
                <a:spcPct val="100000"/>
              </a:lnSpc>
              <a:spcBef>
                <a:spcPts val="5900"/>
              </a:spcBef>
              <a:spcAft>
                <a:spcPts val="0"/>
              </a:spcAft>
              <a:buSzPts val="600"/>
              <a:buChar char="•"/>
              <a:defRPr/>
            </a:lvl4pPr>
            <a:lvl5pPr indent="-266700" lvl="4" marL="2286000" algn="l">
              <a:lnSpc>
                <a:spcPct val="100000"/>
              </a:lnSpc>
              <a:spcBef>
                <a:spcPts val="5900"/>
              </a:spcBef>
              <a:spcAft>
                <a:spcPts val="0"/>
              </a:spcAft>
              <a:buSzPts val="600"/>
              <a:buChar char="•"/>
              <a:defRPr/>
            </a:lvl5pPr>
            <a:lvl6pPr indent="-266700" lvl="5" marL="2743200" algn="l">
              <a:lnSpc>
                <a:spcPct val="100000"/>
              </a:lnSpc>
              <a:spcBef>
                <a:spcPts val="5900"/>
              </a:spcBef>
              <a:spcAft>
                <a:spcPts val="0"/>
              </a:spcAft>
              <a:buSzPts val="600"/>
              <a:buChar char="•"/>
              <a:defRPr/>
            </a:lvl6pPr>
            <a:lvl7pPr indent="-266700" lvl="6" marL="3200400" algn="l">
              <a:lnSpc>
                <a:spcPct val="100000"/>
              </a:lnSpc>
              <a:spcBef>
                <a:spcPts val="5900"/>
              </a:spcBef>
              <a:spcAft>
                <a:spcPts val="0"/>
              </a:spcAft>
              <a:buSzPts val="600"/>
              <a:buChar char="•"/>
              <a:defRPr/>
            </a:lvl7pPr>
            <a:lvl8pPr indent="-266700" lvl="7" marL="3657600" algn="l">
              <a:lnSpc>
                <a:spcPct val="100000"/>
              </a:lnSpc>
              <a:spcBef>
                <a:spcPts val="5900"/>
              </a:spcBef>
              <a:spcAft>
                <a:spcPts val="0"/>
              </a:spcAft>
              <a:buSzPts val="600"/>
              <a:buChar char="•"/>
              <a:defRPr/>
            </a:lvl8pPr>
            <a:lvl9pPr indent="-266700" lvl="8" marL="4114800" algn="l">
              <a:lnSpc>
                <a:spcPct val="100000"/>
              </a:lnSpc>
              <a:spcBef>
                <a:spcPts val="5900"/>
              </a:spcBef>
              <a:spcAft>
                <a:spcPts val="0"/>
              </a:spcAft>
              <a:buSzPts val="600"/>
              <a:buChar char="•"/>
              <a:defRPr/>
            </a:lvl9pPr>
          </a:lstStyle>
          <a:p/>
        </p:txBody>
      </p:sp>
      <p:sp>
        <p:nvSpPr>
          <p:cNvPr id="190" name="Google Shape;190;p3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9pPr>
          </a:lstStyle>
          <a:p/>
        </p:txBody>
      </p:sp>
      <p:sp>
        <p:nvSpPr>
          <p:cNvPr id="191" name="Google Shape;191;p3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rgbClr val="000000"/>
                </a:solidFill>
                <a:latin typeface="Helvetica Neue"/>
                <a:ea typeface="Helvetica Neue"/>
                <a:cs typeface="Helvetica Neue"/>
                <a:sym typeface="Helvetica Neue"/>
              </a:defRPr>
            </a:lvl9pPr>
          </a:lstStyle>
          <a:p/>
        </p:txBody>
      </p:sp>
      <p:sp>
        <p:nvSpPr>
          <p:cNvPr id="192" name="Google Shape;192;p37"/>
          <p:cNvSpPr txBox="1"/>
          <p:nvPr>
            <p:ph idx="12" type="sldNum"/>
          </p:nvPr>
        </p:nvSpPr>
        <p:spPr>
          <a:xfrm>
            <a:off x="11784012" y="12342812"/>
            <a:ext cx="5689500" cy="7365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sz="19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1">
  <p:cSld name="TITLE_ONLY_1">
    <p:spTree>
      <p:nvGrpSpPr>
        <p:cNvPr id="193" name="Shape 193"/>
        <p:cNvGrpSpPr/>
        <p:nvPr/>
      </p:nvGrpSpPr>
      <p:grpSpPr>
        <a:xfrm>
          <a:off x="0" y="0"/>
          <a:ext cx="0" cy="0"/>
          <a:chOff x="0" y="0"/>
          <a:chExt cx="0" cy="0"/>
        </a:xfrm>
      </p:grpSpPr>
      <p:sp>
        <p:nvSpPr>
          <p:cNvPr id="194" name="Google Shape;194;p38"/>
          <p:cNvSpPr txBox="1"/>
          <p:nvPr>
            <p:ph idx="12" type="sldNum"/>
          </p:nvPr>
        </p:nvSpPr>
        <p:spPr>
          <a:xfrm>
            <a:off x="22386246" y="12374888"/>
            <a:ext cx="1076700" cy="635100"/>
          </a:xfrm>
          <a:prstGeom prst="rect">
            <a:avLst/>
          </a:prstGeom>
          <a:noFill/>
          <a:ln>
            <a:noFill/>
          </a:ln>
        </p:spPr>
        <p:txBody>
          <a:bodyPr anchorCtr="0" anchor="ctr" bIns="121875" lIns="243800" spcFirstLastPara="1" rIns="0" wrap="square" tIns="1218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95" name="Google Shape;195;p38"/>
          <p:cNvSpPr txBox="1"/>
          <p:nvPr/>
        </p:nvSpPr>
        <p:spPr>
          <a:xfrm>
            <a:off x="914400" y="12374892"/>
            <a:ext cx="22555200" cy="6351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lang="en-US" sz="1300">
                <a:solidFill>
                  <a:srgbClr val="FFFFFF"/>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sz="1300">
              <a:solidFill>
                <a:srgbClr val="FFFFFF"/>
              </a:solidFill>
              <a:latin typeface="Montserrat"/>
              <a:ea typeface="Montserrat"/>
              <a:cs typeface="Montserrat"/>
              <a:sym typeface="Montserra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0" name="Shape 200"/>
        <p:cNvGrpSpPr/>
        <p:nvPr/>
      </p:nvGrpSpPr>
      <p:grpSpPr>
        <a:xfrm>
          <a:off x="0" y="0"/>
          <a:ext cx="0" cy="0"/>
          <a:chOff x="0" y="0"/>
          <a:chExt cx="0" cy="0"/>
        </a:xfrm>
      </p:grpSpPr>
      <p:sp>
        <p:nvSpPr>
          <p:cNvPr id="201" name="Google Shape;201;p40"/>
          <p:cNvSpPr txBox="1"/>
          <p:nvPr>
            <p:ph type="title"/>
          </p:nvPr>
        </p:nvSpPr>
        <p:spPr>
          <a:xfrm>
            <a:off x="1218667" y="704233"/>
            <a:ext cx="20738700" cy="1132800"/>
          </a:xfrm>
          <a:prstGeom prst="rect">
            <a:avLst/>
          </a:prstGeom>
          <a:noFill/>
          <a:ln>
            <a:noFill/>
          </a:ln>
        </p:spPr>
        <p:txBody>
          <a:bodyPr anchorCtr="0" anchor="t" bIns="121875" lIns="0" spcFirstLastPara="1" rIns="243800" wrap="square" tIns="121875">
            <a:noAutofit/>
          </a:bodyPr>
          <a:lstStyle>
            <a:lvl1pPr lvl="0" rtl="0" algn="l">
              <a:lnSpc>
                <a:spcPct val="90000"/>
              </a:lnSpc>
              <a:spcBef>
                <a:spcPts val="0"/>
              </a:spcBef>
              <a:spcAft>
                <a:spcPts val="0"/>
              </a:spcAft>
              <a:buClr>
                <a:schemeClr val="dk2"/>
              </a:buClr>
              <a:buSzPts val="4800"/>
              <a:buNone/>
              <a:defRPr/>
            </a:lvl1pPr>
            <a:lvl2pPr lvl="1" rtl="0">
              <a:spcBef>
                <a:spcPts val="0"/>
              </a:spcBef>
              <a:spcAft>
                <a:spcPts val="0"/>
              </a:spcAft>
              <a:buSzPts val="6400"/>
              <a:buNone/>
              <a:defRPr/>
            </a:lvl2pPr>
            <a:lvl3pPr lvl="2" rtl="0">
              <a:spcBef>
                <a:spcPts val="0"/>
              </a:spcBef>
              <a:spcAft>
                <a:spcPts val="0"/>
              </a:spcAft>
              <a:buSzPts val="6400"/>
              <a:buNone/>
              <a:defRPr/>
            </a:lvl3pPr>
            <a:lvl4pPr lvl="3" rtl="0">
              <a:spcBef>
                <a:spcPts val="0"/>
              </a:spcBef>
              <a:spcAft>
                <a:spcPts val="0"/>
              </a:spcAft>
              <a:buSzPts val="6400"/>
              <a:buNone/>
              <a:defRPr/>
            </a:lvl4pPr>
            <a:lvl5pPr lvl="4" rtl="0">
              <a:spcBef>
                <a:spcPts val="0"/>
              </a:spcBef>
              <a:spcAft>
                <a:spcPts val="0"/>
              </a:spcAft>
              <a:buSzPts val="6400"/>
              <a:buNone/>
              <a:defRPr/>
            </a:lvl5pPr>
            <a:lvl6pPr lvl="5" rtl="0">
              <a:spcBef>
                <a:spcPts val="0"/>
              </a:spcBef>
              <a:spcAft>
                <a:spcPts val="0"/>
              </a:spcAft>
              <a:buSzPts val="6400"/>
              <a:buNone/>
              <a:defRPr/>
            </a:lvl6pPr>
            <a:lvl7pPr lvl="6" rtl="0">
              <a:spcBef>
                <a:spcPts val="0"/>
              </a:spcBef>
              <a:spcAft>
                <a:spcPts val="0"/>
              </a:spcAft>
              <a:buSzPts val="6400"/>
              <a:buNone/>
              <a:defRPr/>
            </a:lvl7pPr>
            <a:lvl8pPr lvl="7" rtl="0">
              <a:spcBef>
                <a:spcPts val="0"/>
              </a:spcBef>
              <a:spcAft>
                <a:spcPts val="0"/>
              </a:spcAft>
              <a:buSzPts val="6400"/>
              <a:buNone/>
              <a:defRPr/>
            </a:lvl8pPr>
            <a:lvl9pPr lvl="8" rtl="0">
              <a:spcBef>
                <a:spcPts val="0"/>
              </a:spcBef>
              <a:spcAft>
                <a:spcPts val="0"/>
              </a:spcAft>
              <a:buSzPts val="6400"/>
              <a:buNone/>
              <a:defRPr/>
            </a:lvl9pPr>
          </a:lstStyle>
          <a:p/>
        </p:txBody>
      </p:sp>
      <p:pic>
        <p:nvPicPr>
          <p:cNvPr id="202" name="Google Shape;202;p40"/>
          <p:cNvPicPr preferRelativeResize="0"/>
          <p:nvPr/>
        </p:nvPicPr>
        <p:blipFill>
          <a:blip r:embed="rId2">
            <a:alphaModFix/>
          </a:blip>
          <a:stretch>
            <a:fillRect/>
          </a:stretch>
        </p:blipFill>
        <p:spPr>
          <a:xfrm>
            <a:off x="20021750" y="581350"/>
            <a:ext cx="3802621" cy="1397050"/>
          </a:xfrm>
          <a:prstGeom prst="rect">
            <a:avLst/>
          </a:prstGeom>
          <a:noFill/>
          <a:ln>
            <a:noFill/>
          </a:ln>
        </p:spPr>
      </p:pic>
      <p:sp>
        <p:nvSpPr>
          <p:cNvPr id="203" name="Google Shape;203;p40"/>
          <p:cNvSpPr txBox="1"/>
          <p:nvPr/>
        </p:nvSpPr>
        <p:spPr>
          <a:xfrm>
            <a:off x="16538100" y="12421525"/>
            <a:ext cx="7160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@yourtwitterhandle |</a:t>
            </a:r>
            <a:r>
              <a:rPr lang="en-US" sz="2100">
                <a:solidFill>
                  <a:schemeClr val="dk1"/>
                </a:solidFill>
                <a:uFill>
                  <a:noFill/>
                </a:uFill>
                <a:latin typeface="Source Code Pro"/>
                <a:ea typeface="Source Code Pro"/>
                <a:cs typeface="Source Code Pro"/>
                <a:sym typeface="Source Code Pro"/>
                <a:hlinkClick r:id="rId3">
                  <a:extLst>
                    <a:ext uri="{A12FA001-AC4F-418D-AE19-62706E023703}">
                      <ahyp:hlinkClr val="tx"/>
                    </a:ext>
                  </a:extLst>
                </a:hlinkClick>
              </a:rPr>
              <a:t> developer.confluent.io</a:t>
            </a:r>
            <a:endParaRPr sz="2100">
              <a:latin typeface="Source Code Pro"/>
              <a:ea typeface="Source Code Pro"/>
              <a:cs typeface="Source Code Pro"/>
              <a:sym typeface="Source Code Pr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CUSTOM">
    <p:spTree>
      <p:nvGrpSpPr>
        <p:cNvPr id="204" name="Shape 204"/>
        <p:cNvGrpSpPr/>
        <p:nvPr/>
      </p:nvGrpSpPr>
      <p:grpSpPr>
        <a:xfrm>
          <a:off x="0" y="0"/>
          <a:ext cx="0" cy="0"/>
          <a:chOff x="0" y="0"/>
          <a:chExt cx="0" cy="0"/>
        </a:xfrm>
      </p:grpSpPr>
      <p:sp>
        <p:nvSpPr>
          <p:cNvPr id="205" name="Google Shape;205;p41"/>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lvl1pPr lvl="0" rtl="0">
              <a:spcBef>
                <a:spcPts val="0"/>
              </a:spcBef>
              <a:spcAft>
                <a:spcPts val="0"/>
              </a:spcAft>
              <a:buSzPts val="5900"/>
              <a:buNone/>
              <a:defRPr/>
            </a:lvl1pPr>
            <a:lvl2pPr lvl="1" rtl="0">
              <a:spcBef>
                <a:spcPts val="0"/>
              </a:spcBef>
              <a:spcAft>
                <a:spcPts val="0"/>
              </a:spcAft>
              <a:buSzPts val="6400"/>
              <a:buNone/>
              <a:defRPr/>
            </a:lvl2pPr>
            <a:lvl3pPr lvl="2" rtl="0">
              <a:spcBef>
                <a:spcPts val="0"/>
              </a:spcBef>
              <a:spcAft>
                <a:spcPts val="0"/>
              </a:spcAft>
              <a:buSzPts val="6400"/>
              <a:buNone/>
              <a:defRPr/>
            </a:lvl3pPr>
            <a:lvl4pPr lvl="3" rtl="0">
              <a:spcBef>
                <a:spcPts val="0"/>
              </a:spcBef>
              <a:spcAft>
                <a:spcPts val="0"/>
              </a:spcAft>
              <a:buSzPts val="6400"/>
              <a:buNone/>
              <a:defRPr/>
            </a:lvl4pPr>
            <a:lvl5pPr lvl="4" rtl="0">
              <a:spcBef>
                <a:spcPts val="0"/>
              </a:spcBef>
              <a:spcAft>
                <a:spcPts val="0"/>
              </a:spcAft>
              <a:buSzPts val="6400"/>
              <a:buNone/>
              <a:defRPr/>
            </a:lvl5pPr>
            <a:lvl6pPr lvl="5" rtl="0">
              <a:spcBef>
                <a:spcPts val="0"/>
              </a:spcBef>
              <a:spcAft>
                <a:spcPts val="0"/>
              </a:spcAft>
              <a:buSzPts val="6400"/>
              <a:buNone/>
              <a:defRPr/>
            </a:lvl6pPr>
            <a:lvl7pPr lvl="6" rtl="0">
              <a:spcBef>
                <a:spcPts val="0"/>
              </a:spcBef>
              <a:spcAft>
                <a:spcPts val="0"/>
              </a:spcAft>
              <a:buSzPts val="6400"/>
              <a:buNone/>
              <a:defRPr/>
            </a:lvl7pPr>
            <a:lvl8pPr lvl="7" rtl="0">
              <a:spcBef>
                <a:spcPts val="0"/>
              </a:spcBef>
              <a:spcAft>
                <a:spcPts val="0"/>
              </a:spcAft>
              <a:buSzPts val="6400"/>
              <a:buNone/>
              <a:defRPr/>
            </a:lvl8pPr>
            <a:lvl9pPr lvl="8" rtl="0">
              <a:spcBef>
                <a:spcPts val="0"/>
              </a:spcBef>
              <a:spcAft>
                <a:spcPts val="0"/>
              </a:spcAft>
              <a:buSzPts val="6400"/>
              <a:buNone/>
              <a:defRPr/>
            </a:lvl9pPr>
          </a:lstStyle>
          <a:p/>
        </p:txBody>
      </p:sp>
      <p:sp>
        <p:nvSpPr>
          <p:cNvPr id="206" name="Google Shape;206;p41"/>
          <p:cNvSpPr txBox="1"/>
          <p:nvPr>
            <p:ph idx="1" type="body"/>
          </p:nvPr>
        </p:nvSpPr>
        <p:spPr>
          <a:xfrm>
            <a:off x="2768550" y="2635300"/>
            <a:ext cx="18846900" cy="8652900"/>
          </a:xfrm>
          <a:prstGeom prst="rect">
            <a:avLst/>
          </a:prstGeom>
        </p:spPr>
        <p:txBody>
          <a:bodyPr anchorCtr="0" anchor="t" bIns="121875" lIns="0" spcFirstLastPara="1" rIns="121900" wrap="square" tIns="0">
            <a:noAutofit/>
          </a:bodyPr>
          <a:lstStyle>
            <a:lvl1pPr indent="-431800" lvl="0" marL="457200" rtl="0">
              <a:spcBef>
                <a:spcPts val="1000"/>
              </a:spcBef>
              <a:spcAft>
                <a:spcPts val="0"/>
              </a:spcAft>
              <a:buSzPts val="3200"/>
              <a:buChar char="●"/>
              <a:defRPr/>
            </a:lvl1pPr>
            <a:lvl2pPr indent="-431800" lvl="1" marL="914400" rtl="0">
              <a:spcBef>
                <a:spcPts val="1000"/>
              </a:spcBef>
              <a:spcAft>
                <a:spcPts val="0"/>
              </a:spcAft>
              <a:buSzPts val="3200"/>
              <a:buChar char="○"/>
              <a:defRPr/>
            </a:lvl2pPr>
            <a:lvl3pPr indent="-431800" lvl="2" marL="1371600" rtl="0">
              <a:spcBef>
                <a:spcPts val="1000"/>
              </a:spcBef>
              <a:spcAft>
                <a:spcPts val="0"/>
              </a:spcAft>
              <a:buSzPts val="3200"/>
              <a:buChar char="■"/>
              <a:defRPr/>
            </a:lvl3pPr>
            <a:lvl4pPr indent="-431800" lvl="3" marL="1828800" rtl="0">
              <a:spcBef>
                <a:spcPts val="1000"/>
              </a:spcBef>
              <a:spcAft>
                <a:spcPts val="0"/>
              </a:spcAft>
              <a:buSzPts val="3200"/>
              <a:buChar char="●"/>
              <a:defRPr/>
            </a:lvl4pPr>
            <a:lvl5pPr indent="-431800" lvl="4" marL="2286000" rtl="0">
              <a:spcBef>
                <a:spcPts val="1000"/>
              </a:spcBef>
              <a:spcAft>
                <a:spcPts val="0"/>
              </a:spcAft>
              <a:buSzPts val="3200"/>
              <a:buChar char="○"/>
              <a:defRPr/>
            </a:lvl5pPr>
            <a:lvl6pPr indent="-431800" lvl="5" marL="2743200" rtl="0">
              <a:spcBef>
                <a:spcPts val="1000"/>
              </a:spcBef>
              <a:spcAft>
                <a:spcPts val="0"/>
              </a:spcAft>
              <a:buSzPts val="3200"/>
              <a:buChar char="■"/>
              <a:defRPr/>
            </a:lvl6pPr>
            <a:lvl7pPr indent="-431800" lvl="6" marL="3200400" rtl="0">
              <a:spcBef>
                <a:spcPts val="1000"/>
              </a:spcBef>
              <a:spcAft>
                <a:spcPts val="0"/>
              </a:spcAft>
              <a:buSzPts val="3200"/>
              <a:buChar char="●"/>
              <a:defRPr/>
            </a:lvl7pPr>
            <a:lvl8pPr indent="-431800" lvl="7" marL="3657600" rtl="0">
              <a:spcBef>
                <a:spcPts val="1000"/>
              </a:spcBef>
              <a:spcAft>
                <a:spcPts val="0"/>
              </a:spcAft>
              <a:buSzPts val="3200"/>
              <a:buChar char="○"/>
              <a:defRPr/>
            </a:lvl8pPr>
            <a:lvl9pPr indent="-431800" lvl="8" marL="4114800" rtl="0">
              <a:spcBef>
                <a:spcPts val="1000"/>
              </a:spcBef>
              <a:spcAft>
                <a:spcPts val="0"/>
              </a:spcAft>
              <a:buSzPts val="3200"/>
              <a:buChar char="■"/>
              <a:defRPr/>
            </a:lvl9pPr>
          </a:lstStyle>
          <a:p/>
        </p:txBody>
      </p:sp>
      <p:pic>
        <p:nvPicPr>
          <p:cNvPr id="207" name="Google Shape;207;p41"/>
          <p:cNvPicPr preferRelativeResize="0"/>
          <p:nvPr/>
        </p:nvPicPr>
        <p:blipFill>
          <a:blip r:embed="rId2">
            <a:alphaModFix/>
          </a:blip>
          <a:stretch>
            <a:fillRect/>
          </a:stretch>
        </p:blipFill>
        <p:spPr>
          <a:xfrm>
            <a:off x="20021750" y="581350"/>
            <a:ext cx="3802621" cy="1397050"/>
          </a:xfrm>
          <a:prstGeom prst="rect">
            <a:avLst/>
          </a:prstGeom>
          <a:noFill/>
          <a:ln>
            <a:noFill/>
          </a:ln>
        </p:spPr>
      </p:pic>
      <p:sp>
        <p:nvSpPr>
          <p:cNvPr id="208" name="Google Shape;208;p41"/>
          <p:cNvSpPr txBox="1"/>
          <p:nvPr/>
        </p:nvSpPr>
        <p:spPr>
          <a:xfrm>
            <a:off x="16538100" y="12421525"/>
            <a:ext cx="7160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@yourtwitterhandle |</a:t>
            </a:r>
            <a:r>
              <a:rPr lang="en-US" sz="2100">
                <a:solidFill>
                  <a:schemeClr val="dk1"/>
                </a:solidFill>
                <a:uFill>
                  <a:noFill/>
                </a:uFill>
                <a:latin typeface="Source Code Pro"/>
                <a:ea typeface="Source Code Pro"/>
                <a:cs typeface="Source Code Pro"/>
                <a:sym typeface="Source Code Pro"/>
                <a:hlinkClick r:id="rId3">
                  <a:extLst>
                    <a:ext uri="{A12FA001-AC4F-418D-AE19-62706E023703}">
                      <ahyp:hlinkClr val="tx"/>
                    </a:ext>
                  </a:extLst>
                </a:hlinkClick>
              </a:rPr>
              <a:t> developer.confluent.io</a:t>
            </a:r>
            <a:endParaRPr sz="2100">
              <a:latin typeface="Source Code Pro"/>
              <a:ea typeface="Source Code Pro"/>
              <a:cs typeface="Source Code Pro"/>
              <a:sym typeface="Source Code Pro"/>
            </a:endParaRPr>
          </a:p>
        </p:txBody>
      </p:sp>
    </p:spTree>
  </p:cSld>
  <p:clrMapOvr>
    <a:masterClrMapping/>
  </p:clrMapOvr>
  <p:extLst>
    <p:ext uri="{DCECCB84-F9BA-43D5-87BE-67443E8EF086}">
      <p15:sldGuideLst>
        <p15:guide id="1" pos="1468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white" type="obj">
  <p:cSld name="OBJECT">
    <p:spTree>
      <p:nvGrpSpPr>
        <p:cNvPr id="25" name="Shape 25"/>
        <p:cNvGrpSpPr/>
        <p:nvPr/>
      </p:nvGrpSpPr>
      <p:grpSpPr>
        <a:xfrm>
          <a:off x="0" y="0"/>
          <a:ext cx="0" cy="0"/>
          <a:chOff x="0" y="0"/>
          <a:chExt cx="0" cy="0"/>
        </a:xfrm>
      </p:grpSpPr>
      <p:sp>
        <p:nvSpPr>
          <p:cNvPr id="26" name="Google Shape;26;p5"/>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829494"/>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rgbClr val="829494"/>
              </a:solidFill>
              <a:latin typeface="Montserrat"/>
              <a:ea typeface="Montserrat"/>
              <a:cs typeface="Montserrat"/>
              <a:sym typeface="Montserrat"/>
            </a:endParaRPr>
          </a:p>
        </p:txBody>
      </p:sp>
      <p:sp>
        <p:nvSpPr>
          <p:cNvPr id="27" name="Google Shape;27;p5"/>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dk2"/>
              </a:buClr>
              <a:buSzPts val="6400"/>
              <a:buFont typeface="Arial"/>
              <a:buNone/>
              <a:defRPr>
                <a:solidFill>
                  <a:schemeClr val="dk2"/>
                </a:solidFill>
              </a:defRPr>
            </a:lvl1pPr>
            <a:lvl2pPr lvl="1" algn="l">
              <a:lnSpc>
                <a:spcPct val="100000"/>
              </a:lnSpc>
              <a:spcBef>
                <a:spcPts val="0"/>
              </a:spcBef>
              <a:spcAft>
                <a:spcPts val="0"/>
              </a:spcAft>
              <a:buSzPts val="6400"/>
              <a:buNone/>
              <a:defRPr/>
            </a:lvl2pPr>
            <a:lvl3pPr lvl="2" algn="l">
              <a:lnSpc>
                <a:spcPct val="100000"/>
              </a:lnSpc>
              <a:spcBef>
                <a:spcPts val="0"/>
              </a:spcBef>
              <a:spcAft>
                <a:spcPts val="0"/>
              </a:spcAft>
              <a:buSzPts val="6400"/>
              <a:buNone/>
              <a:defRPr/>
            </a:lvl3pPr>
            <a:lvl4pPr lvl="3" algn="l">
              <a:lnSpc>
                <a:spcPct val="100000"/>
              </a:lnSpc>
              <a:spcBef>
                <a:spcPts val="0"/>
              </a:spcBef>
              <a:spcAft>
                <a:spcPts val="0"/>
              </a:spcAft>
              <a:buSzPts val="6400"/>
              <a:buNone/>
              <a:defRPr/>
            </a:lvl4pPr>
            <a:lvl5pPr lvl="4" algn="l">
              <a:lnSpc>
                <a:spcPct val="100000"/>
              </a:lnSpc>
              <a:spcBef>
                <a:spcPts val="0"/>
              </a:spcBef>
              <a:spcAft>
                <a:spcPts val="0"/>
              </a:spcAft>
              <a:buSzPts val="6400"/>
              <a:buNone/>
              <a:defRPr/>
            </a:lvl5pPr>
            <a:lvl6pPr lvl="5" algn="l">
              <a:lnSpc>
                <a:spcPct val="100000"/>
              </a:lnSpc>
              <a:spcBef>
                <a:spcPts val="0"/>
              </a:spcBef>
              <a:spcAft>
                <a:spcPts val="0"/>
              </a:spcAft>
              <a:buSzPts val="6400"/>
              <a:buNone/>
              <a:defRPr/>
            </a:lvl6pPr>
            <a:lvl7pPr lvl="6" algn="l">
              <a:lnSpc>
                <a:spcPct val="100000"/>
              </a:lnSpc>
              <a:spcBef>
                <a:spcPts val="0"/>
              </a:spcBef>
              <a:spcAft>
                <a:spcPts val="0"/>
              </a:spcAft>
              <a:buSzPts val="6400"/>
              <a:buNone/>
              <a:defRPr/>
            </a:lvl7pPr>
            <a:lvl8pPr lvl="7" algn="l">
              <a:lnSpc>
                <a:spcPct val="100000"/>
              </a:lnSpc>
              <a:spcBef>
                <a:spcPts val="0"/>
              </a:spcBef>
              <a:spcAft>
                <a:spcPts val="0"/>
              </a:spcAft>
              <a:buSzPts val="6400"/>
              <a:buNone/>
              <a:defRPr/>
            </a:lvl8pPr>
            <a:lvl9pPr lvl="8" algn="l">
              <a:lnSpc>
                <a:spcPct val="100000"/>
              </a:lnSpc>
              <a:spcBef>
                <a:spcPts val="0"/>
              </a:spcBef>
              <a:spcAft>
                <a:spcPts val="0"/>
              </a:spcAft>
              <a:buSzPts val="6400"/>
              <a:buNone/>
              <a:defRPr/>
            </a:lvl9pPr>
          </a:lstStyle>
          <a:p/>
        </p:txBody>
      </p:sp>
      <p:sp>
        <p:nvSpPr>
          <p:cNvPr id="28" name="Google Shape;28;p5"/>
          <p:cNvSpPr txBox="1"/>
          <p:nvPr>
            <p:ph idx="1" type="body"/>
          </p:nvPr>
        </p:nvSpPr>
        <p:spPr>
          <a:xfrm>
            <a:off x="914400" y="2633787"/>
            <a:ext cx="22548900" cy="93264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Clr>
                <a:schemeClr val="dk1"/>
              </a:buClr>
              <a:buSzPts val="3700"/>
              <a:buChar char="•"/>
              <a:defRPr/>
            </a:lvl1pPr>
            <a:lvl2pPr indent="-463550" lvl="1" marL="914400" algn="l">
              <a:lnSpc>
                <a:spcPct val="100000"/>
              </a:lnSpc>
              <a:spcBef>
                <a:spcPts val="1100"/>
              </a:spcBef>
              <a:spcAft>
                <a:spcPts val="0"/>
              </a:spcAft>
              <a:buClr>
                <a:schemeClr val="dk1"/>
              </a:buClr>
              <a:buSzPts val="3700"/>
              <a:buChar char="•"/>
              <a:defRPr/>
            </a:lvl2pPr>
            <a:lvl3pPr indent="-463550" lvl="2" marL="1371600" algn="l">
              <a:lnSpc>
                <a:spcPct val="100000"/>
              </a:lnSpc>
              <a:spcBef>
                <a:spcPts val="1100"/>
              </a:spcBef>
              <a:spcAft>
                <a:spcPts val="0"/>
              </a:spcAft>
              <a:buClr>
                <a:schemeClr val="dk1"/>
              </a:buClr>
              <a:buSzPts val="3700"/>
              <a:buChar char="•"/>
              <a:defRPr/>
            </a:lvl3pPr>
            <a:lvl4pPr indent="-463550" lvl="3" marL="1828800" algn="l">
              <a:lnSpc>
                <a:spcPct val="100000"/>
              </a:lnSpc>
              <a:spcBef>
                <a:spcPts val="1100"/>
              </a:spcBef>
              <a:spcAft>
                <a:spcPts val="0"/>
              </a:spcAft>
              <a:buClr>
                <a:schemeClr val="dk1"/>
              </a:buClr>
              <a:buSzPts val="3700"/>
              <a:buChar char="•"/>
              <a:defRPr/>
            </a:lvl4pPr>
            <a:lvl5pPr indent="-463550" lvl="4" marL="2286000" algn="l">
              <a:lnSpc>
                <a:spcPct val="100000"/>
              </a:lnSpc>
              <a:spcBef>
                <a:spcPts val="1100"/>
              </a:spcBef>
              <a:spcAft>
                <a:spcPts val="0"/>
              </a:spcAft>
              <a:buClr>
                <a:schemeClr val="dk1"/>
              </a:buClr>
              <a:buSzPts val="3700"/>
              <a:buChar char="•"/>
              <a:defRPr/>
            </a:lvl5pPr>
            <a:lvl6pPr indent="-463550" lvl="5" marL="2743200" algn="l">
              <a:lnSpc>
                <a:spcPct val="100000"/>
              </a:lnSpc>
              <a:spcBef>
                <a:spcPts val="1100"/>
              </a:spcBef>
              <a:spcAft>
                <a:spcPts val="0"/>
              </a:spcAft>
              <a:buClr>
                <a:schemeClr val="dk1"/>
              </a:buClr>
              <a:buSzPts val="3700"/>
              <a:buChar char="•"/>
              <a:defRPr/>
            </a:lvl6pPr>
            <a:lvl7pPr indent="-463550" lvl="6" marL="3200400" algn="l">
              <a:lnSpc>
                <a:spcPct val="100000"/>
              </a:lnSpc>
              <a:spcBef>
                <a:spcPts val="1100"/>
              </a:spcBef>
              <a:spcAft>
                <a:spcPts val="0"/>
              </a:spcAft>
              <a:buClr>
                <a:schemeClr val="dk1"/>
              </a:buClr>
              <a:buSzPts val="3700"/>
              <a:buChar char="•"/>
              <a:defRPr/>
            </a:lvl7pPr>
            <a:lvl8pPr indent="-463550" lvl="7" marL="3657600" algn="l">
              <a:lnSpc>
                <a:spcPct val="100000"/>
              </a:lnSpc>
              <a:spcBef>
                <a:spcPts val="1100"/>
              </a:spcBef>
              <a:spcAft>
                <a:spcPts val="0"/>
              </a:spcAft>
              <a:buClr>
                <a:schemeClr val="dk1"/>
              </a:buClr>
              <a:buSzPts val="3700"/>
              <a:buChar char="•"/>
              <a:defRPr/>
            </a:lvl8pPr>
            <a:lvl9pPr indent="-463550" lvl="8" marL="4114800" algn="l">
              <a:lnSpc>
                <a:spcPct val="100000"/>
              </a:lnSpc>
              <a:spcBef>
                <a:spcPts val="1100"/>
              </a:spcBef>
              <a:spcAft>
                <a:spcPts val="0"/>
              </a:spcAft>
              <a:buClr>
                <a:schemeClr val="dk1"/>
              </a:buClr>
              <a:buSzPts val="3700"/>
              <a:buChar char="•"/>
              <a:defRPr/>
            </a:lvl9pPr>
          </a:lstStyle>
          <a:p/>
        </p:txBody>
      </p:sp>
      <p:sp>
        <p:nvSpPr>
          <p:cNvPr id="29" name="Google Shape;29;p5"/>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30" name="Google Shape;30;p5"/>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lor block">
  <p:cSld name="CUSTOM_1_1_2">
    <p:bg>
      <p:bgPr>
        <a:solidFill>
          <a:schemeClr val="lt1"/>
        </a:solidFill>
      </p:bgPr>
    </p:bg>
    <p:spTree>
      <p:nvGrpSpPr>
        <p:cNvPr id="209" name="Shape 209"/>
        <p:cNvGrpSpPr/>
        <p:nvPr/>
      </p:nvGrpSpPr>
      <p:grpSpPr>
        <a:xfrm>
          <a:off x="0" y="0"/>
          <a:ext cx="0" cy="0"/>
          <a:chOff x="0" y="0"/>
          <a:chExt cx="0" cy="0"/>
        </a:xfrm>
      </p:grpSpPr>
      <p:sp>
        <p:nvSpPr>
          <p:cNvPr id="210" name="Google Shape;210;p42"/>
          <p:cNvSpPr/>
          <p:nvPr/>
        </p:nvSpPr>
        <p:spPr>
          <a:xfrm>
            <a:off x="0" y="0"/>
            <a:ext cx="12173700" cy="137160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 name="Google Shape;211;p42"/>
          <p:cNvSpPr txBox="1"/>
          <p:nvPr>
            <p:ph type="title"/>
          </p:nvPr>
        </p:nvSpPr>
        <p:spPr>
          <a:xfrm>
            <a:off x="1218667" y="899283"/>
            <a:ext cx="9516000" cy="1132800"/>
          </a:xfrm>
          <a:prstGeom prst="rect">
            <a:avLst/>
          </a:prstGeom>
        </p:spPr>
        <p:txBody>
          <a:bodyPr anchorCtr="0" anchor="t" bIns="121875" lIns="0" spcFirstLastPara="1" rIns="243800" wrap="square" tIns="121875">
            <a:noAutofit/>
          </a:bodyPr>
          <a:lstStyle>
            <a:lvl1pPr lvl="0" rtl="0">
              <a:spcBef>
                <a:spcPts val="0"/>
              </a:spcBef>
              <a:spcAft>
                <a:spcPts val="0"/>
              </a:spcAft>
              <a:buClr>
                <a:schemeClr val="lt1"/>
              </a:buClr>
              <a:buSzPts val="5900"/>
              <a:buNone/>
              <a:defRPr>
                <a:solidFill>
                  <a:schemeClr val="lt1"/>
                </a:solidFill>
              </a:defRPr>
            </a:lvl1pPr>
            <a:lvl2pPr lvl="1" rtl="0">
              <a:spcBef>
                <a:spcPts val="0"/>
              </a:spcBef>
              <a:spcAft>
                <a:spcPts val="0"/>
              </a:spcAft>
              <a:buClr>
                <a:schemeClr val="lt1"/>
              </a:buClr>
              <a:buSzPts val="6400"/>
              <a:buNone/>
              <a:defRPr>
                <a:solidFill>
                  <a:schemeClr val="lt1"/>
                </a:solidFill>
              </a:defRPr>
            </a:lvl2pPr>
            <a:lvl3pPr lvl="2" rtl="0">
              <a:spcBef>
                <a:spcPts val="0"/>
              </a:spcBef>
              <a:spcAft>
                <a:spcPts val="0"/>
              </a:spcAft>
              <a:buClr>
                <a:schemeClr val="lt1"/>
              </a:buClr>
              <a:buSzPts val="6400"/>
              <a:buNone/>
              <a:defRPr>
                <a:solidFill>
                  <a:schemeClr val="lt1"/>
                </a:solidFill>
              </a:defRPr>
            </a:lvl3pPr>
            <a:lvl4pPr lvl="3" rtl="0">
              <a:spcBef>
                <a:spcPts val="0"/>
              </a:spcBef>
              <a:spcAft>
                <a:spcPts val="0"/>
              </a:spcAft>
              <a:buClr>
                <a:schemeClr val="lt1"/>
              </a:buClr>
              <a:buSzPts val="6400"/>
              <a:buNone/>
              <a:defRPr>
                <a:solidFill>
                  <a:schemeClr val="lt1"/>
                </a:solidFill>
              </a:defRPr>
            </a:lvl4pPr>
            <a:lvl5pPr lvl="4" rtl="0">
              <a:spcBef>
                <a:spcPts val="0"/>
              </a:spcBef>
              <a:spcAft>
                <a:spcPts val="0"/>
              </a:spcAft>
              <a:buClr>
                <a:schemeClr val="lt1"/>
              </a:buClr>
              <a:buSzPts val="6400"/>
              <a:buNone/>
              <a:defRPr>
                <a:solidFill>
                  <a:schemeClr val="lt1"/>
                </a:solidFill>
              </a:defRPr>
            </a:lvl5pPr>
            <a:lvl6pPr lvl="5" rtl="0">
              <a:spcBef>
                <a:spcPts val="0"/>
              </a:spcBef>
              <a:spcAft>
                <a:spcPts val="0"/>
              </a:spcAft>
              <a:buClr>
                <a:schemeClr val="lt1"/>
              </a:buClr>
              <a:buSzPts val="6400"/>
              <a:buNone/>
              <a:defRPr>
                <a:solidFill>
                  <a:schemeClr val="lt1"/>
                </a:solidFill>
              </a:defRPr>
            </a:lvl6pPr>
            <a:lvl7pPr lvl="6" rtl="0">
              <a:spcBef>
                <a:spcPts val="0"/>
              </a:spcBef>
              <a:spcAft>
                <a:spcPts val="0"/>
              </a:spcAft>
              <a:buClr>
                <a:schemeClr val="lt1"/>
              </a:buClr>
              <a:buSzPts val="6400"/>
              <a:buNone/>
              <a:defRPr>
                <a:solidFill>
                  <a:schemeClr val="lt1"/>
                </a:solidFill>
              </a:defRPr>
            </a:lvl7pPr>
            <a:lvl8pPr lvl="7" rtl="0">
              <a:spcBef>
                <a:spcPts val="0"/>
              </a:spcBef>
              <a:spcAft>
                <a:spcPts val="0"/>
              </a:spcAft>
              <a:buClr>
                <a:schemeClr val="lt1"/>
              </a:buClr>
              <a:buSzPts val="6400"/>
              <a:buNone/>
              <a:defRPr>
                <a:solidFill>
                  <a:schemeClr val="lt1"/>
                </a:solidFill>
              </a:defRPr>
            </a:lvl8pPr>
            <a:lvl9pPr lvl="8" rtl="0">
              <a:spcBef>
                <a:spcPts val="0"/>
              </a:spcBef>
              <a:spcAft>
                <a:spcPts val="0"/>
              </a:spcAft>
              <a:buClr>
                <a:schemeClr val="lt1"/>
              </a:buClr>
              <a:buSzPts val="6400"/>
              <a:buNone/>
              <a:defRPr>
                <a:solidFill>
                  <a:schemeClr val="lt1"/>
                </a:solidFill>
              </a:defRPr>
            </a:lvl9pPr>
          </a:lstStyle>
          <a:p/>
        </p:txBody>
      </p:sp>
      <p:sp>
        <p:nvSpPr>
          <p:cNvPr id="212" name="Google Shape;212;p42"/>
          <p:cNvSpPr txBox="1"/>
          <p:nvPr>
            <p:ph idx="1" type="body"/>
          </p:nvPr>
        </p:nvSpPr>
        <p:spPr>
          <a:xfrm>
            <a:off x="1218675" y="3174800"/>
            <a:ext cx="9516000" cy="7034400"/>
          </a:xfrm>
          <a:prstGeom prst="rect">
            <a:avLst/>
          </a:prstGeom>
        </p:spPr>
        <p:txBody>
          <a:bodyPr anchorCtr="0" anchor="t" bIns="121875" lIns="0" spcFirstLastPara="1" rIns="121900" wrap="square" tIns="0">
            <a:noAutofit/>
          </a:bodyPr>
          <a:lstStyle>
            <a:lvl1pPr indent="-431800" lvl="0" marL="457200" rtl="0">
              <a:spcBef>
                <a:spcPts val="1000"/>
              </a:spcBef>
              <a:spcAft>
                <a:spcPts val="0"/>
              </a:spcAft>
              <a:buClr>
                <a:schemeClr val="lt1"/>
              </a:buClr>
              <a:buSzPts val="3200"/>
              <a:buChar char="●"/>
              <a:defRPr>
                <a:solidFill>
                  <a:schemeClr val="lt1"/>
                </a:solidFill>
              </a:defRPr>
            </a:lvl1pPr>
            <a:lvl2pPr indent="-431800" lvl="1" marL="914400" rtl="0">
              <a:spcBef>
                <a:spcPts val="1000"/>
              </a:spcBef>
              <a:spcAft>
                <a:spcPts val="0"/>
              </a:spcAft>
              <a:buClr>
                <a:schemeClr val="lt1"/>
              </a:buClr>
              <a:buSzPts val="3200"/>
              <a:buChar char="○"/>
              <a:defRPr>
                <a:solidFill>
                  <a:schemeClr val="lt1"/>
                </a:solidFill>
              </a:defRPr>
            </a:lvl2pPr>
            <a:lvl3pPr indent="-431800" lvl="2" marL="1371600" rtl="0">
              <a:spcBef>
                <a:spcPts val="1000"/>
              </a:spcBef>
              <a:spcAft>
                <a:spcPts val="0"/>
              </a:spcAft>
              <a:buClr>
                <a:schemeClr val="lt1"/>
              </a:buClr>
              <a:buSzPts val="3200"/>
              <a:buChar char="■"/>
              <a:defRPr>
                <a:solidFill>
                  <a:schemeClr val="lt1"/>
                </a:solidFill>
              </a:defRPr>
            </a:lvl3pPr>
            <a:lvl4pPr indent="-431800" lvl="3" marL="1828800" rtl="0">
              <a:spcBef>
                <a:spcPts val="1000"/>
              </a:spcBef>
              <a:spcAft>
                <a:spcPts val="0"/>
              </a:spcAft>
              <a:buClr>
                <a:schemeClr val="lt1"/>
              </a:buClr>
              <a:buSzPts val="3200"/>
              <a:buChar char="●"/>
              <a:defRPr>
                <a:solidFill>
                  <a:schemeClr val="lt1"/>
                </a:solidFill>
              </a:defRPr>
            </a:lvl4pPr>
            <a:lvl5pPr indent="-431800" lvl="4" marL="2286000" rtl="0">
              <a:spcBef>
                <a:spcPts val="1000"/>
              </a:spcBef>
              <a:spcAft>
                <a:spcPts val="0"/>
              </a:spcAft>
              <a:buClr>
                <a:schemeClr val="lt1"/>
              </a:buClr>
              <a:buSzPts val="3200"/>
              <a:buChar char="○"/>
              <a:defRPr>
                <a:solidFill>
                  <a:schemeClr val="lt1"/>
                </a:solidFill>
              </a:defRPr>
            </a:lvl5pPr>
            <a:lvl6pPr indent="-431800" lvl="5" marL="2743200" rtl="0">
              <a:spcBef>
                <a:spcPts val="1000"/>
              </a:spcBef>
              <a:spcAft>
                <a:spcPts val="0"/>
              </a:spcAft>
              <a:buClr>
                <a:schemeClr val="lt1"/>
              </a:buClr>
              <a:buSzPts val="3200"/>
              <a:buChar char="■"/>
              <a:defRPr>
                <a:solidFill>
                  <a:schemeClr val="lt1"/>
                </a:solidFill>
              </a:defRPr>
            </a:lvl6pPr>
            <a:lvl7pPr indent="-431800" lvl="6" marL="3200400" rtl="0">
              <a:spcBef>
                <a:spcPts val="1000"/>
              </a:spcBef>
              <a:spcAft>
                <a:spcPts val="0"/>
              </a:spcAft>
              <a:buClr>
                <a:schemeClr val="lt1"/>
              </a:buClr>
              <a:buSzPts val="3200"/>
              <a:buChar char="●"/>
              <a:defRPr>
                <a:solidFill>
                  <a:schemeClr val="lt1"/>
                </a:solidFill>
              </a:defRPr>
            </a:lvl7pPr>
            <a:lvl8pPr indent="-431800" lvl="7" marL="3657600" rtl="0">
              <a:spcBef>
                <a:spcPts val="1000"/>
              </a:spcBef>
              <a:spcAft>
                <a:spcPts val="0"/>
              </a:spcAft>
              <a:buClr>
                <a:schemeClr val="lt1"/>
              </a:buClr>
              <a:buSzPts val="3200"/>
              <a:buChar char="○"/>
              <a:defRPr>
                <a:solidFill>
                  <a:schemeClr val="lt1"/>
                </a:solidFill>
              </a:defRPr>
            </a:lvl8pPr>
            <a:lvl9pPr indent="-431800" lvl="8" marL="4114800" rtl="0">
              <a:spcBef>
                <a:spcPts val="1000"/>
              </a:spcBef>
              <a:spcAft>
                <a:spcPts val="0"/>
              </a:spcAft>
              <a:buClr>
                <a:schemeClr val="lt1"/>
              </a:buClr>
              <a:buSzPts val="3200"/>
              <a:buChar char="■"/>
              <a:defRPr>
                <a:solidFill>
                  <a:schemeClr val="lt1"/>
                </a:solidFill>
              </a:defRPr>
            </a:lvl9pPr>
          </a:lstStyle>
          <a:p/>
        </p:txBody>
      </p:sp>
      <p:sp>
        <p:nvSpPr>
          <p:cNvPr id="213" name="Google Shape;213;p42"/>
          <p:cNvSpPr txBox="1"/>
          <p:nvPr>
            <p:ph idx="2" type="body"/>
          </p:nvPr>
        </p:nvSpPr>
        <p:spPr>
          <a:xfrm>
            <a:off x="13364800" y="3174800"/>
            <a:ext cx="9516000" cy="7034400"/>
          </a:xfrm>
          <a:prstGeom prst="rect">
            <a:avLst/>
          </a:prstGeom>
        </p:spPr>
        <p:txBody>
          <a:bodyPr anchorCtr="0" anchor="t" bIns="121875" lIns="0" spcFirstLastPara="1" rIns="121900" wrap="square" tIns="0">
            <a:noAutofit/>
          </a:bodyPr>
          <a:lstStyle>
            <a:lvl1pPr indent="-431800" lvl="0" marL="457200" rtl="0">
              <a:spcBef>
                <a:spcPts val="1000"/>
              </a:spcBef>
              <a:spcAft>
                <a:spcPts val="0"/>
              </a:spcAft>
              <a:buSzPts val="3200"/>
              <a:buChar char="●"/>
              <a:defRPr/>
            </a:lvl1pPr>
            <a:lvl2pPr indent="-431800" lvl="1" marL="914400" rtl="0">
              <a:spcBef>
                <a:spcPts val="1000"/>
              </a:spcBef>
              <a:spcAft>
                <a:spcPts val="0"/>
              </a:spcAft>
              <a:buSzPts val="3200"/>
              <a:buChar char="○"/>
              <a:defRPr/>
            </a:lvl2pPr>
            <a:lvl3pPr indent="-431800" lvl="2" marL="1371600" rtl="0">
              <a:spcBef>
                <a:spcPts val="1000"/>
              </a:spcBef>
              <a:spcAft>
                <a:spcPts val="0"/>
              </a:spcAft>
              <a:buSzPts val="3200"/>
              <a:buChar char="■"/>
              <a:defRPr/>
            </a:lvl3pPr>
            <a:lvl4pPr indent="-431800" lvl="3" marL="1828800" rtl="0">
              <a:spcBef>
                <a:spcPts val="1000"/>
              </a:spcBef>
              <a:spcAft>
                <a:spcPts val="0"/>
              </a:spcAft>
              <a:buSzPts val="3200"/>
              <a:buChar char="●"/>
              <a:defRPr/>
            </a:lvl4pPr>
            <a:lvl5pPr indent="-431800" lvl="4" marL="2286000" rtl="0">
              <a:spcBef>
                <a:spcPts val="1000"/>
              </a:spcBef>
              <a:spcAft>
                <a:spcPts val="0"/>
              </a:spcAft>
              <a:buSzPts val="3200"/>
              <a:buChar char="○"/>
              <a:defRPr/>
            </a:lvl5pPr>
            <a:lvl6pPr indent="-431800" lvl="5" marL="2743200" rtl="0">
              <a:spcBef>
                <a:spcPts val="1000"/>
              </a:spcBef>
              <a:spcAft>
                <a:spcPts val="0"/>
              </a:spcAft>
              <a:buSzPts val="3200"/>
              <a:buChar char="■"/>
              <a:defRPr/>
            </a:lvl6pPr>
            <a:lvl7pPr indent="-431800" lvl="6" marL="3200400" rtl="0">
              <a:spcBef>
                <a:spcPts val="1000"/>
              </a:spcBef>
              <a:spcAft>
                <a:spcPts val="0"/>
              </a:spcAft>
              <a:buSzPts val="3200"/>
              <a:buChar char="●"/>
              <a:defRPr/>
            </a:lvl7pPr>
            <a:lvl8pPr indent="-431800" lvl="7" marL="3657600" rtl="0">
              <a:spcBef>
                <a:spcPts val="1000"/>
              </a:spcBef>
              <a:spcAft>
                <a:spcPts val="0"/>
              </a:spcAft>
              <a:buSzPts val="3200"/>
              <a:buChar char="○"/>
              <a:defRPr/>
            </a:lvl8pPr>
            <a:lvl9pPr indent="-431800" lvl="8" marL="4114800" rtl="0">
              <a:spcBef>
                <a:spcPts val="1000"/>
              </a:spcBef>
              <a:spcAft>
                <a:spcPts val="0"/>
              </a:spcAft>
              <a:buSzPts val="3200"/>
              <a:buChar char="■"/>
              <a:defRPr/>
            </a:lvl9pPr>
          </a:lstStyle>
          <a:p/>
        </p:txBody>
      </p:sp>
      <p:pic>
        <p:nvPicPr>
          <p:cNvPr id="214" name="Google Shape;214;p42"/>
          <p:cNvPicPr preferRelativeResize="0"/>
          <p:nvPr/>
        </p:nvPicPr>
        <p:blipFill>
          <a:blip r:embed="rId2">
            <a:alphaModFix/>
          </a:blip>
          <a:stretch>
            <a:fillRect/>
          </a:stretch>
        </p:blipFill>
        <p:spPr>
          <a:xfrm>
            <a:off x="20021750" y="581350"/>
            <a:ext cx="3802621" cy="1397050"/>
          </a:xfrm>
          <a:prstGeom prst="rect">
            <a:avLst/>
          </a:prstGeom>
          <a:noFill/>
          <a:ln>
            <a:noFill/>
          </a:ln>
        </p:spPr>
      </p:pic>
      <p:sp>
        <p:nvSpPr>
          <p:cNvPr id="215" name="Google Shape;215;p42"/>
          <p:cNvSpPr txBox="1"/>
          <p:nvPr/>
        </p:nvSpPr>
        <p:spPr>
          <a:xfrm>
            <a:off x="16538100" y="12421525"/>
            <a:ext cx="7160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@yourtwitterhandle |</a:t>
            </a:r>
            <a:r>
              <a:rPr lang="en-US" sz="2100">
                <a:solidFill>
                  <a:schemeClr val="dk1"/>
                </a:solidFill>
                <a:uFill>
                  <a:noFill/>
                </a:uFill>
                <a:latin typeface="Source Code Pro"/>
                <a:ea typeface="Source Code Pro"/>
                <a:cs typeface="Source Code Pro"/>
                <a:sym typeface="Source Code Pro"/>
                <a:hlinkClick r:id="rId3">
                  <a:extLst>
                    <a:ext uri="{A12FA001-AC4F-418D-AE19-62706E023703}">
                      <ahyp:hlinkClr val="tx"/>
                    </a:ext>
                  </a:extLst>
                </a:hlinkClick>
              </a:rPr>
              <a:t> developer.confluent.io</a:t>
            </a:r>
            <a:endParaRPr sz="2100">
              <a:latin typeface="Source Code Pro"/>
              <a:ea typeface="Source Code Pro"/>
              <a:cs typeface="Source Code Pro"/>
              <a:sym typeface="Source Code Pro"/>
            </a:endParaRPr>
          </a:p>
        </p:txBody>
      </p:sp>
    </p:spTree>
  </p:cSld>
  <p:clrMapOvr>
    <a:masterClrMapping/>
  </p:clrMapOvr>
  <p:extLst>
    <p:ext uri="{DCECCB84-F9BA-43D5-87BE-67443E8EF086}">
      <p15:sldGuideLst>
        <p15:guide id="1" pos="14688">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no streams">
  <p:cSld name="Breaker_Denim_1">
    <p:bg>
      <p:bgPr>
        <a:solidFill>
          <a:schemeClr val="dk2"/>
        </a:solidFill>
      </p:bgPr>
    </p:bg>
    <p:spTree>
      <p:nvGrpSpPr>
        <p:cNvPr id="216" name="Shape 216"/>
        <p:cNvGrpSpPr/>
        <p:nvPr/>
      </p:nvGrpSpPr>
      <p:grpSpPr>
        <a:xfrm>
          <a:off x="0" y="0"/>
          <a:ext cx="0" cy="0"/>
          <a:chOff x="0" y="0"/>
          <a:chExt cx="0" cy="0"/>
        </a:xfrm>
      </p:grpSpPr>
      <p:sp>
        <p:nvSpPr>
          <p:cNvPr id="217" name="Google Shape;217;p43"/>
          <p:cNvSpPr txBox="1"/>
          <p:nvPr>
            <p:ph type="title"/>
          </p:nvPr>
        </p:nvSpPr>
        <p:spPr>
          <a:xfrm>
            <a:off x="1224283" y="4153200"/>
            <a:ext cx="21912300" cy="5409600"/>
          </a:xfrm>
          <a:prstGeom prst="rect">
            <a:avLst/>
          </a:prstGeom>
        </p:spPr>
        <p:txBody>
          <a:bodyPr anchorCtr="0" anchor="ctr" bIns="121875" lIns="0" spcFirstLastPara="1" rIns="243800" wrap="square" tIns="121875">
            <a:noAutofit/>
          </a:bodyPr>
          <a:lstStyle>
            <a:lvl1pPr lvl="0" rtl="0">
              <a:spcBef>
                <a:spcPts val="0"/>
              </a:spcBef>
              <a:spcAft>
                <a:spcPts val="0"/>
              </a:spcAft>
              <a:buNone/>
              <a:defRPr i="1" sz="7300">
                <a:solidFill>
                  <a:schemeClr val="lt1"/>
                </a:solidFill>
              </a:defRPr>
            </a:lvl1pPr>
            <a:lvl2pPr lvl="1" rtl="0">
              <a:spcBef>
                <a:spcPts val="0"/>
              </a:spcBef>
              <a:spcAft>
                <a:spcPts val="0"/>
              </a:spcAft>
              <a:buNone/>
              <a:defRPr i="1" sz="7300">
                <a:solidFill>
                  <a:schemeClr val="lt1"/>
                </a:solidFill>
              </a:defRPr>
            </a:lvl2pPr>
            <a:lvl3pPr lvl="2" rtl="0">
              <a:spcBef>
                <a:spcPts val="0"/>
              </a:spcBef>
              <a:spcAft>
                <a:spcPts val="0"/>
              </a:spcAft>
              <a:buNone/>
              <a:defRPr i="1" sz="7300">
                <a:solidFill>
                  <a:schemeClr val="lt1"/>
                </a:solidFill>
              </a:defRPr>
            </a:lvl3pPr>
            <a:lvl4pPr lvl="3" rtl="0">
              <a:spcBef>
                <a:spcPts val="0"/>
              </a:spcBef>
              <a:spcAft>
                <a:spcPts val="0"/>
              </a:spcAft>
              <a:buNone/>
              <a:defRPr i="1" sz="7300">
                <a:solidFill>
                  <a:schemeClr val="lt1"/>
                </a:solidFill>
              </a:defRPr>
            </a:lvl4pPr>
            <a:lvl5pPr lvl="4" rtl="0">
              <a:spcBef>
                <a:spcPts val="0"/>
              </a:spcBef>
              <a:spcAft>
                <a:spcPts val="0"/>
              </a:spcAft>
              <a:buNone/>
              <a:defRPr i="1" sz="7300">
                <a:solidFill>
                  <a:schemeClr val="lt1"/>
                </a:solidFill>
              </a:defRPr>
            </a:lvl5pPr>
            <a:lvl6pPr lvl="5" rtl="0">
              <a:spcBef>
                <a:spcPts val="0"/>
              </a:spcBef>
              <a:spcAft>
                <a:spcPts val="0"/>
              </a:spcAft>
              <a:buNone/>
              <a:defRPr i="1" sz="7300">
                <a:solidFill>
                  <a:schemeClr val="lt1"/>
                </a:solidFill>
              </a:defRPr>
            </a:lvl6pPr>
            <a:lvl7pPr lvl="6" rtl="0">
              <a:spcBef>
                <a:spcPts val="0"/>
              </a:spcBef>
              <a:spcAft>
                <a:spcPts val="0"/>
              </a:spcAft>
              <a:buNone/>
              <a:defRPr i="1" sz="7300">
                <a:solidFill>
                  <a:schemeClr val="lt1"/>
                </a:solidFill>
              </a:defRPr>
            </a:lvl7pPr>
            <a:lvl8pPr lvl="7" rtl="0">
              <a:spcBef>
                <a:spcPts val="0"/>
              </a:spcBef>
              <a:spcAft>
                <a:spcPts val="0"/>
              </a:spcAft>
              <a:buNone/>
              <a:defRPr i="1" sz="7300">
                <a:solidFill>
                  <a:schemeClr val="lt1"/>
                </a:solidFill>
              </a:defRPr>
            </a:lvl8pPr>
            <a:lvl9pPr lvl="8" rtl="0">
              <a:spcBef>
                <a:spcPts val="0"/>
              </a:spcBef>
              <a:spcAft>
                <a:spcPts val="0"/>
              </a:spcAft>
              <a:buNone/>
              <a:defRPr i="1" sz="7300">
                <a:solidFill>
                  <a:schemeClr val="lt1"/>
                </a:solidFill>
              </a:defRPr>
            </a:lvl9pPr>
          </a:lstStyle>
          <a:p/>
        </p:txBody>
      </p:sp>
      <p:pic>
        <p:nvPicPr>
          <p:cNvPr id="218" name="Google Shape;218;p43"/>
          <p:cNvPicPr preferRelativeResize="0"/>
          <p:nvPr/>
        </p:nvPicPr>
        <p:blipFill>
          <a:blip r:embed="rId2">
            <a:alphaModFix/>
          </a:blip>
          <a:stretch>
            <a:fillRect/>
          </a:stretch>
        </p:blipFill>
        <p:spPr>
          <a:xfrm>
            <a:off x="20022263" y="581350"/>
            <a:ext cx="3801594" cy="1397050"/>
          </a:xfrm>
          <a:prstGeom prst="rect">
            <a:avLst/>
          </a:prstGeom>
          <a:noFill/>
          <a:ln>
            <a:noFill/>
          </a:ln>
        </p:spPr>
      </p:pic>
      <p:sp>
        <p:nvSpPr>
          <p:cNvPr id="219" name="Google Shape;219;p43"/>
          <p:cNvSpPr txBox="1"/>
          <p:nvPr/>
        </p:nvSpPr>
        <p:spPr>
          <a:xfrm>
            <a:off x="16538100" y="12421525"/>
            <a:ext cx="7160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lt1"/>
                </a:solidFill>
                <a:latin typeface="Source Code Pro"/>
                <a:ea typeface="Source Code Pro"/>
                <a:cs typeface="Source Code Pro"/>
                <a:sym typeface="Source Code Pro"/>
              </a:rPr>
              <a:t>@yourtwitterhandle |</a:t>
            </a:r>
            <a:r>
              <a:rPr lang="en-US" sz="2100">
                <a:solidFill>
                  <a:schemeClr val="lt1"/>
                </a:solidFill>
                <a:uFill>
                  <a:noFill/>
                </a:uFill>
                <a:latin typeface="Source Code Pro"/>
                <a:ea typeface="Source Code Pro"/>
                <a:cs typeface="Source Code Pro"/>
                <a:sym typeface="Source Code Pro"/>
                <a:hlinkClick r:id="rId3">
                  <a:extLst>
                    <a:ext uri="{A12FA001-AC4F-418D-AE19-62706E023703}">
                      <ahyp:hlinkClr val="tx"/>
                    </a:ext>
                  </a:extLst>
                </a:hlinkClick>
              </a:rPr>
              <a:t> developer.confluent.io</a:t>
            </a:r>
            <a:endParaRPr sz="2100">
              <a:solidFill>
                <a:schemeClr val="lt1"/>
              </a:solidFill>
              <a:latin typeface="Source Code Pro"/>
              <a:ea typeface="Source Code Pro"/>
              <a:cs typeface="Source Code Pro"/>
              <a:sym typeface="Source Code Pr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_Meadow_1">
    <p:bg>
      <p:bgPr>
        <a:solidFill>
          <a:schemeClr val="dk2"/>
        </a:solidFill>
      </p:bgPr>
    </p:bg>
    <p:spTree>
      <p:nvGrpSpPr>
        <p:cNvPr id="220" name="Shape 220"/>
        <p:cNvGrpSpPr/>
        <p:nvPr/>
      </p:nvGrpSpPr>
      <p:grpSpPr>
        <a:xfrm>
          <a:off x="0" y="0"/>
          <a:ext cx="0" cy="0"/>
          <a:chOff x="0" y="0"/>
          <a:chExt cx="0" cy="0"/>
        </a:xfrm>
      </p:grpSpPr>
      <p:pic>
        <p:nvPicPr>
          <p:cNvPr id="221" name="Google Shape;221;p44"/>
          <p:cNvPicPr preferRelativeResize="0"/>
          <p:nvPr/>
        </p:nvPicPr>
        <p:blipFill rotWithShape="1">
          <a:blip r:embed="rId2">
            <a:alphaModFix/>
          </a:blip>
          <a:srcRect b="2467" l="0" r="0" t="0"/>
          <a:stretch/>
        </p:blipFill>
        <p:spPr>
          <a:xfrm>
            <a:off x="-11533" y="1442200"/>
            <a:ext cx="24384000" cy="12273799"/>
          </a:xfrm>
          <a:prstGeom prst="rect">
            <a:avLst/>
          </a:prstGeom>
          <a:noFill/>
          <a:ln>
            <a:noFill/>
          </a:ln>
        </p:spPr>
      </p:pic>
      <p:sp>
        <p:nvSpPr>
          <p:cNvPr id="222" name="Google Shape;222;p44"/>
          <p:cNvSpPr txBox="1"/>
          <p:nvPr>
            <p:ph type="ctrTitle"/>
          </p:nvPr>
        </p:nvSpPr>
        <p:spPr>
          <a:xfrm>
            <a:off x="1521343" y="4701067"/>
            <a:ext cx="20381700" cy="3012900"/>
          </a:xfrm>
          <a:prstGeom prst="rect">
            <a:avLst/>
          </a:prstGeom>
          <a:noFill/>
          <a:ln>
            <a:noFill/>
          </a:ln>
        </p:spPr>
        <p:txBody>
          <a:bodyPr anchorCtr="0" anchor="b" bIns="121875" lIns="0" spcFirstLastPara="1" rIns="243800" wrap="square" tIns="121875">
            <a:noAutofit/>
          </a:bodyPr>
          <a:lstStyle>
            <a:lvl1pPr lvl="0" rtl="0" algn="l">
              <a:lnSpc>
                <a:spcPct val="90000"/>
              </a:lnSpc>
              <a:spcBef>
                <a:spcPts val="0"/>
              </a:spcBef>
              <a:spcAft>
                <a:spcPts val="0"/>
              </a:spcAft>
              <a:buClr>
                <a:schemeClr val="lt1"/>
              </a:buClr>
              <a:buSzPts val="8000"/>
              <a:buNone/>
              <a:defRPr i="1" sz="8000">
                <a:solidFill>
                  <a:schemeClr val="lt1"/>
                </a:solidFill>
              </a:defRPr>
            </a:lvl1pPr>
            <a:lvl2pPr lvl="1" rtl="0">
              <a:spcBef>
                <a:spcPts val="0"/>
              </a:spcBef>
              <a:spcAft>
                <a:spcPts val="0"/>
              </a:spcAft>
              <a:buClr>
                <a:schemeClr val="lt1"/>
              </a:buClr>
              <a:buSzPts val="8000"/>
              <a:buNone/>
              <a:defRPr i="1" sz="8000">
                <a:solidFill>
                  <a:schemeClr val="lt1"/>
                </a:solidFill>
              </a:defRPr>
            </a:lvl2pPr>
            <a:lvl3pPr lvl="2" rtl="0">
              <a:spcBef>
                <a:spcPts val="0"/>
              </a:spcBef>
              <a:spcAft>
                <a:spcPts val="0"/>
              </a:spcAft>
              <a:buClr>
                <a:schemeClr val="lt1"/>
              </a:buClr>
              <a:buSzPts val="8000"/>
              <a:buNone/>
              <a:defRPr i="1" sz="8000">
                <a:solidFill>
                  <a:schemeClr val="lt1"/>
                </a:solidFill>
              </a:defRPr>
            </a:lvl3pPr>
            <a:lvl4pPr lvl="3" rtl="0">
              <a:spcBef>
                <a:spcPts val="0"/>
              </a:spcBef>
              <a:spcAft>
                <a:spcPts val="0"/>
              </a:spcAft>
              <a:buClr>
                <a:schemeClr val="lt1"/>
              </a:buClr>
              <a:buSzPts val="8000"/>
              <a:buNone/>
              <a:defRPr i="1" sz="8000">
                <a:solidFill>
                  <a:schemeClr val="lt1"/>
                </a:solidFill>
              </a:defRPr>
            </a:lvl4pPr>
            <a:lvl5pPr lvl="4" rtl="0">
              <a:spcBef>
                <a:spcPts val="0"/>
              </a:spcBef>
              <a:spcAft>
                <a:spcPts val="0"/>
              </a:spcAft>
              <a:buClr>
                <a:schemeClr val="lt1"/>
              </a:buClr>
              <a:buSzPts val="8000"/>
              <a:buNone/>
              <a:defRPr i="1" sz="8000">
                <a:solidFill>
                  <a:schemeClr val="lt1"/>
                </a:solidFill>
              </a:defRPr>
            </a:lvl5pPr>
            <a:lvl6pPr lvl="5" rtl="0">
              <a:spcBef>
                <a:spcPts val="0"/>
              </a:spcBef>
              <a:spcAft>
                <a:spcPts val="0"/>
              </a:spcAft>
              <a:buClr>
                <a:schemeClr val="lt1"/>
              </a:buClr>
              <a:buSzPts val="8000"/>
              <a:buNone/>
              <a:defRPr i="1" sz="8000">
                <a:solidFill>
                  <a:schemeClr val="lt1"/>
                </a:solidFill>
              </a:defRPr>
            </a:lvl6pPr>
            <a:lvl7pPr lvl="6" rtl="0">
              <a:spcBef>
                <a:spcPts val="0"/>
              </a:spcBef>
              <a:spcAft>
                <a:spcPts val="0"/>
              </a:spcAft>
              <a:buClr>
                <a:schemeClr val="lt1"/>
              </a:buClr>
              <a:buSzPts val="8000"/>
              <a:buNone/>
              <a:defRPr i="1" sz="8000">
                <a:solidFill>
                  <a:schemeClr val="lt1"/>
                </a:solidFill>
              </a:defRPr>
            </a:lvl7pPr>
            <a:lvl8pPr lvl="7" rtl="0">
              <a:spcBef>
                <a:spcPts val="0"/>
              </a:spcBef>
              <a:spcAft>
                <a:spcPts val="0"/>
              </a:spcAft>
              <a:buClr>
                <a:schemeClr val="lt1"/>
              </a:buClr>
              <a:buSzPts val="8000"/>
              <a:buNone/>
              <a:defRPr i="1" sz="8000">
                <a:solidFill>
                  <a:schemeClr val="lt1"/>
                </a:solidFill>
              </a:defRPr>
            </a:lvl8pPr>
            <a:lvl9pPr lvl="8" rtl="0">
              <a:spcBef>
                <a:spcPts val="0"/>
              </a:spcBef>
              <a:spcAft>
                <a:spcPts val="0"/>
              </a:spcAft>
              <a:buClr>
                <a:schemeClr val="lt1"/>
              </a:buClr>
              <a:buSzPts val="8000"/>
              <a:buNone/>
              <a:defRPr i="1" sz="8000">
                <a:solidFill>
                  <a:schemeClr val="lt1"/>
                </a:solidFill>
              </a:defRPr>
            </a:lvl9pPr>
          </a:lstStyle>
          <a:p/>
        </p:txBody>
      </p:sp>
      <p:sp>
        <p:nvSpPr>
          <p:cNvPr id="223" name="Google Shape;223;p44"/>
          <p:cNvSpPr txBox="1"/>
          <p:nvPr>
            <p:ph idx="1" type="subTitle"/>
          </p:nvPr>
        </p:nvSpPr>
        <p:spPr>
          <a:xfrm>
            <a:off x="1521333" y="8562333"/>
            <a:ext cx="10223100" cy="1460100"/>
          </a:xfrm>
          <a:prstGeom prst="rect">
            <a:avLst/>
          </a:prstGeom>
          <a:noFill/>
          <a:ln>
            <a:noFill/>
          </a:ln>
        </p:spPr>
        <p:txBody>
          <a:bodyPr anchorCtr="0" anchor="t" bIns="121875" lIns="0" spcFirstLastPara="1" rIns="243800" wrap="square" tIns="0">
            <a:noAutofit/>
          </a:bodyPr>
          <a:lstStyle>
            <a:lvl1pPr lvl="0" rtl="0" algn="l">
              <a:lnSpc>
                <a:spcPct val="100000"/>
              </a:lnSpc>
              <a:spcBef>
                <a:spcPts val="0"/>
              </a:spcBef>
              <a:spcAft>
                <a:spcPts val="0"/>
              </a:spcAft>
              <a:buClr>
                <a:schemeClr val="lt1"/>
              </a:buClr>
              <a:buSzPts val="3200"/>
              <a:buNone/>
              <a:defRPr i="1">
                <a:solidFill>
                  <a:schemeClr val="lt1"/>
                </a:solidFill>
              </a:defRPr>
            </a:lvl1pPr>
            <a:lvl2pPr lvl="1" rtl="0" algn="ctr">
              <a:lnSpc>
                <a:spcPct val="90000"/>
              </a:lnSpc>
              <a:spcBef>
                <a:spcPts val="1100"/>
              </a:spcBef>
              <a:spcAft>
                <a:spcPts val="0"/>
              </a:spcAft>
              <a:buClr>
                <a:schemeClr val="lt1"/>
              </a:buClr>
              <a:buSzPts val="3200"/>
              <a:buNone/>
              <a:defRPr i="1">
                <a:solidFill>
                  <a:schemeClr val="lt1"/>
                </a:solidFill>
              </a:defRPr>
            </a:lvl2pPr>
            <a:lvl3pPr lvl="2" rtl="0" algn="ctr">
              <a:lnSpc>
                <a:spcPct val="90000"/>
              </a:lnSpc>
              <a:spcBef>
                <a:spcPts val="1100"/>
              </a:spcBef>
              <a:spcAft>
                <a:spcPts val="0"/>
              </a:spcAft>
              <a:buClr>
                <a:schemeClr val="lt1"/>
              </a:buClr>
              <a:buSzPts val="3200"/>
              <a:buNone/>
              <a:defRPr i="1">
                <a:solidFill>
                  <a:schemeClr val="lt1"/>
                </a:solidFill>
              </a:defRPr>
            </a:lvl3pPr>
            <a:lvl4pPr lvl="3" rtl="0" algn="ctr">
              <a:lnSpc>
                <a:spcPct val="90000"/>
              </a:lnSpc>
              <a:spcBef>
                <a:spcPts val="1100"/>
              </a:spcBef>
              <a:spcAft>
                <a:spcPts val="0"/>
              </a:spcAft>
              <a:buClr>
                <a:schemeClr val="lt1"/>
              </a:buClr>
              <a:buSzPts val="3200"/>
              <a:buNone/>
              <a:defRPr i="1">
                <a:solidFill>
                  <a:schemeClr val="lt1"/>
                </a:solidFill>
              </a:defRPr>
            </a:lvl4pPr>
            <a:lvl5pPr lvl="4" rtl="0" algn="ctr">
              <a:lnSpc>
                <a:spcPct val="90000"/>
              </a:lnSpc>
              <a:spcBef>
                <a:spcPts val="1100"/>
              </a:spcBef>
              <a:spcAft>
                <a:spcPts val="0"/>
              </a:spcAft>
              <a:buClr>
                <a:schemeClr val="lt1"/>
              </a:buClr>
              <a:buSzPts val="3200"/>
              <a:buNone/>
              <a:defRPr i="1">
                <a:solidFill>
                  <a:schemeClr val="lt1"/>
                </a:solidFill>
              </a:defRPr>
            </a:lvl5pPr>
            <a:lvl6pPr lvl="5" rtl="0" algn="ctr">
              <a:lnSpc>
                <a:spcPct val="90000"/>
              </a:lnSpc>
              <a:spcBef>
                <a:spcPts val="1100"/>
              </a:spcBef>
              <a:spcAft>
                <a:spcPts val="0"/>
              </a:spcAft>
              <a:buClr>
                <a:schemeClr val="lt1"/>
              </a:buClr>
              <a:buSzPts val="3200"/>
              <a:buNone/>
              <a:defRPr i="1">
                <a:solidFill>
                  <a:schemeClr val="lt1"/>
                </a:solidFill>
              </a:defRPr>
            </a:lvl6pPr>
            <a:lvl7pPr lvl="6" rtl="0" algn="ctr">
              <a:lnSpc>
                <a:spcPct val="90000"/>
              </a:lnSpc>
              <a:spcBef>
                <a:spcPts val="1100"/>
              </a:spcBef>
              <a:spcAft>
                <a:spcPts val="0"/>
              </a:spcAft>
              <a:buClr>
                <a:schemeClr val="lt1"/>
              </a:buClr>
              <a:buSzPts val="3200"/>
              <a:buNone/>
              <a:defRPr i="1">
                <a:solidFill>
                  <a:schemeClr val="lt1"/>
                </a:solidFill>
              </a:defRPr>
            </a:lvl7pPr>
            <a:lvl8pPr lvl="7" rtl="0" algn="ctr">
              <a:lnSpc>
                <a:spcPct val="90000"/>
              </a:lnSpc>
              <a:spcBef>
                <a:spcPts val="1100"/>
              </a:spcBef>
              <a:spcAft>
                <a:spcPts val="0"/>
              </a:spcAft>
              <a:buClr>
                <a:schemeClr val="lt1"/>
              </a:buClr>
              <a:buSzPts val="3200"/>
              <a:buNone/>
              <a:defRPr i="1">
                <a:solidFill>
                  <a:schemeClr val="lt1"/>
                </a:solidFill>
              </a:defRPr>
            </a:lvl8pPr>
            <a:lvl9pPr lvl="8" rtl="0" algn="ctr">
              <a:lnSpc>
                <a:spcPct val="90000"/>
              </a:lnSpc>
              <a:spcBef>
                <a:spcPts val="1100"/>
              </a:spcBef>
              <a:spcAft>
                <a:spcPts val="0"/>
              </a:spcAft>
              <a:buClr>
                <a:schemeClr val="lt1"/>
              </a:buClr>
              <a:buSzPts val="3200"/>
              <a:buNone/>
              <a:defRPr i="1">
                <a:solidFill>
                  <a:schemeClr val="lt1"/>
                </a:solidFill>
              </a:defRPr>
            </a:lvl9pPr>
          </a:lstStyle>
          <a:p/>
        </p:txBody>
      </p:sp>
      <p:pic>
        <p:nvPicPr>
          <p:cNvPr id="224" name="Google Shape;224;p44"/>
          <p:cNvPicPr preferRelativeResize="0"/>
          <p:nvPr/>
        </p:nvPicPr>
        <p:blipFill>
          <a:blip r:embed="rId3">
            <a:alphaModFix/>
          </a:blip>
          <a:stretch>
            <a:fillRect/>
          </a:stretch>
        </p:blipFill>
        <p:spPr>
          <a:xfrm>
            <a:off x="1064175" y="1589400"/>
            <a:ext cx="5951526" cy="2187125"/>
          </a:xfrm>
          <a:prstGeom prst="rect">
            <a:avLst/>
          </a:prstGeom>
          <a:noFill/>
          <a:ln>
            <a:noFill/>
          </a:ln>
        </p:spPr>
      </p:pic>
    </p:spTree>
  </p:cSld>
  <p:clrMapOvr>
    <a:masterClrMapping/>
  </p:clrMapOvr>
  <p:extLst>
    <p:ext uri="{DCECCB84-F9BA-43D5-87BE-67443E8EF086}">
      <p15:sldGuideLst>
        <p15:guide id="1" pos="958">
          <p15:clr>
            <a:srgbClr val="FA7B17"/>
          </p15:clr>
        </p15:guide>
        <p15:guide id="2" orient="horz" pos="1198">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v2" showMasterSp="0">
  <p:cSld name="Title Slide_Meadow_1_2">
    <p:bg>
      <p:bgPr>
        <a:solidFill>
          <a:schemeClr val="dk2"/>
        </a:solidFill>
      </p:bgPr>
    </p:bg>
    <p:spTree>
      <p:nvGrpSpPr>
        <p:cNvPr id="225" name="Shape 225"/>
        <p:cNvGrpSpPr/>
        <p:nvPr/>
      </p:nvGrpSpPr>
      <p:grpSpPr>
        <a:xfrm>
          <a:off x="0" y="0"/>
          <a:ext cx="0" cy="0"/>
          <a:chOff x="0" y="0"/>
          <a:chExt cx="0" cy="0"/>
        </a:xfrm>
      </p:grpSpPr>
      <p:pic>
        <p:nvPicPr>
          <p:cNvPr id="226" name="Google Shape;226;p45"/>
          <p:cNvPicPr preferRelativeResize="0"/>
          <p:nvPr/>
        </p:nvPicPr>
        <p:blipFill>
          <a:blip r:embed="rId2">
            <a:alphaModFix/>
          </a:blip>
          <a:stretch>
            <a:fillRect/>
          </a:stretch>
        </p:blipFill>
        <p:spPr>
          <a:xfrm>
            <a:off x="0" y="1226324"/>
            <a:ext cx="24384000" cy="12489675"/>
          </a:xfrm>
          <a:prstGeom prst="rect">
            <a:avLst/>
          </a:prstGeom>
          <a:noFill/>
          <a:ln>
            <a:noFill/>
          </a:ln>
        </p:spPr>
      </p:pic>
      <p:sp>
        <p:nvSpPr>
          <p:cNvPr id="227" name="Google Shape;227;p45"/>
          <p:cNvSpPr txBox="1"/>
          <p:nvPr>
            <p:ph type="ctrTitle"/>
          </p:nvPr>
        </p:nvSpPr>
        <p:spPr>
          <a:xfrm>
            <a:off x="1521343" y="4701067"/>
            <a:ext cx="20381700" cy="3012900"/>
          </a:xfrm>
          <a:prstGeom prst="rect">
            <a:avLst/>
          </a:prstGeom>
          <a:noFill/>
          <a:ln>
            <a:noFill/>
          </a:ln>
        </p:spPr>
        <p:txBody>
          <a:bodyPr anchorCtr="0" anchor="b" bIns="121875" lIns="0" spcFirstLastPara="1" rIns="243800" wrap="square" tIns="121875">
            <a:noAutofit/>
          </a:bodyPr>
          <a:lstStyle>
            <a:lvl1pPr lvl="0" rtl="0" algn="l">
              <a:lnSpc>
                <a:spcPct val="90000"/>
              </a:lnSpc>
              <a:spcBef>
                <a:spcPts val="0"/>
              </a:spcBef>
              <a:spcAft>
                <a:spcPts val="0"/>
              </a:spcAft>
              <a:buClr>
                <a:schemeClr val="lt1"/>
              </a:buClr>
              <a:buSzPts val="8000"/>
              <a:buNone/>
              <a:defRPr i="1" sz="8000">
                <a:solidFill>
                  <a:schemeClr val="lt1"/>
                </a:solidFill>
              </a:defRPr>
            </a:lvl1pPr>
            <a:lvl2pPr lvl="1" rtl="0">
              <a:spcBef>
                <a:spcPts val="0"/>
              </a:spcBef>
              <a:spcAft>
                <a:spcPts val="0"/>
              </a:spcAft>
              <a:buClr>
                <a:schemeClr val="lt1"/>
              </a:buClr>
              <a:buSzPts val="8000"/>
              <a:buNone/>
              <a:defRPr i="1" sz="8000">
                <a:solidFill>
                  <a:schemeClr val="lt1"/>
                </a:solidFill>
              </a:defRPr>
            </a:lvl2pPr>
            <a:lvl3pPr lvl="2" rtl="0">
              <a:spcBef>
                <a:spcPts val="0"/>
              </a:spcBef>
              <a:spcAft>
                <a:spcPts val="0"/>
              </a:spcAft>
              <a:buClr>
                <a:schemeClr val="lt1"/>
              </a:buClr>
              <a:buSzPts val="8000"/>
              <a:buNone/>
              <a:defRPr i="1" sz="8000">
                <a:solidFill>
                  <a:schemeClr val="lt1"/>
                </a:solidFill>
              </a:defRPr>
            </a:lvl3pPr>
            <a:lvl4pPr lvl="3" rtl="0">
              <a:spcBef>
                <a:spcPts val="0"/>
              </a:spcBef>
              <a:spcAft>
                <a:spcPts val="0"/>
              </a:spcAft>
              <a:buClr>
                <a:schemeClr val="lt1"/>
              </a:buClr>
              <a:buSzPts val="8000"/>
              <a:buNone/>
              <a:defRPr i="1" sz="8000">
                <a:solidFill>
                  <a:schemeClr val="lt1"/>
                </a:solidFill>
              </a:defRPr>
            </a:lvl4pPr>
            <a:lvl5pPr lvl="4" rtl="0">
              <a:spcBef>
                <a:spcPts val="0"/>
              </a:spcBef>
              <a:spcAft>
                <a:spcPts val="0"/>
              </a:spcAft>
              <a:buClr>
                <a:schemeClr val="lt1"/>
              </a:buClr>
              <a:buSzPts val="8000"/>
              <a:buNone/>
              <a:defRPr i="1" sz="8000">
                <a:solidFill>
                  <a:schemeClr val="lt1"/>
                </a:solidFill>
              </a:defRPr>
            </a:lvl5pPr>
            <a:lvl6pPr lvl="5" rtl="0">
              <a:spcBef>
                <a:spcPts val="0"/>
              </a:spcBef>
              <a:spcAft>
                <a:spcPts val="0"/>
              </a:spcAft>
              <a:buClr>
                <a:schemeClr val="lt1"/>
              </a:buClr>
              <a:buSzPts val="8000"/>
              <a:buNone/>
              <a:defRPr i="1" sz="8000">
                <a:solidFill>
                  <a:schemeClr val="lt1"/>
                </a:solidFill>
              </a:defRPr>
            </a:lvl6pPr>
            <a:lvl7pPr lvl="6" rtl="0">
              <a:spcBef>
                <a:spcPts val="0"/>
              </a:spcBef>
              <a:spcAft>
                <a:spcPts val="0"/>
              </a:spcAft>
              <a:buClr>
                <a:schemeClr val="lt1"/>
              </a:buClr>
              <a:buSzPts val="8000"/>
              <a:buNone/>
              <a:defRPr i="1" sz="8000">
                <a:solidFill>
                  <a:schemeClr val="lt1"/>
                </a:solidFill>
              </a:defRPr>
            </a:lvl7pPr>
            <a:lvl8pPr lvl="7" rtl="0">
              <a:spcBef>
                <a:spcPts val="0"/>
              </a:spcBef>
              <a:spcAft>
                <a:spcPts val="0"/>
              </a:spcAft>
              <a:buClr>
                <a:schemeClr val="lt1"/>
              </a:buClr>
              <a:buSzPts val="8000"/>
              <a:buNone/>
              <a:defRPr i="1" sz="8000">
                <a:solidFill>
                  <a:schemeClr val="lt1"/>
                </a:solidFill>
              </a:defRPr>
            </a:lvl8pPr>
            <a:lvl9pPr lvl="8" rtl="0">
              <a:spcBef>
                <a:spcPts val="0"/>
              </a:spcBef>
              <a:spcAft>
                <a:spcPts val="0"/>
              </a:spcAft>
              <a:buClr>
                <a:schemeClr val="lt1"/>
              </a:buClr>
              <a:buSzPts val="8000"/>
              <a:buNone/>
              <a:defRPr i="1" sz="8000">
                <a:solidFill>
                  <a:schemeClr val="lt1"/>
                </a:solidFill>
              </a:defRPr>
            </a:lvl9pPr>
          </a:lstStyle>
          <a:p/>
        </p:txBody>
      </p:sp>
      <p:sp>
        <p:nvSpPr>
          <p:cNvPr id="228" name="Google Shape;228;p45"/>
          <p:cNvSpPr txBox="1"/>
          <p:nvPr>
            <p:ph idx="1" type="subTitle"/>
          </p:nvPr>
        </p:nvSpPr>
        <p:spPr>
          <a:xfrm>
            <a:off x="1521333" y="8562333"/>
            <a:ext cx="10223100" cy="1460100"/>
          </a:xfrm>
          <a:prstGeom prst="rect">
            <a:avLst/>
          </a:prstGeom>
          <a:noFill/>
          <a:ln>
            <a:noFill/>
          </a:ln>
        </p:spPr>
        <p:txBody>
          <a:bodyPr anchorCtr="0" anchor="t" bIns="121875" lIns="0" spcFirstLastPara="1" rIns="243800" wrap="square" tIns="0">
            <a:noAutofit/>
          </a:bodyPr>
          <a:lstStyle>
            <a:lvl1pPr lvl="0" rtl="0" algn="l">
              <a:lnSpc>
                <a:spcPct val="100000"/>
              </a:lnSpc>
              <a:spcBef>
                <a:spcPts val="0"/>
              </a:spcBef>
              <a:spcAft>
                <a:spcPts val="0"/>
              </a:spcAft>
              <a:buClr>
                <a:schemeClr val="lt1"/>
              </a:buClr>
              <a:buSzPts val="3200"/>
              <a:buNone/>
              <a:defRPr i="1">
                <a:solidFill>
                  <a:schemeClr val="lt1"/>
                </a:solidFill>
              </a:defRPr>
            </a:lvl1pPr>
            <a:lvl2pPr lvl="1" rtl="0" algn="ctr">
              <a:lnSpc>
                <a:spcPct val="90000"/>
              </a:lnSpc>
              <a:spcBef>
                <a:spcPts val="1100"/>
              </a:spcBef>
              <a:spcAft>
                <a:spcPts val="0"/>
              </a:spcAft>
              <a:buClr>
                <a:schemeClr val="lt1"/>
              </a:buClr>
              <a:buSzPts val="3200"/>
              <a:buNone/>
              <a:defRPr i="1">
                <a:solidFill>
                  <a:schemeClr val="lt1"/>
                </a:solidFill>
              </a:defRPr>
            </a:lvl2pPr>
            <a:lvl3pPr lvl="2" rtl="0" algn="ctr">
              <a:lnSpc>
                <a:spcPct val="90000"/>
              </a:lnSpc>
              <a:spcBef>
                <a:spcPts val="1100"/>
              </a:spcBef>
              <a:spcAft>
                <a:spcPts val="0"/>
              </a:spcAft>
              <a:buClr>
                <a:schemeClr val="lt1"/>
              </a:buClr>
              <a:buSzPts val="3200"/>
              <a:buNone/>
              <a:defRPr i="1">
                <a:solidFill>
                  <a:schemeClr val="lt1"/>
                </a:solidFill>
              </a:defRPr>
            </a:lvl3pPr>
            <a:lvl4pPr lvl="3" rtl="0" algn="ctr">
              <a:lnSpc>
                <a:spcPct val="90000"/>
              </a:lnSpc>
              <a:spcBef>
                <a:spcPts val="1100"/>
              </a:spcBef>
              <a:spcAft>
                <a:spcPts val="0"/>
              </a:spcAft>
              <a:buClr>
                <a:schemeClr val="lt1"/>
              </a:buClr>
              <a:buSzPts val="3200"/>
              <a:buNone/>
              <a:defRPr i="1">
                <a:solidFill>
                  <a:schemeClr val="lt1"/>
                </a:solidFill>
              </a:defRPr>
            </a:lvl4pPr>
            <a:lvl5pPr lvl="4" rtl="0" algn="ctr">
              <a:lnSpc>
                <a:spcPct val="90000"/>
              </a:lnSpc>
              <a:spcBef>
                <a:spcPts val="1100"/>
              </a:spcBef>
              <a:spcAft>
                <a:spcPts val="0"/>
              </a:spcAft>
              <a:buClr>
                <a:schemeClr val="lt1"/>
              </a:buClr>
              <a:buSzPts val="3200"/>
              <a:buNone/>
              <a:defRPr i="1">
                <a:solidFill>
                  <a:schemeClr val="lt1"/>
                </a:solidFill>
              </a:defRPr>
            </a:lvl5pPr>
            <a:lvl6pPr lvl="5" rtl="0" algn="ctr">
              <a:lnSpc>
                <a:spcPct val="90000"/>
              </a:lnSpc>
              <a:spcBef>
                <a:spcPts val="1100"/>
              </a:spcBef>
              <a:spcAft>
                <a:spcPts val="0"/>
              </a:spcAft>
              <a:buClr>
                <a:schemeClr val="lt1"/>
              </a:buClr>
              <a:buSzPts val="3200"/>
              <a:buNone/>
              <a:defRPr i="1">
                <a:solidFill>
                  <a:schemeClr val="lt1"/>
                </a:solidFill>
              </a:defRPr>
            </a:lvl6pPr>
            <a:lvl7pPr lvl="6" rtl="0" algn="ctr">
              <a:lnSpc>
                <a:spcPct val="90000"/>
              </a:lnSpc>
              <a:spcBef>
                <a:spcPts val="1100"/>
              </a:spcBef>
              <a:spcAft>
                <a:spcPts val="0"/>
              </a:spcAft>
              <a:buClr>
                <a:schemeClr val="lt1"/>
              </a:buClr>
              <a:buSzPts val="3200"/>
              <a:buNone/>
              <a:defRPr i="1">
                <a:solidFill>
                  <a:schemeClr val="lt1"/>
                </a:solidFill>
              </a:defRPr>
            </a:lvl7pPr>
            <a:lvl8pPr lvl="7" rtl="0" algn="ctr">
              <a:lnSpc>
                <a:spcPct val="90000"/>
              </a:lnSpc>
              <a:spcBef>
                <a:spcPts val="1100"/>
              </a:spcBef>
              <a:spcAft>
                <a:spcPts val="0"/>
              </a:spcAft>
              <a:buClr>
                <a:schemeClr val="lt1"/>
              </a:buClr>
              <a:buSzPts val="3200"/>
              <a:buNone/>
              <a:defRPr i="1">
                <a:solidFill>
                  <a:schemeClr val="lt1"/>
                </a:solidFill>
              </a:defRPr>
            </a:lvl8pPr>
            <a:lvl9pPr lvl="8" rtl="0" algn="ctr">
              <a:lnSpc>
                <a:spcPct val="90000"/>
              </a:lnSpc>
              <a:spcBef>
                <a:spcPts val="1100"/>
              </a:spcBef>
              <a:spcAft>
                <a:spcPts val="0"/>
              </a:spcAft>
              <a:buClr>
                <a:schemeClr val="lt1"/>
              </a:buClr>
              <a:buSzPts val="3200"/>
              <a:buNone/>
              <a:defRPr i="1">
                <a:solidFill>
                  <a:schemeClr val="lt1"/>
                </a:solidFill>
              </a:defRPr>
            </a:lvl9pPr>
          </a:lstStyle>
          <a:p/>
        </p:txBody>
      </p:sp>
      <p:pic>
        <p:nvPicPr>
          <p:cNvPr id="229" name="Google Shape;229;p45"/>
          <p:cNvPicPr preferRelativeResize="0"/>
          <p:nvPr/>
        </p:nvPicPr>
        <p:blipFill>
          <a:blip r:embed="rId3">
            <a:alphaModFix/>
          </a:blip>
          <a:stretch>
            <a:fillRect/>
          </a:stretch>
        </p:blipFill>
        <p:spPr>
          <a:xfrm>
            <a:off x="1064175" y="1589400"/>
            <a:ext cx="5951526" cy="21871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cSld name="Breaker_Denim_1_1_1">
    <p:bg>
      <p:bgPr>
        <a:solidFill>
          <a:schemeClr val="dk2"/>
        </a:solidFill>
      </p:bgPr>
    </p:bg>
    <p:spTree>
      <p:nvGrpSpPr>
        <p:cNvPr id="230" name="Shape 230"/>
        <p:cNvGrpSpPr/>
        <p:nvPr/>
      </p:nvGrpSpPr>
      <p:grpSpPr>
        <a:xfrm>
          <a:off x="0" y="0"/>
          <a:ext cx="0" cy="0"/>
          <a:chOff x="0" y="0"/>
          <a:chExt cx="0" cy="0"/>
        </a:xfrm>
      </p:grpSpPr>
      <p:pic>
        <p:nvPicPr>
          <p:cNvPr id="231" name="Google Shape;231;p46"/>
          <p:cNvPicPr preferRelativeResize="0"/>
          <p:nvPr/>
        </p:nvPicPr>
        <p:blipFill rotWithShape="1">
          <a:blip r:embed="rId2">
            <a:alphaModFix/>
          </a:blip>
          <a:srcRect b="2467" l="0" r="0" t="0"/>
          <a:stretch/>
        </p:blipFill>
        <p:spPr>
          <a:xfrm>
            <a:off x="-11533" y="1442200"/>
            <a:ext cx="24384000" cy="12273799"/>
          </a:xfrm>
          <a:prstGeom prst="rect">
            <a:avLst/>
          </a:prstGeom>
          <a:noFill/>
          <a:ln>
            <a:noFill/>
          </a:ln>
        </p:spPr>
      </p:pic>
      <p:sp>
        <p:nvSpPr>
          <p:cNvPr id="232" name="Google Shape;232;p46"/>
          <p:cNvSpPr txBox="1"/>
          <p:nvPr>
            <p:ph type="title"/>
          </p:nvPr>
        </p:nvSpPr>
        <p:spPr>
          <a:xfrm>
            <a:off x="1218667" y="4153200"/>
            <a:ext cx="16973100" cy="5409600"/>
          </a:xfrm>
          <a:prstGeom prst="rect">
            <a:avLst/>
          </a:prstGeom>
        </p:spPr>
        <p:txBody>
          <a:bodyPr anchorCtr="0" anchor="ctr" bIns="121875" lIns="0" spcFirstLastPara="1" rIns="243800" wrap="square" tIns="121875">
            <a:noAutofit/>
          </a:bodyPr>
          <a:lstStyle>
            <a:lvl1pPr lvl="0" rtl="0">
              <a:spcBef>
                <a:spcPts val="0"/>
              </a:spcBef>
              <a:spcAft>
                <a:spcPts val="0"/>
              </a:spcAft>
              <a:buNone/>
              <a:defRPr i="1" sz="7300">
                <a:solidFill>
                  <a:schemeClr val="lt1"/>
                </a:solidFill>
              </a:defRPr>
            </a:lvl1pPr>
            <a:lvl2pPr lvl="1" rtl="0">
              <a:spcBef>
                <a:spcPts val="0"/>
              </a:spcBef>
              <a:spcAft>
                <a:spcPts val="0"/>
              </a:spcAft>
              <a:buNone/>
              <a:defRPr i="1" sz="7300">
                <a:solidFill>
                  <a:schemeClr val="lt1"/>
                </a:solidFill>
              </a:defRPr>
            </a:lvl2pPr>
            <a:lvl3pPr lvl="2" rtl="0">
              <a:spcBef>
                <a:spcPts val="0"/>
              </a:spcBef>
              <a:spcAft>
                <a:spcPts val="0"/>
              </a:spcAft>
              <a:buNone/>
              <a:defRPr i="1" sz="7300">
                <a:solidFill>
                  <a:schemeClr val="lt1"/>
                </a:solidFill>
              </a:defRPr>
            </a:lvl3pPr>
            <a:lvl4pPr lvl="3" rtl="0">
              <a:spcBef>
                <a:spcPts val="0"/>
              </a:spcBef>
              <a:spcAft>
                <a:spcPts val="0"/>
              </a:spcAft>
              <a:buNone/>
              <a:defRPr i="1" sz="7300">
                <a:solidFill>
                  <a:schemeClr val="lt1"/>
                </a:solidFill>
              </a:defRPr>
            </a:lvl4pPr>
            <a:lvl5pPr lvl="4" rtl="0">
              <a:spcBef>
                <a:spcPts val="0"/>
              </a:spcBef>
              <a:spcAft>
                <a:spcPts val="0"/>
              </a:spcAft>
              <a:buNone/>
              <a:defRPr i="1" sz="7300">
                <a:solidFill>
                  <a:schemeClr val="lt1"/>
                </a:solidFill>
              </a:defRPr>
            </a:lvl5pPr>
            <a:lvl6pPr lvl="5" rtl="0">
              <a:spcBef>
                <a:spcPts val="0"/>
              </a:spcBef>
              <a:spcAft>
                <a:spcPts val="0"/>
              </a:spcAft>
              <a:buNone/>
              <a:defRPr i="1" sz="7300">
                <a:solidFill>
                  <a:schemeClr val="lt1"/>
                </a:solidFill>
              </a:defRPr>
            </a:lvl6pPr>
            <a:lvl7pPr lvl="6" rtl="0">
              <a:spcBef>
                <a:spcPts val="0"/>
              </a:spcBef>
              <a:spcAft>
                <a:spcPts val="0"/>
              </a:spcAft>
              <a:buNone/>
              <a:defRPr i="1" sz="7300">
                <a:solidFill>
                  <a:schemeClr val="lt1"/>
                </a:solidFill>
              </a:defRPr>
            </a:lvl7pPr>
            <a:lvl8pPr lvl="7" rtl="0">
              <a:spcBef>
                <a:spcPts val="0"/>
              </a:spcBef>
              <a:spcAft>
                <a:spcPts val="0"/>
              </a:spcAft>
              <a:buNone/>
              <a:defRPr i="1" sz="7300">
                <a:solidFill>
                  <a:schemeClr val="lt1"/>
                </a:solidFill>
              </a:defRPr>
            </a:lvl8pPr>
            <a:lvl9pPr lvl="8" rtl="0">
              <a:spcBef>
                <a:spcPts val="0"/>
              </a:spcBef>
              <a:spcAft>
                <a:spcPts val="0"/>
              </a:spcAft>
              <a:buNone/>
              <a:defRPr i="1" sz="7300">
                <a:solidFill>
                  <a:schemeClr val="lt1"/>
                </a:solidFill>
              </a:defRPr>
            </a:lvl9pPr>
          </a:lstStyle>
          <a:p/>
        </p:txBody>
      </p:sp>
      <p:pic>
        <p:nvPicPr>
          <p:cNvPr id="233" name="Google Shape;233;p46"/>
          <p:cNvPicPr preferRelativeResize="0"/>
          <p:nvPr/>
        </p:nvPicPr>
        <p:blipFill>
          <a:blip r:embed="rId3">
            <a:alphaModFix/>
          </a:blip>
          <a:stretch>
            <a:fillRect/>
          </a:stretch>
        </p:blipFill>
        <p:spPr>
          <a:xfrm>
            <a:off x="20022263" y="581350"/>
            <a:ext cx="3801594" cy="13970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v2">
  <p:cSld name="Breaker_Denim_1_1_1_1">
    <p:bg>
      <p:bgPr>
        <a:solidFill>
          <a:schemeClr val="dk2"/>
        </a:solidFill>
      </p:bgPr>
    </p:bg>
    <p:spTree>
      <p:nvGrpSpPr>
        <p:cNvPr id="234" name="Shape 234"/>
        <p:cNvGrpSpPr/>
        <p:nvPr/>
      </p:nvGrpSpPr>
      <p:grpSpPr>
        <a:xfrm>
          <a:off x="0" y="0"/>
          <a:ext cx="0" cy="0"/>
          <a:chOff x="0" y="0"/>
          <a:chExt cx="0" cy="0"/>
        </a:xfrm>
      </p:grpSpPr>
      <p:pic>
        <p:nvPicPr>
          <p:cNvPr id="235" name="Google Shape;235;p47"/>
          <p:cNvPicPr preferRelativeResize="0"/>
          <p:nvPr/>
        </p:nvPicPr>
        <p:blipFill>
          <a:blip r:embed="rId2">
            <a:alphaModFix/>
          </a:blip>
          <a:stretch>
            <a:fillRect/>
          </a:stretch>
        </p:blipFill>
        <p:spPr>
          <a:xfrm>
            <a:off x="0" y="1226324"/>
            <a:ext cx="24384000" cy="12489675"/>
          </a:xfrm>
          <a:prstGeom prst="rect">
            <a:avLst/>
          </a:prstGeom>
          <a:noFill/>
          <a:ln>
            <a:noFill/>
          </a:ln>
        </p:spPr>
      </p:pic>
      <p:sp>
        <p:nvSpPr>
          <p:cNvPr id="236" name="Google Shape;236;p47"/>
          <p:cNvSpPr txBox="1"/>
          <p:nvPr>
            <p:ph type="title"/>
          </p:nvPr>
        </p:nvSpPr>
        <p:spPr>
          <a:xfrm>
            <a:off x="1218667" y="4153200"/>
            <a:ext cx="16973100" cy="5409600"/>
          </a:xfrm>
          <a:prstGeom prst="rect">
            <a:avLst/>
          </a:prstGeom>
        </p:spPr>
        <p:txBody>
          <a:bodyPr anchorCtr="0" anchor="ctr" bIns="121875" lIns="0" spcFirstLastPara="1" rIns="243800" wrap="square" tIns="121875">
            <a:noAutofit/>
          </a:bodyPr>
          <a:lstStyle>
            <a:lvl1pPr lvl="0" rtl="0">
              <a:spcBef>
                <a:spcPts val="0"/>
              </a:spcBef>
              <a:spcAft>
                <a:spcPts val="0"/>
              </a:spcAft>
              <a:buNone/>
              <a:defRPr i="1" sz="7300">
                <a:solidFill>
                  <a:schemeClr val="lt1"/>
                </a:solidFill>
              </a:defRPr>
            </a:lvl1pPr>
            <a:lvl2pPr lvl="1" rtl="0">
              <a:spcBef>
                <a:spcPts val="0"/>
              </a:spcBef>
              <a:spcAft>
                <a:spcPts val="0"/>
              </a:spcAft>
              <a:buNone/>
              <a:defRPr i="1" sz="7300">
                <a:solidFill>
                  <a:schemeClr val="lt1"/>
                </a:solidFill>
              </a:defRPr>
            </a:lvl2pPr>
            <a:lvl3pPr lvl="2" rtl="0">
              <a:spcBef>
                <a:spcPts val="0"/>
              </a:spcBef>
              <a:spcAft>
                <a:spcPts val="0"/>
              </a:spcAft>
              <a:buNone/>
              <a:defRPr i="1" sz="7300">
                <a:solidFill>
                  <a:schemeClr val="lt1"/>
                </a:solidFill>
              </a:defRPr>
            </a:lvl3pPr>
            <a:lvl4pPr lvl="3" rtl="0">
              <a:spcBef>
                <a:spcPts val="0"/>
              </a:spcBef>
              <a:spcAft>
                <a:spcPts val="0"/>
              </a:spcAft>
              <a:buNone/>
              <a:defRPr i="1" sz="7300">
                <a:solidFill>
                  <a:schemeClr val="lt1"/>
                </a:solidFill>
              </a:defRPr>
            </a:lvl4pPr>
            <a:lvl5pPr lvl="4" rtl="0">
              <a:spcBef>
                <a:spcPts val="0"/>
              </a:spcBef>
              <a:spcAft>
                <a:spcPts val="0"/>
              </a:spcAft>
              <a:buNone/>
              <a:defRPr i="1" sz="7300">
                <a:solidFill>
                  <a:schemeClr val="lt1"/>
                </a:solidFill>
              </a:defRPr>
            </a:lvl5pPr>
            <a:lvl6pPr lvl="5" rtl="0">
              <a:spcBef>
                <a:spcPts val="0"/>
              </a:spcBef>
              <a:spcAft>
                <a:spcPts val="0"/>
              </a:spcAft>
              <a:buNone/>
              <a:defRPr i="1" sz="7300">
                <a:solidFill>
                  <a:schemeClr val="lt1"/>
                </a:solidFill>
              </a:defRPr>
            </a:lvl6pPr>
            <a:lvl7pPr lvl="6" rtl="0">
              <a:spcBef>
                <a:spcPts val="0"/>
              </a:spcBef>
              <a:spcAft>
                <a:spcPts val="0"/>
              </a:spcAft>
              <a:buNone/>
              <a:defRPr i="1" sz="7300">
                <a:solidFill>
                  <a:schemeClr val="lt1"/>
                </a:solidFill>
              </a:defRPr>
            </a:lvl7pPr>
            <a:lvl8pPr lvl="7" rtl="0">
              <a:spcBef>
                <a:spcPts val="0"/>
              </a:spcBef>
              <a:spcAft>
                <a:spcPts val="0"/>
              </a:spcAft>
              <a:buNone/>
              <a:defRPr i="1" sz="7300">
                <a:solidFill>
                  <a:schemeClr val="lt1"/>
                </a:solidFill>
              </a:defRPr>
            </a:lvl8pPr>
            <a:lvl9pPr lvl="8" rtl="0">
              <a:spcBef>
                <a:spcPts val="0"/>
              </a:spcBef>
              <a:spcAft>
                <a:spcPts val="0"/>
              </a:spcAft>
              <a:buNone/>
              <a:defRPr i="1" sz="7300">
                <a:solidFill>
                  <a:schemeClr val="lt1"/>
                </a:solidFill>
              </a:defRPr>
            </a:lvl9pPr>
          </a:lstStyle>
          <a:p/>
        </p:txBody>
      </p:sp>
      <p:pic>
        <p:nvPicPr>
          <p:cNvPr id="237" name="Google Shape;237;p47"/>
          <p:cNvPicPr preferRelativeResize="0"/>
          <p:nvPr/>
        </p:nvPicPr>
        <p:blipFill>
          <a:blip r:embed="rId3">
            <a:alphaModFix/>
          </a:blip>
          <a:stretch>
            <a:fillRect/>
          </a:stretch>
        </p:blipFill>
        <p:spPr>
          <a:xfrm>
            <a:off x="20022263" y="581350"/>
            <a:ext cx="3801594" cy="13970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Breaker_Denim_1_1_1_2">
    <p:bg>
      <p:bgPr>
        <a:solidFill>
          <a:schemeClr val="dk2"/>
        </a:solidFill>
      </p:bgPr>
    </p:bg>
    <p:spTree>
      <p:nvGrpSpPr>
        <p:cNvPr id="238" name="Shape 238"/>
        <p:cNvGrpSpPr/>
        <p:nvPr/>
      </p:nvGrpSpPr>
      <p:grpSpPr>
        <a:xfrm>
          <a:off x="0" y="0"/>
          <a:ext cx="0" cy="0"/>
          <a:chOff x="0" y="0"/>
          <a:chExt cx="0" cy="0"/>
        </a:xfrm>
      </p:grpSpPr>
      <p:pic>
        <p:nvPicPr>
          <p:cNvPr id="239" name="Google Shape;239;p48"/>
          <p:cNvPicPr preferRelativeResize="0"/>
          <p:nvPr/>
        </p:nvPicPr>
        <p:blipFill rotWithShape="1">
          <a:blip r:embed="rId2">
            <a:alphaModFix/>
          </a:blip>
          <a:srcRect b="2467" l="0" r="0" t="0"/>
          <a:stretch/>
        </p:blipFill>
        <p:spPr>
          <a:xfrm>
            <a:off x="-11533" y="1442200"/>
            <a:ext cx="24384000" cy="12273799"/>
          </a:xfrm>
          <a:prstGeom prst="rect">
            <a:avLst/>
          </a:prstGeom>
          <a:noFill/>
          <a:ln>
            <a:noFill/>
          </a:ln>
        </p:spPr>
      </p:pic>
      <p:pic>
        <p:nvPicPr>
          <p:cNvPr id="240" name="Google Shape;240;p48"/>
          <p:cNvPicPr preferRelativeResize="0"/>
          <p:nvPr/>
        </p:nvPicPr>
        <p:blipFill>
          <a:blip r:embed="rId3">
            <a:alphaModFix/>
          </a:blip>
          <a:stretch>
            <a:fillRect/>
          </a:stretch>
        </p:blipFill>
        <p:spPr>
          <a:xfrm>
            <a:off x="1195575" y="5730663"/>
            <a:ext cx="6135400" cy="225467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v2">
  <p:cSld name="Breaker_Denim_1_1_1_1_1">
    <p:bg>
      <p:bgPr>
        <a:solidFill>
          <a:schemeClr val="dk2"/>
        </a:solidFill>
      </p:bgPr>
    </p:bg>
    <p:spTree>
      <p:nvGrpSpPr>
        <p:cNvPr id="241" name="Shape 241"/>
        <p:cNvGrpSpPr/>
        <p:nvPr/>
      </p:nvGrpSpPr>
      <p:grpSpPr>
        <a:xfrm>
          <a:off x="0" y="0"/>
          <a:ext cx="0" cy="0"/>
          <a:chOff x="0" y="0"/>
          <a:chExt cx="0" cy="0"/>
        </a:xfrm>
      </p:grpSpPr>
      <p:pic>
        <p:nvPicPr>
          <p:cNvPr id="242" name="Google Shape;242;p49"/>
          <p:cNvPicPr preferRelativeResize="0"/>
          <p:nvPr/>
        </p:nvPicPr>
        <p:blipFill>
          <a:blip r:embed="rId2">
            <a:alphaModFix/>
          </a:blip>
          <a:stretch>
            <a:fillRect/>
          </a:stretch>
        </p:blipFill>
        <p:spPr>
          <a:xfrm>
            <a:off x="0" y="1226324"/>
            <a:ext cx="24384000" cy="12489675"/>
          </a:xfrm>
          <a:prstGeom prst="rect">
            <a:avLst/>
          </a:prstGeom>
          <a:noFill/>
          <a:ln>
            <a:noFill/>
          </a:ln>
        </p:spPr>
      </p:pic>
      <p:pic>
        <p:nvPicPr>
          <p:cNvPr id="243" name="Google Shape;243;p49"/>
          <p:cNvPicPr preferRelativeResize="0"/>
          <p:nvPr/>
        </p:nvPicPr>
        <p:blipFill>
          <a:blip r:embed="rId3">
            <a:alphaModFix/>
          </a:blip>
          <a:stretch>
            <a:fillRect/>
          </a:stretch>
        </p:blipFill>
        <p:spPr>
          <a:xfrm>
            <a:off x="1195575" y="5730663"/>
            <a:ext cx="6135400" cy="22546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omparison">
    <p:spTree>
      <p:nvGrpSpPr>
        <p:cNvPr id="244" name="Shape 244"/>
        <p:cNvGrpSpPr/>
        <p:nvPr/>
      </p:nvGrpSpPr>
      <p:grpSpPr>
        <a:xfrm>
          <a:off x="0" y="0"/>
          <a:ext cx="0" cy="0"/>
          <a:chOff x="0" y="0"/>
          <a:chExt cx="0" cy="0"/>
        </a:xfrm>
      </p:grpSpPr>
      <p:pic>
        <p:nvPicPr>
          <p:cNvPr id="245" name="Google Shape;245;p50"/>
          <p:cNvPicPr preferRelativeResize="0"/>
          <p:nvPr/>
        </p:nvPicPr>
        <p:blipFill>
          <a:blip r:embed="rId2">
            <a:alphaModFix/>
          </a:blip>
          <a:stretch>
            <a:fillRect/>
          </a:stretch>
        </p:blipFill>
        <p:spPr>
          <a:xfrm>
            <a:off x="20021750" y="581350"/>
            <a:ext cx="3802621" cy="1397050"/>
          </a:xfrm>
          <a:prstGeom prst="rect">
            <a:avLst/>
          </a:prstGeom>
          <a:noFill/>
          <a:ln>
            <a:noFill/>
          </a:ln>
        </p:spPr>
      </p:pic>
      <p:sp>
        <p:nvSpPr>
          <p:cNvPr id="246" name="Google Shape;246;p50"/>
          <p:cNvSpPr txBox="1"/>
          <p:nvPr/>
        </p:nvSpPr>
        <p:spPr>
          <a:xfrm>
            <a:off x="16538100" y="12421525"/>
            <a:ext cx="7160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@yourtwitterhandle |</a:t>
            </a:r>
            <a:r>
              <a:rPr lang="en-US" sz="2100">
                <a:solidFill>
                  <a:schemeClr val="dk1"/>
                </a:solidFill>
                <a:uFill>
                  <a:noFill/>
                </a:uFill>
                <a:latin typeface="Source Code Pro"/>
                <a:ea typeface="Source Code Pro"/>
                <a:cs typeface="Source Code Pro"/>
                <a:sym typeface="Source Code Pro"/>
                <a:hlinkClick r:id="rId3">
                  <a:extLst>
                    <a:ext uri="{A12FA001-AC4F-418D-AE19-62706E023703}">
                      <ahyp:hlinkClr val="tx"/>
                    </a:ext>
                  </a:extLst>
                </a:hlinkClick>
              </a:rPr>
              <a:t> developer.confluent.io</a:t>
            </a:r>
            <a:endParaRPr sz="2100">
              <a:latin typeface="Source Code Pro"/>
              <a:ea typeface="Source Code Pro"/>
              <a:cs typeface="Source Code Pro"/>
              <a:sym typeface="Source Code Pro"/>
            </a:endParaRPr>
          </a:p>
        </p:txBody>
      </p:sp>
    </p:spTree>
  </p:cSld>
  <p:clrMapOvr>
    <a:masterClrMapping/>
  </p:clrMapOvr>
  <p:extLst>
    <p:ext uri="{DCECCB84-F9BA-43D5-87BE-67443E8EF086}">
      <p15:sldGuideLst>
        <p15:guide id="1" pos="14688">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lor block midnight">
  <p:cSld name="CUSTOM_1_1_1">
    <p:spTree>
      <p:nvGrpSpPr>
        <p:cNvPr id="247" name="Shape 247"/>
        <p:cNvGrpSpPr/>
        <p:nvPr/>
      </p:nvGrpSpPr>
      <p:grpSpPr>
        <a:xfrm>
          <a:off x="0" y="0"/>
          <a:ext cx="0" cy="0"/>
          <a:chOff x="0" y="0"/>
          <a:chExt cx="0" cy="0"/>
        </a:xfrm>
      </p:grpSpPr>
      <p:sp>
        <p:nvSpPr>
          <p:cNvPr id="248" name="Google Shape;248;p51"/>
          <p:cNvSpPr/>
          <p:nvPr/>
        </p:nvSpPr>
        <p:spPr>
          <a:xfrm>
            <a:off x="0" y="0"/>
            <a:ext cx="12173700" cy="13716000"/>
          </a:xfrm>
          <a:prstGeom prst="rect">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 name="Google Shape;249;p51"/>
          <p:cNvSpPr txBox="1"/>
          <p:nvPr>
            <p:ph type="title"/>
          </p:nvPr>
        </p:nvSpPr>
        <p:spPr>
          <a:xfrm>
            <a:off x="1218667" y="899283"/>
            <a:ext cx="9516000" cy="1132800"/>
          </a:xfrm>
          <a:prstGeom prst="rect">
            <a:avLst/>
          </a:prstGeom>
        </p:spPr>
        <p:txBody>
          <a:bodyPr anchorCtr="0" anchor="t" bIns="121875" lIns="0" spcFirstLastPara="1" rIns="243800" wrap="square" tIns="121875">
            <a:noAutofit/>
          </a:bodyPr>
          <a:lstStyle>
            <a:lvl1pPr lvl="0" rtl="0">
              <a:spcBef>
                <a:spcPts val="0"/>
              </a:spcBef>
              <a:spcAft>
                <a:spcPts val="0"/>
              </a:spcAft>
              <a:buClr>
                <a:schemeClr val="lt1"/>
              </a:buClr>
              <a:buSzPts val="5900"/>
              <a:buNone/>
              <a:defRPr>
                <a:solidFill>
                  <a:schemeClr val="lt1"/>
                </a:solidFill>
              </a:defRPr>
            </a:lvl1pPr>
            <a:lvl2pPr lvl="1" rtl="0">
              <a:spcBef>
                <a:spcPts val="0"/>
              </a:spcBef>
              <a:spcAft>
                <a:spcPts val="0"/>
              </a:spcAft>
              <a:buClr>
                <a:schemeClr val="lt1"/>
              </a:buClr>
              <a:buSzPts val="6400"/>
              <a:buNone/>
              <a:defRPr>
                <a:solidFill>
                  <a:schemeClr val="lt1"/>
                </a:solidFill>
              </a:defRPr>
            </a:lvl2pPr>
            <a:lvl3pPr lvl="2" rtl="0">
              <a:spcBef>
                <a:spcPts val="0"/>
              </a:spcBef>
              <a:spcAft>
                <a:spcPts val="0"/>
              </a:spcAft>
              <a:buClr>
                <a:schemeClr val="lt1"/>
              </a:buClr>
              <a:buSzPts val="6400"/>
              <a:buNone/>
              <a:defRPr>
                <a:solidFill>
                  <a:schemeClr val="lt1"/>
                </a:solidFill>
              </a:defRPr>
            </a:lvl3pPr>
            <a:lvl4pPr lvl="3" rtl="0">
              <a:spcBef>
                <a:spcPts val="0"/>
              </a:spcBef>
              <a:spcAft>
                <a:spcPts val="0"/>
              </a:spcAft>
              <a:buClr>
                <a:schemeClr val="lt1"/>
              </a:buClr>
              <a:buSzPts val="6400"/>
              <a:buNone/>
              <a:defRPr>
                <a:solidFill>
                  <a:schemeClr val="lt1"/>
                </a:solidFill>
              </a:defRPr>
            </a:lvl4pPr>
            <a:lvl5pPr lvl="4" rtl="0">
              <a:spcBef>
                <a:spcPts val="0"/>
              </a:spcBef>
              <a:spcAft>
                <a:spcPts val="0"/>
              </a:spcAft>
              <a:buClr>
                <a:schemeClr val="lt1"/>
              </a:buClr>
              <a:buSzPts val="6400"/>
              <a:buNone/>
              <a:defRPr>
                <a:solidFill>
                  <a:schemeClr val="lt1"/>
                </a:solidFill>
              </a:defRPr>
            </a:lvl5pPr>
            <a:lvl6pPr lvl="5" rtl="0">
              <a:spcBef>
                <a:spcPts val="0"/>
              </a:spcBef>
              <a:spcAft>
                <a:spcPts val="0"/>
              </a:spcAft>
              <a:buClr>
                <a:schemeClr val="lt1"/>
              </a:buClr>
              <a:buSzPts val="6400"/>
              <a:buNone/>
              <a:defRPr>
                <a:solidFill>
                  <a:schemeClr val="lt1"/>
                </a:solidFill>
              </a:defRPr>
            </a:lvl6pPr>
            <a:lvl7pPr lvl="6" rtl="0">
              <a:spcBef>
                <a:spcPts val="0"/>
              </a:spcBef>
              <a:spcAft>
                <a:spcPts val="0"/>
              </a:spcAft>
              <a:buClr>
                <a:schemeClr val="lt1"/>
              </a:buClr>
              <a:buSzPts val="6400"/>
              <a:buNone/>
              <a:defRPr>
                <a:solidFill>
                  <a:schemeClr val="lt1"/>
                </a:solidFill>
              </a:defRPr>
            </a:lvl7pPr>
            <a:lvl8pPr lvl="7" rtl="0">
              <a:spcBef>
                <a:spcPts val="0"/>
              </a:spcBef>
              <a:spcAft>
                <a:spcPts val="0"/>
              </a:spcAft>
              <a:buClr>
                <a:schemeClr val="lt1"/>
              </a:buClr>
              <a:buSzPts val="6400"/>
              <a:buNone/>
              <a:defRPr>
                <a:solidFill>
                  <a:schemeClr val="lt1"/>
                </a:solidFill>
              </a:defRPr>
            </a:lvl8pPr>
            <a:lvl9pPr lvl="8" rtl="0">
              <a:spcBef>
                <a:spcPts val="0"/>
              </a:spcBef>
              <a:spcAft>
                <a:spcPts val="0"/>
              </a:spcAft>
              <a:buClr>
                <a:schemeClr val="lt1"/>
              </a:buClr>
              <a:buSzPts val="6400"/>
              <a:buNone/>
              <a:defRPr>
                <a:solidFill>
                  <a:schemeClr val="lt1"/>
                </a:solidFill>
              </a:defRPr>
            </a:lvl9pPr>
          </a:lstStyle>
          <a:p/>
        </p:txBody>
      </p:sp>
      <p:sp>
        <p:nvSpPr>
          <p:cNvPr id="250" name="Google Shape;250;p51"/>
          <p:cNvSpPr txBox="1"/>
          <p:nvPr>
            <p:ph idx="1" type="body"/>
          </p:nvPr>
        </p:nvSpPr>
        <p:spPr>
          <a:xfrm>
            <a:off x="1218675" y="3174800"/>
            <a:ext cx="9516000" cy="7034400"/>
          </a:xfrm>
          <a:prstGeom prst="rect">
            <a:avLst/>
          </a:prstGeom>
        </p:spPr>
        <p:txBody>
          <a:bodyPr anchorCtr="0" anchor="t" bIns="121875" lIns="0" spcFirstLastPara="1" rIns="121900" wrap="square" tIns="0">
            <a:noAutofit/>
          </a:bodyPr>
          <a:lstStyle>
            <a:lvl1pPr indent="-431800" lvl="0" marL="457200" rtl="0">
              <a:spcBef>
                <a:spcPts val="1000"/>
              </a:spcBef>
              <a:spcAft>
                <a:spcPts val="0"/>
              </a:spcAft>
              <a:buClr>
                <a:schemeClr val="lt1"/>
              </a:buClr>
              <a:buSzPts val="3200"/>
              <a:buChar char="●"/>
              <a:defRPr>
                <a:solidFill>
                  <a:schemeClr val="lt1"/>
                </a:solidFill>
              </a:defRPr>
            </a:lvl1pPr>
            <a:lvl2pPr indent="-431800" lvl="1" marL="914400" rtl="0">
              <a:spcBef>
                <a:spcPts val="1000"/>
              </a:spcBef>
              <a:spcAft>
                <a:spcPts val="0"/>
              </a:spcAft>
              <a:buClr>
                <a:schemeClr val="lt1"/>
              </a:buClr>
              <a:buSzPts val="3200"/>
              <a:buChar char="○"/>
              <a:defRPr>
                <a:solidFill>
                  <a:schemeClr val="lt1"/>
                </a:solidFill>
              </a:defRPr>
            </a:lvl2pPr>
            <a:lvl3pPr indent="-431800" lvl="2" marL="1371600" rtl="0">
              <a:spcBef>
                <a:spcPts val="1000"/>
              </a:spcBef>
              <a:spcAft>
                <a:spcPts val="0"/>
              </a:spcAft>
              <a:buClr>
                <a:schemeClr val="lt1"/>
              </a:buClr>
              <a:buSzPts val="3200"/>
              <a:buChar char="■"/>
              <a:defRPr>
                <a:solidFill>
                  <a:schemeClr val="lt1"/>
                </a:solidFill>
              </a:defRPr>
            </a:lvl3pPr>
            <a:lvl4pPr indent="-431800" lvl="3" marL="1828800" rtl="0">
              <a:spcBef>
                <a:spcPts val="1000"/>
              </a:spcBef>
              <a:spcAft>
                <a:spcPts val="0"/>
              </a:spcAft>
              <a:buClr>
                <a:schemeClr val="lt1"/>
              </a:buClr>
              <a:buSzPts val="3200"/>
              <a:buChar char="●"/>
              <a:defRPr>
                <a:solidFill>
                  <a:schemeClr val="lt1"/>
                </a:solidFill>
              </a:defRPr>
            </a:lvl4pPr>
            <a:lvl5pPr indent="-431800" lvl="4" marL="2286000" rtl="0">
              <a:spcBef>
                <a:spcPts val="1000"/>
              </a:spcBef>
              <a:spcAft>
                <a:spcPts val="0"/>
              </a:spcAft>
              <a:buClr>
                <a:schemeClr val="lt1"/>
              </a:buClr>
              <a:buSzPts val="3200"/>
              <a:buChar char="○"/>
              <a:defRPr>
                <a:solidFill>
                  <a:schemeClr val="lt1"/>
                </a:solidFill>
              </a:defRPr>
            </a:lvl5pPr>
            <a:lvl6pPr indent="-431800" lvl="5" marL="2743200" rtl="0">
              <a:spcBef>
                <a:spcPts val="1000"/>
              </a:spcBef>
              <a:spcAft>
                <a:spcPts val="0"/>
              </a:spcAft>
              <a:buClr>
                <a:schemeClr val="lt1"/>
              </a:buClr>
              <a:buSzPts val="3200"/>
              <a:buChar char="■"/>
              <a:defRPr>
                <a:solidFill>
                  <a:schemeClr val="lt1"/>
                </a:solidFill>
              </a:defRPr>
            </a:lvl6pPr>
            <a:lvl7pPr indent="-431800" lvl="6" marL="3200400" rtl="0">
              <a:spcBef>
                <a:spcPts val="1000"/>
              </a:spcBef>
              <a:spcAft>
                <a:spcPts val="0"/>
              </a:spcAft>
              <a:buClr>
                <a:schemeClr val="lt1"/>
              </a:buClr>
              <a:buSzPts val="3200"/>
              <a:buChar char="●"/>
              <a:defRPr>
                <a:solidFill>
                  <a:schemeClr val="lt1"/>
                </a:solidFill>
              </a:defRPr>
            </a:lvl7pPr>
            <a:lvl8pPr indent="-431800" lvl="7" marL="3657600" rtl="0">
              <a:spcBef>
                <a:spcPts val="1000"/>
              </a:spcBef>
              <a:spcAft>
                <a:spcPts val="0"/>
              </a:spcAft>
              <a:buClr>
                <a:schemeClr val="lt1"/>
              </a:buClr>
              <a:buSzPts val="3200"/>
              <a:buChar char="○"/>
              <a:defRPr>
                <a:solidFill>
                  <a:schemeClr val="lt1"/>
                </a:solidFill>
              </a:defRPr>
            </a:lvl8pPr>
            <a:lvl9pPr indent="-431800" lvl="8" marL="4114800" rtl="0">
              <a:spcBef>
                <a:spcPts val="1000"/>
              </a:spcBef>
              <a:spcAft>
                <a:spcPts val="0"/>
              </a:spcAft>
              <a:buClr>
                <a:schemeClr val="lt1"/>
              </a:buClr>
              <a:buSzPts val="3200"/>
              <a:buChar char="■"/>
              <a:defRPr>
                <a:solidFill>
                  <a:schemeClr val="lt1"/>
                </a:solidFill>
              </a:defRPr>
            </a:lvl9pPr>
          </a:lstStyle>
          <a:p/>
        </p:txBody>
      </p:sp>
      <p:sp>
        <p:nvSpPr>
          <p:cNvPr id="251" name="Google Shape;251;p51"/>
          <p:cNvSpPr txBox="1"/>
          <p:nvPr>
            <p:ph idx="2" type="body"/>
          </p:nvPr>
        </p:nvSpPr>
        <p:spPr>
          <a:xfrm>
            <a:off x="13364800" y="3174800"/>
            <a:ext cx="9516000" cy="7034400"/>
          </a:xfrm>
          <a:prstGeom prst="rect">
            <a:avLst/>
          </a:prstGeom>
        </p:spPr>
        <p:txBody>
          <a:bodyPr anchorCtr="0" anchor="t" bIns="121875" lIns="0" spcFirstLastPara="1" rIns="121900" wrap="square" tIns="0">
            <a:noAutofit/>
          </a:bodyPr>
          <a:lstStyle>
            <a:lvl1pPr indent="-431800" lvl="0" marL="457200" rtl="0">
              <a:spcBef>
                <a:spcPts val="1000"/>
              </a:spcBef>
              <a:spcAft>
                <a:spcPts val="0"/>
              </a:spcAft>
              <a:buSzPts val="3200"/>
              <a:buChar char="●"/>
              <a:defRPr/>
            </a:lvl1pPr>
            <a:lvl2pPr indent="-431800" lvl="1" marL="914400" rtl="0">
              <a:spcBef>
                <a:spcPts val="1000"/>
              </a:spcBef>
              <a:spcAft>
                <a:spcPts val="0"/>
              </a:spcAft>
              <a:buSzPts val="3200"/>
              <a:buChar char="○"/>
              <a:defRPr/>
            </a:lvl2pPr>
            <a:lvl3pPr indent="-431800" lvl="2" marL="1371600" rtl="0">
              <a:spcBef>
                <a:spcPts val="1000"/>
              </a:spcBef>
              <a:spcAft>
                <a:spcPts val="0"/>
              </a:spcAft>
              <a:buSzPts val="3200"/>
              <a:buChar char="■"/>
              <a:defRPr/>
            </a:lvl3pPr>
            <a:lvl4pPr indent="-431800" lvl="3" marL="1828800" rtl="0">
              <a:spcBef>
                <a:spcPts val="1000"/>
              </a:spcBef>
              <a:spcAft>
                <a:spcPts val="0"/>
              </a:spcAft>
              <a:buSzPts val="3200"/>
              <a:buChar char="●"/>
              <a:defRPr/>
            </a:lvl4pPr>
            <a:lvl5pPr indent="-431800" lvl="4" marL="2286000" rtl="0">
              <a:spcBef>
                <a:spcPts val="1000"/>
              </a:spcBef>
              <a:spcAft>
                <a:spcPts val="0"/>
              </a:spcAft>
              <a:buSzPts val="3200"/>
              <a:buChar char="○"/>
              <a:defRPr/>
            </a:lvl5pPr>
            <a:lvl6pPr indent="-431800" lvl="5" marL="2743200" rtl="0">
              <a:spcBef>
                <a:spcPts val="1000"/>
              </a:spcBef>
              <a:spcAft>
                <a:spcPts val="0"/>
              </a:spcAft>
              <a:buSzPts val="3200"/>
              <a:buChar char="■"/>
              <a:defRPr/>
            </a:lvl6pPr>
            <a:lvl7pPr indent="-431800" lvl="6" marL="3200400" rtl="0">
              <a:spcBef>
                <a:spcPts val="1000"/>
              </a:spcBef>
              <a:spcAft>
                <a:spcPts val="0"/>
              </a:spcAft>
              <a:buSzPts val="3200"/>
              <a:buChar char="●"/>
              <a:defRPr/>
            </a:lvl7pPr>
            <a:lvl8pPr indent="-431800" lvl="7" marL="3657600" rtl="0">
              <a:spcBef>
                <a:spcPts val="1000"/>
              </a:spcBef>
              <a:spcAft>
                <a:spcPts val="0"/>
              </a:spcAft>
              <a:buSzPts val="3200"/>
              <a:buChar char="○"/>
              <a:defRPr/>
            </a:lvl8pPr>
            <a:lvl9pPr indent="-431800" lvl="8" marL="4114800" rtl="0">
              <a:spcBef>
                <a:spcPts val="1000"/>
              </a:spcBef>
              <a:spcAft>
                <a:spcPts val="0"/>
              </a:spcAft>
              <a:buSzPts val="3200"/>
              <a:buChar char="■"/>
              <a:defRPr/>
            </a:lvl9pPr>
          </a:lstStyle>
          <a:p/>
        </p:txBody>
      </p:sp>
      <p:pic>
        <p:nvPicPr>
          <p:cNvPr id="252" name="Google Shape;252;p51"/>
          <p:cNvPicPr preferRelativeResize="0"/>
          <p:nvPr/>
        </p:nvPicPr>
        <p:blipFill>
          <a:blip r:embed="rId2">
            <a:alphaModFix/>
          </a:blip>
          <a:stretch>
            <a:fillRect/>
          </a:stretch>
        </p:blipFill>
        <p:spPr>
          <a:xfrm>
            <a:off x="20021750" y="581350"/>
            <a:ext cx="3802621" cy="1397050"/>
          </a:xfrm>
          <a:prstGeom prst="rect">
            <a:avLst/>
          </a:prstGeom>
          <a:noFill/>
          <a:ln>
            <a:noFill/>
          </a:ln>
        </p:spPr>
      </p:pic>
      <p:sp>
        <p:nvSpPr>
          <p:cNvPr id="253" name="Google Shape;253;p51"/>
          <p:cNvSpPr txBox="1"/>
          <p:nvPr/>
        </p:nvSpPr>
        <p:spPr>
          <a:xfrm>
            <a:off x="16538100" y="12421525"/>
            <a:ext cx="7160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@yourtwitterhandle |</a:t>
            </a:r>
            <a:r>
              <a:rPr lang="en-US" sz="2100">
                <a:solidFill>
                  <a:schemeClr val="dk1"/>
                </a:solidFill>
                <a:uFill>
                  <a:noFill/>
                </a:uFill>
                <a:latin typeface="Source Code Pro"/>
                <a:ea typeface="Source Code Pro"/>
                <a:cs typeface="Source Code Pro"/>
                <a:sym typeface="Source Code Pro"/>
                <a:hlinkClick r:id="rId3">
                  <a:extLst>
                    <a:ext uri="{A12FA001-AC4F-418D-AE19-62706E023703}">
                      <ahyp:hlinkClr val="tx"/>
                    </a:ext>
                  </a:extLst>
                </a:hlinkClick>
              </a:rPr>
              <a:t> developer.confluent.io</a:t>
            </a:r>
            <a:endParaRPr sz="2100">
              <a:latin typeface="Source Code Pro"/>
              <a:ea typeface="Source Code Pro"/>
              <a:cs typeface="Source Code Pro"/>
              <a:sym typeface="Source Code Pro"/>
            </a:endParaRPr>
          </a:p>
        </p:txBody>
      </p:sp>
    </p:spTree>
  </p:cSld>
  <p:clrMapOvr>
    <a:masterClrMapping/>
  </p:clrMapOvr>
  <p:extLst>
    <p:ext uri="{DCECCB84-F9BA-43D5-87BE-67443E8EF086}">
      <p15:sldGuideLst>
        <p15:guide id="1" pos="14688">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50_50_Denim">
  <p:cSld name="Title and Content_50_50_Denim">
    <p:bg>
      <p:bgPr>
        <a:solidFill>
          <a:schemeClr val="lt1"/>
        </a:solidFill>
      </p:bgPr>
    </p:bg>
    <p:spTree>
      <p:nvGrpSpPr>
        <p:cNvPr id="31" name="Shape 31"/>
        <p:cNvGrpSpPr/>
        <p:nvPr/>
      </p:nvGrpSpPr>
      <p:grpSpPr>
        <a:xfrm>
          <a:off x="0" y="0"/>
          <a:ext cx="0" cy="0"/>
          <a:chOff x="0" y="0"/>
          <a:chExt cx="0" cy="0"/>
        </a:xfrm>
      </p:grpSpPr>
      <p:sp>
        <p:nvSpPr>
          <p:cNvPr id="32" name="Google Shape;32;p6"/>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6"/>
          <p:cNvSpPr/>
          <p:nvPr/>
        </p:nvSpPr>
        <p:spPr>
          <a:xfrm>
            <a:off x="0" y="0"/>
            <a:ext cx="12192000" cy="13716000"/>
          </a:xfrm>
          <a:prstGeom prst="roundRect">
            <a:avLst>
              <a:gd fmla="val 0" name="adj"/>
            </a:avLst>
          </a:prstGeom>
          <a:solidFill>
            <a:schemeClr val="dk2"/>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chemeClr val="dk1"/>
              </a:buClr>
              <a:buSzPts val="3700"/>
              <a:buFont typeface="Calibri"/>
              <a:buNone/>
            </a:pPr>
            <a:r>
              <a:t/>
            </a:r>
            <a:endParaRPr b="0" i="0" sz="3700" u="none" cap="none" strike="noStrike">
              <a:solidFill>
                <a:schemeClr val="lt1"/>
              </a:solidFill>
              <a:latin typeface="Calibri"/>
              <a:ea typeface="Calibri"/>
              <a:cs typeface="Calibri"/>
              <a:sym typeface="Calibri"/>
            </a:endParaRPr>
          </a:p>
        </p:txBody>
      </p:sp>
      <p:sp>
        <p:nvSpPr>
          <p:cNvPr id="34" name="Google Shape;34;p6"/>
          <p:cNvSpPr txBox="1"/>
          <p:nvPr>
            <p:ph idx="1" type="body"/>
          </p:nvPr>
        </p:nvSpPr>
        <p:spPr>
          <a:xfrm>
            <a:off x="13313834" y="2394464"/>
            <a:ext cx="10148700" cy="44631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SzPts val="3700"/>
              <a:buChar char="•"/>
              <a:defRPr/>
            </a:lvl1pPr>
            <a:lvl2pPr indent="-228600" lvl="1" marL="914400" algn="l">
              <a:lnSpc>
                <a:spcPct val="100000"/>
              </a:lnSpc>
              <a:spcBef>
                <a:spcPts val="1100"/>
              </a:spcBef>
              <a:spcAft>
                <a:spcPts val="0"/>
              </a:spcAft>
              <a:buSzPts val="3700"/>
              <a:buNone/>
              <a:defRPr/>
            </a:lvl2pPr>
            <a:lvl3pPr indent="-463550" lvl="2" marL="1371600" algn="l">
              <a:lnSpc>
                <a:spcPct val="100000"/>
              </a:lnSpc>
              <a:spcBef>
                <a:spcPts val="1100"/>
              </a:spcBef>
              <a:spcAft>
                <a:spcPts val="0"/>
              </a:spcAft>
              <a:buSzPts val="3700"/>
              <a:buChar char="•"/>
              <a:defRPr/>
            </a:lvl3pPr>
            <a:lvl4pPr indent="-463550" lvl="3" marL="1828800" algn="l">
              <a:lnSpc>
                <a:spcPct val="100000"/>
              </a:lnSpc>
              <a:spcBef>
                <a:spcPts val="1100"/>
              </a:spcBef>
              <a:spcAft>
                <a:spcPts val="0"/>
              </a:spcAft>
              <a:buSzPts val="3700"/>
              <a:buChar char="•"/>
              <a:defRPr/>
            </a:lvl4pPr>
            <a:lvl5pPr indent="-463550" lvl="4" marL="2286000" algn="l">
              <a:lnSpc>
                <a:spcPct val="100000"/>
              </a:lnSpc>
              <a:spcBef>
                <a:spcPts val="1100"/>
              </a:spcBef>
              <a:spcAft>
                <a:spcPts val="0"/>
              </a:spcAft>
              <a:buClr>
                <a:schemeClr val="dk1"/>
              </a:buClr>
              <a:buSzPts val="3700"/>
              <a:buChar char="•"/>
              <a:defRPr>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sp>
        <p:nvSpPr>
          <p:cNvPr id="35" name="Google Shape;35;p6"/>
          <p:cNvSpPr txBox="1"/>
          <p:nvPr>
            <p:ph idx="2" type="body"/>
          </p:nvPr>
        </p:nvSpPr>
        <p:spPr>
          <a:xfrm>
            <a:off x="13313834" y="7384674"/>
            <a:ext cx="10148700" cy="44631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SzPts val="3700"/>
              <a:buChar char="•"/>
              <a:defRPr/>
            </a:lvl1pPr>
            <a:lvl2pPr indent="-228600" lvl="1" marL="914400" algn="l">
              <a:lnSpc>
                <a:spcPct val="100000"/>
              </a:lnSpc>
              <a:spcBef>
                <a:spcPts val="1100"/>
              </a:spcBef>
              <a:spcAft>
                <a:spcPts val="0"/>
              </a:spcAft>
              <a:buSzPts val="3700"/>
              <a:buNone/>
              <a:defRPr/>
            </a:lvl2pPr>
            <a:lvl3pPr indent="-463550" lvl="2" marL="1371600" algn="l">
              <a:lnSpc>
                <a:spcPct val="100000"/>
              </a:lnSpc>
              <a:spcBef>
                <a:spcPts val="1100"/>
              </a:spcBef>
              <a:spcAft>
                <a:spcPts val="0"/>
              </a:spcAft>
              <a:buSzPts val="3700"/>
              <a:buChar char="•"/>
              <a:defRPr/>
            </a:lvl3pPr>
            <a:lvl4pPr indent="-463550" lvl="3" marL="1828800" algn="l">
              <a:lnSpc>
                <a:spcPct val="100000"/>
              </a:lnSpc>
              <a:spcBef>
                <a:spcPts val="1100"/>
              </a:spcBef>
              <a:spcAft>
                <a:spcPts val="0"/>
              </a:spcAft>
              <a:buSzPts val="3700"/>
              <a:buChar char="•"/>
              <a:defRPr/>
            </a:lvl4pPr>
            <a:lvl5pPr indent="-463550" lvl="4" marL="2286000" algn="l">
              <a:lnSpc>
                <a:spcPct val="100000"/>
              </a:lnSpc>
              <a:spcBef>
                <a:spcPts val="1100"/>
              </a:spcBef>
              <a:spcAft>
                <a:spcPts val="0"/>
              </a:spcAft>
              <a:buClr>
                <a:schemeClr val="dk1"/>
              </a:buClr>
              <a:buSzPts val="3700"/>
              <a:buChar char="•"/>
              <a:defRPr>
                <a:solidFill>
                  <a:schemeClr val="dk1"/>
                </a:solidFill>
              </a:defRPr>
            </a:lvl5pPr>
            <a:lvl6pPr indent="-463550" lvl="5" marL="2743200" algn="l">
              <a:lnSpc>
                <a:spcPct val="100000"/>
              </a:lnSpc>
              <a:spcBef>
                <a:spcPts val="1100"/>
              </a:spcBef>
              <a:spcAft>
                <a:spcPts val="0"/>
              </a:spcAft>
              <a:buSzPts val="3700"/>
              <a:buChar char="•"/>
              <a:defRPr/>
            </a:lvl6pPr>
            <a:lvl7pPr indent="-463550" lvl="6" marL="3200400" algn="l">
              <a:lnSpc>
                <a:spcPct val="100000"/>
              </a:lnSpc>
              <a:spcBef>
                <a:spcPts val="1100"/>
              </a:spcBef>
              <a:spcAft>
                <a:spcPts val="0"/>
              </a:spcAft>
              <a:buSzPts val="3700"/>
              <a:buChar char="•"/>
              <a:defRPr/>
            </a:lvl7pPr>
            <a:lvl8pPr indent="-463550" lvl="7" marL="3657600" algn="l">
              <a:lnSpc>
                <a:spcPct val="100000"/>
              </a:lnSpc>
              <a:spcBef>
                <a:spcPts val="1100"/>
              </a:spcBef>
              <a:spcAft>
                <a:spcPts val="0"/>
              </a:spcAft>
              <a:buSzPts val="3700"/>
              <a:buChar char="•"/>
              <a:defRPr/>
            </a:lvl8pPr>
            <a:lvl9pPr indent="-463550" lvl="8" marL="4114800" algn="l">
              <a:lnSpc>
                <a:spcPct val="100000"/>
              </a:lnSpc>
              <a:spcBef>
                <a:spcPts val="1100"/>
              </a:spcBef>
              <a:spcAft>
                <a:spcPts val="0"/>
              </a:spcAft>
              <a:buSzPts val="3700"/>
              <a:buChar char="•"/>
              <a:defRPr/>
            </a:lvl9pPr>
          </a:lstStyle>
          <a:p/>
        </p:txBody>
      </p:sp>
      <p:pic>
        <p:nvPicPr>
          <p:cNvPr id="36" name="Google Shape;36;p6"/>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
        <p:nvSpPr>
          <p:cNvPr id="37" name="Google Shape;37;p6"/>
          <p:cNvSpPr txBox="1"/>
          <p:nvPr>
            <p:ph type="title"/>
          </p:nvPr>
        </p:nvSpPr>
        <p:spPr>
          <a:xfrm>
            <a:off x="914403" y="868100"/>
            <a:ext cx="101487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lt1"/>
              </a:buClr>
              <a:buSzPts val="6400"/>
              <a:buFont typeface="Arial"/>
              <a:buNone/>
              <a:defRPr>
                <a:solidFill>
                  <a:schemeClr val="lt1"/>
                </a:solidFill>
              </a:defRPr>
            </a:lvl1pPr>
            <a:lvl2pPr lvl="1" algn="l">
              <a:lnSpc>
                <a:spcPct val="100000"/>
              </a:lnSpc>
              <a:spcBef>
                <a:spcPts val="0"/>
              </a:spcBef>
              <a:spcAft>
                <a:spcPts val="0"/>
              </a:spcAft>
              <a:buClr>
                <a:schemeClr val="lt1"/>
              </a:buClr>
              <a:buSzPts val="6400"/>
              <a:buNone/>
              <a:defRPr>
                <a:solidFill>
                  <a:schemeClr val="lt1"/>
                </a:solidFill>
              </a:defRPr>
            </a:lvl2pPr>
            <a:lvl3pPr lvl="2" algn="l">
              <a:lnSpc>
                <a:spcPct val="100000"/>
              </a:lnSpc>
              <a:spcBef>
                <a:spcPts val="0"/>
              </a:spcBef>
              <a:spcAft>
                <a:spcPts val="0"/>
              </a:spcAft>
              <a:buClr>
                <a:schemeClr val="lt1"/>
              </a:buClr>
              <a:buSzPts val="6400"/>
              <a:buNone/>
              <a:defRPr>
                <a:solidFill>
                  <a:schemeClr val="lt1"/>
                </a:solidFill>
              </a:defRPr>
            </a:lvl3pPr>
            <a:lvl4pPr lvl="3" algn="l">
              <a:lnSpc>
                <a:spcPct val="100000"/>
              </a:lnSpc>
              <a:spcBef>
                <a:spcPts val="0"/>
              </a:spcBef>
              <a:spcAft>
                <a:spcPts val="0"/>
              </a:spcAft>
              <a:buClr>
                <a:schemeClr val="lt1"/>
              </a:buClr>
              <a:buSzPts val="6400"/>
              <a:buNone/>
              <a:defRPr>
                <a:solidFill>
                  <a:schemeClr val="lt1"/>
                </a:solidFill>
              </a:defRPr>
            </a:lvl4pPr>
            <a:lvl5pPr lvl="4" algn="l">
              <a:lnSpc>
                <a:spcPct val="100000"/>
              </a:lnSpc>
              <a:spcBef>
                <a:spcPts val="0"/>
              </a:spcBef>
              <a:spcAft>
                <a:spcPts val="0"/>
              </a:spcAft>
              <a:buClr>
                <a:schemeClr val="lt1"/>
              </a:buClr>
              <a:buSzPts val="6400"/>
              <a:buNone/>
              <a:defRPr>
                <a:solidFill>
                  <a:schemeClr val="lt1"/>
                </a:solidFill>
              </a:defRPr>
            </a:lvl5pPr>
            <a:lvl6pPr lvl="5" algn="l">
              <a:lnSpc>
                <a:spcPct val="100000"/>
              </a:lnSpc>
              <a:spcBef>
                <a:spcPts val="0"/>
              </a:spcBef>
              <a:spcAft>
                <a:spcPts val="0"/>
              </a:spcAft>
              <a:buClr>
                <a:schemeClr val="lt1"/>
              </a:buClr>
              <a:buSzPts val="6400"/>
              <a:buNone/>
              <a:defRPr>
                <a:solidFill>
                  <a:schemeClr val="lt1"/>
                </a:solidFill>
              </a:defRPr>
            </a:lvl6pPr>
            <a:lvl7pPr lvl="6" algn="l">
              <a:lnSpc>
                <a:spcPct val="100000"/>
              </a:lnSpc>
              <a:spcBef>
                <a:spcPts val="0"/>
              </a:spcBef>
              <a:spcAft>
                <a:spcPts val="0"/>
              </a:spcAft>
              <a:buClr>
                <a:schemeClr val="lt1"/>
              </a:buClr>
              <a:buSzPts val="6400"/>
              <a:buNone/>
              <a:defRPr>
                <a:solidFill>
                  <a:schemeClr val="lt1"/>
                </a:solidFill>
              </a:defRPr>
            </a:lvl7pPr>
            <a:lvl8pPr lvl="7" algn="l">
              <a:lnSpc>
                <a:spcPct val="100000"/>
              </a:lnSpc>
              <a:spcBef>
                <a:spcPts val="0"/>
              </a:spcBef>
              <a:spcAft>
                <a:spcPts val="0"/>
              </a:spcAft>
              <a:buClr>
                <a:schemeClr val="lt1"/>
              </a:buClr>
              <a:buSzPts val="6400"/>
              <a:buNone/>
              <a:defRPr>
                <a:solidFill>
                  <a:schemeClr val="lt1"/>
                </a:solidFill>
              </a:defRPr>
            </a:lvl8pPr>
            <a:lvl9pPr lvl="8" algn="l">
              <a:lnSpc>
                <a:spcPct val="100000"/>
              </a:lnSpc>
              <a:spcBef>
                <a:spcPts val="0"/>
              </a:spcBef>
              <a:spcAft>
                <a:spcPts val="0"/>
              </a:spcAft>
              <a:buClr>
                <a:schemeClr val="lt1"/>
              </a:buClr>
              <a:buSzPts val="6400"/>
              <a:buNone/>
              <a:defRPr>
                <a:solidFill>
                  <a:schemeClr val="lt1"/>
                </a:solidFill>
              </a:defRPr>
            </a:lvl9pPr>
          </a:lstStyle>
          <a:p/>
        </p:txBody>
      </p:sp>
      <p:sp>
        <p:nvSpPr>
          <p:cNvPr id="38" name="Google Shape;38;p6"/>
          <p:cNvSpPr txBox="1"/>
          <p:nvPr>
            <p:ph idx="3" type="body"/>
          </p:nvPr>
        </p:nvSpPr>
        <p:spPr>
          <a:xfrm>
            <a:off x="914401" y="3813597"/>
            <a:ext cx="10148700" cy="4463100"/>
          </a:xfrm>
          <a:prstGeom prst="rect">
            <a:avLst/>
          </a:prstGeom>
          <a:noFill/>
          <a:ln>
            <a:noFill/>
          </a:ln>
        </p:spPr>
        <p:txBody>
          <a:bodyPr anchorCtr="0" anchor="t" bIns="121875" lIns="0" spcFirstLastPara="1" rIns="121925" wrap="square" tIns="0">
            <a:noAutofit/>
          </a:bodyPr>
          <a:lstStyle>
            <a:lvl1pPr indent="-431800" lvl="0" marL="457200" algn="l">
              <a:lnSpc>
                <a:spcPct val="100000"/>
              </a:lnSpc>
              <a:spcBef>
                <a:spcPts val="2100"/>
              </a:spcBef>
              <a:spcAft>
                <a:spcPts val="0"/>
              </a:spcAft>
              <a:buClr>
                <a:schemeClr val="lt1"/>
              </a:buClr>
              <a:buSzPts val="3200"/>
              <a:buChar char="•"/>
              <a:defRPr sz="3200">
                <a:solidFill>
                  <a:schemeClr val="lt1"/>
                </a:solidFill>
              </a:defRPr>
            </a:lvl1pPr>
            <a:lvl2pPr indent="-228600" lvl="1" marL="914400" algn="l">
              <a:lnSpc>
                <a:spcPct val="100000"/>
              </a:lnSpc>
              <a:spcBef>
                <a:spcPts val="1100"/>
              </a:spcBef>
              <a:spcAft>
                <a:spcPts val="0"/>
              </a:spcAft>
              <a:buClr>
                <a:schemeClr val="lt1"/>
              </a:buClr>
              <a:buSzPts val="3200"/>
              <a:buNone/>
              <a:defRPr sz="3200">
                <a:solidFill>
                  <a:schemeClr val="lt1"/>
                </a:solidFill>
              </a:defRPr>
            </a:lvl2pPr>
            <a:lvl3pPr indent="-431800" lvl="2" marL="1371600" algn="l">
              <a:lnSpc>
                <a:spcPct val="100000"/>
              </a:lnSpc>
              <a:spcBef>
                <a:spcPts val="1100"/>
              </a:spcBef>
              <a:spcAft>
                <a:spcPts val="0"/>
              </a:spcAft>
              <a:buClr>
                <a:schemeClr val="lt1"/>
              </a:buClr>
              <a:buSzPts val="3200"/>
              <a:buChar char="•"/>
              <a:defRPr sz="3200">
                <a:solidFill>
                  <a:schemeClr val="lt1"/>
                </a:solidFill>
              </a:defRPr>
            </a:lvl3pPr>
            <a:lvl4pPr indent="-431800" lvl="3" marL="1828800" algn="l">
              <a:lnSpc>
                <a:spcPct val="100000"/>
              </a:lnSpc>
              <a:spcBef>
                <a:spcPts val="1100"/>
              </a:spcBef>
              <a:spcAft>
                <a:spcPts val="0"/>
              </a:spcAft>
              <a:buClr>
                <a:schemeClr val="lt1"/>
              </a:buClr>
              <a:buSzPts val="3200"/>
              <a:buChar char="•"/>
              <a:defRPr sz="3200">
                <a:solidFill>
                  <a:schemeClr val="lt1"/>
                </a:solidFill>
              </a:defRPr>
            </a:lvl4pPr>
            <a:lvl5pPr indent="-431800" lvl="4" marL="2286000" algn="l">
              <a:lnSpc>
                <a:spcPct val="100000"/>
              </a:lnSpc>
              <a:spcBef>
                <a:spcPts val="1100"/>
              </a:spcBef>
              <a:spcAft>
                <a:spcPts val="0"/>
              </a:spcAft>
              <a:buClr>
                <a:schemeClr val="lt1"/>
              </a:buClr>
              <a:buSzPts val="3200"/>
              <a:buChar char="•"/>
              <a:defRPr sz="3200">
                <a:solidFill>
                  <a:schemeClr val="lt1"/>
                </a:solidFill>
              </a:defRPr>
            </a:lvl5pPr>
            <a:lvl6pPr indent="-431800" lvl="5" marL="2743200" algn="l">
              <a:lnSpc>
                <a:spcPct val="100000"/>
              </a:lnSpc>
              <a:spcBef>
                <a:spcPts val="1100"/>
              </a:spcBef>
              <a:spcAft>
                <a:spcPts val="0"/>
              </a:spcAft>
              <a:buClr>
                <a:schemeClr val="lt1"/>
              </a:buClr>
              <a:buSzPts val="3200"/>
              <a:buChar char="•"/>
              <a:defRPr sz="3200">
                <a:solidFill>
                  <a:schemeClr val="lt1"/>
                </a:solidFill>
              </a:defRPr>
            </a:lvl6pPr>
            <a:lvl7pPr indent="-431800" lvl="6" marL="3200400" algn="l">
              <a:lnSpc>
                <a:spcPct val="100000"/>
              </a:lnSpc>
              <a:spcBef>
                <a:spcPts val="1100"/>
              </a:spcBef>
              <a:spcAft>
                <a:spcPts val="0"/>
              </a:spcAft>
              <a:buClr>
                <a:schemeClr val="lt1"/>
              </a:buClr>
              <a:buSzPts val="3200"/>
              <a:buChar char="•"/>
              <a:defRPr sz="3200">
                <a:solidFill>
                  <a:schemeClr val="lt1"/>
                </a:solidFill>
              </a:defRPr>
            </a:lvl7pPr>
            <a:lvl8pPr indent="-431800" lvl="7" marL="3657600" algn="l">
              <a:lnSpc>
                <a:spcPct val="100000"/>
              </a:lnSpc>
              <a:spcBef>
                <a:spcPts val="1100"/>
              </a:spcBef>
              <a:spcAft>
                <a:spcPts val="0"/>
              </a:spcAft>
              <a:buClr>
                <a:schemeClr val="lt1"/>
              </a:buClr>
              <a:buSzPts val="3200"/>
              <a:buChar char="•"/>
              <a:defRPr sz="3200">
                <a:solidFill>
                  <a:schemeClr val="lt1"/>
                </a:solidFill>
              </a:defRPr>
            </a:lvl8pPr>
            <a:lvl9pPr indent="-431800" lvl="8" marL="4114800" algn="l">
              <a:lnSpc>
                <a:spcPct val="10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white box 1 1 1">
  <p:cSld name="CUSTOM_2_1_1_1">
    <p:bg>
      <p:bgPr>
        <a:solidFill>
          <a:schemeClr val="dk2"/>
        </a:solidFill>
      </p:bgPr>
    </p:bg>
    <p:spTree>
      <p:nvGrpSpPr>
        <p:cNvPr id="254" name="Shape 254"/>
        <p:cNvGrpSpPr/>
        <p:nvPr/>
      </p:nvGrpSpPr>
      <p:grpSpPr>
        <a:xfrm>
          <a:off x="0" y="0"/>
          <a:ext cx="0" cy="0"/>
          <a:chOff x="0" y="0"/>
          <a:chExt cx="0" cy="0"/>
        </a:xfrm>
      </p:grpSpPr>
      <p:pic>
        <p:nvPicPr>
          <p:cNvPr id="255" name="Google Shape;255;p52"/>
          <p:cNvPicPr preferRelativeResize="0"/>
          <p:nvPr/>
        </p:nvPicPr>
        <p:blipFill rotWithShape="1">
          <a:blip r:embed="rId2">
            <a:alphaModFix/>
          </a:blip>
          <a:srcRect b="2467" l="0" r="0" t="0"/>
          <a:stretch/>
        </p:blipFill>
        <p:spPr>
          <a:xfrm>
            <a:off x="-11533" y="1442200"/>
            <a:ext cx="24384000" cy="12273799"/>
          </a:xfrm>
          <a:prstGeom prst="rect">
            <a:avLst/>
          </a:prstGeom>
          <a:noFill/>
          <a:ln>
            <a:noFill/>
          </a:ln>
        </p:spPr>
      </p:pic>
      <p:sp>
        <p:nvSpPr>
          <p:cNvPr id="256" name="Google Shape;256;p52"/>
          <p:cNvSpPr/>
          <p:nvPr/>
        </p:nvSpPr>
        <p:spPr>
          <a:xfrm>
            <a:off x="3047800" y="1831800"/>
            <a:ext cx="18288300" cy="10052400"/>
          </a:xfrm>
          <a:prstGeom prst="roundRect">
            <a:avLst>
              <a:gd fmla="val 1351" name="adj"/>
            </a:avLst>
          </a:prstGeom>
          <a:solidFill>
            <a:srgbClr val="1B2365">
              <a:alpha val="44690"/>
            </a:srgbClr>
          </a:solidFill>
          <a:ln>
            <a:noFill/>
          </a:ln>
          <a:effectLst>
            <a:outerShdw blurRad="614363" rotWithShape="0" algn="bl" dir="4080000" dist="209550">
              <a:srgbClr val="000000">
                <a:alpha val="8000"/>
              </a:srgbClr>
            </a:outerShdw>
          </a:effectLst>
        </p:spPr>
        <p:txBody>
          <a:bodyPr anchorCtr="0" anchor="ctr" bIns="487700" lIns="487700" spcFirstLastPara="1" rIns="1219300" wrap="square" tIns="487700">
            <a:noAutofit/>
          </a:bodyPr>
          <a:lstStyle/>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5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p:txBody>
      </p:sp>
      <p:sp>
        <p:nvSpPr>
          <p:cNvPr id="257" name="Google Shape;257;p52"/>
          <p:cNvSpPr txBox="1"/>
          <p:nvPr>
            <p:ph type="title"/>
          </p:nvPr>
        </p:nvSpPr>
        <p:spPr>
          <a:xfrm>
            <a:off x="5918200" y="3697000"/>
            <a:ext cx="12547800" cy="4673700"/>
          </a:xfrm>
          <a:prstGeom prst="rect">
            <a:avLst/>
          </a:prstGeom>
        </p:spPr>
        <p:txBody>
          <a:bodyPr anchorCtr="0" anchor="t" bIns="121875" lIns="0" spcFirstLastPara="1" rIns="243800" wrap="square" tIns="121875">
            <a:noAutofit/>
          </a:bodyPr>
          <a:lstStyle>
            <a:lvl1pPr lvl="0" rtl="0">
              <a:lnSpc>
                <a:spcPct val="115000"/>
              </a:lnSpc>
              <a:spcBef>
                <a:spcPts val="1000"/>
              </a:spcBef>
              <a:spcAft>
                <a:spcPts val="0"/>
              </a:spcAft>
              <a:buClr>
                <a:schemeClr val="lt1"/>
              </a:buClr>
              <a:buSzPts val="3200"/>
              <a:buNone/>
              <a:defRPr b="0" sz="3200">
                <a:solidFill>
                  <a:schemeClr val="lt1"/>
                </a:solidFill>
              </a:defRPr>
            </a:lvl1pPr>
            <a:lvl2pPr lvl="1" rtl="0">
              <a:lnSpc>
                <a:spcPct val="115000"/>
              </a:lnSpc>
              <a:spcBef>
                <a:spcPts val="0"/>
              </a:spcBef>
              <a:spcAft>
                <a:spcPts val="0"/>
              </a:spcAft>
              <a:buClr>
                <a:schemeClr val="lt1"/>
              </a:buClr>
              <a:buSzPts val="6400"/>
              <a:buNone/>
              <a:defRPr>
                <a:solidFill>
                  <a:schemeClr val="lt1"/>
                </a:solidFill>
              </a:defRPr>
            </a:lvl2pPr>
            <a:lvl3pPr lvl="2" rtl="0">
              <a:lnSpc>
                <a:spcPct val="115000"/>
              </a:lnSpc>
              <a:spcBef>
                <a:spcPts val="0"/>
              </a:spcBef>
              <a:spcAft>
                <a:spcPts val="0"/>
              </a:spcAft>
              <a:buClr>
                <a:schemeClr val="lt1"/>
              </a:buClr>
              <a:buSzPts val="6400"/>
              <a:buNone/>
              <a:defRPr>
                <a:solidFill>
                  <a:schemeClr val="lt1"/>
                </a:solidFill>
              </a:defRPr>
            </a:lvl3pPr>
            <a:lvl4pPr lvl="3" rtl="0">
              <a:lnSpc>
                <a:spcPct val="115000"/>
              </a:lnSpc>
              <a:spcBef>
                <a:spcPts val="0"/>
              </a:spcBef>
              <a:spcAft>
                <a:spcPts val="0"/>
              </a:spcAft>
              <a:buClr>
                <a:schemeClr val="lt1"/>
              </a:buClr>
              <a:buSzPts val="6400"/>
              <a:buNone/>
              <a:defRPr>
                <a:solidFill>
                  <a:schemeClr val="lt1"/>
                </a:solidFill>
              </a:defRPr>
            </a:lvl4pPr>
            <a:lvl5pPr lvl="4" rtl="0">
              <a:lnSpc>
                <a:spcPct val="115000"/>
              </a:lnSpc>
              <a:spcBef>
                <a:spcPts val="0"/>
              </a:spcBef>
              <a:spcAft>
                <a:spcPts val="0"/>
              </a:spcAft>
              <a:buClr>
                <a:schemeClr val="lt1"/>
              </a:buClr>
              <a:buSzPts val="6400"/>
              <a:buNone/>
              <a:defRPr>
                <a:solidFill>
                  <a:schemeClr val="lt1"/>
                </a:solidFill>
              </a:defRPr>
            </a:lvl5pPr>
            <a:lvl6pPr lvl="5" rtl="0">
              <a:lnSpc>
                <a:spcPct val="115000"/>
              </a:lnSpc>
              <a:spcBef>
                <a:spcPts val="0"/>
              </a:spcBef>
              <a:spcAft>
                <a:spcPts val="0"/>
              </a:spcAft>
              <a:buClr>
                <a:schemeClr val="lt1"/>
              </a:buClr>
              <a:buSzPts val="6400"/>
              <a:buNone/>
              <a:defRPr>
                <a:solidFill>
                  <a:schemeClr val="lt1"/>
                </a:solidFill>
              </a:defRPr>
            </a:lvl6pPr>
            <a:lvl7pPr lvl="6" rtl="0">
              <a:lnSpc>
                <a:spcPct val="115000"/>
              </a:lnSpc>
              <a:spcBef>
                <a:spcPts val="0"/>
              </a:spcBef>
              <a:spcAft>
                <a:spcPts val="0"/>
              </a:spcAft>
              <a:buClr>
                <a:schemeClr val="lt1"/>
              </a:buClr>
              <a:buSzPts val="6400"/>
              <a:buNone/>
              <a:defRPr>
                <a:solidFill>
                  <a:schemeClr val="lt1"/>
                </a:solidFill>
              </a:defRPr>
            </a:lvl7pPr>
            <a:lvl8pPr lvl="7" rtl="0">
              <a:lnSpc>
                <a:spcPct val="115000"/>
              </a:lnSpc>
              <a:spcBef>
                <a:spcPts val="0"/>
              </a:spcBef>
              <a:spcAft>
                <a:spcPts val="0"/>
              </a:spcAft>
              <a:buClr>
                <a:schemeClr val="lt1"/>
              </a:buClr>
              <a:buSzPts val="6400"/>
              <a:buNone/>
              <a:defRPr>
                <a:solidFill>
                  <a:schemeClr val="lt1"/>
                </a:solidFill>
              </a:defRPr>
            </a:lvl8pPr>
            <a:lvl9pPr lvl="8" rtl="0">
              <a:lnSpc>
                <a:spcPct val="115000"/>
              </a:lnSpc>
              <a:spcBef>
                <a:spcPts val="0"/>
              </a:spcBef>
              <a:spcAft>
                <a:spcPts val="0"/>
              </a:spcAft>
              <a:buClr>
                <a:schemeClr val="lt1"/>
              </a:buClr>
              <a:buSzPts val="6400"/>
              <a:buNone/>
              <a:defRPr>
                <a:solidFill>
                  <a:schemeClr val="lt1"/>
                </a:solidFill>
              </a:defRPr>
            </a:lvl9pPr>
          </a:lstStyle>
          <a:p/>
        </p:txBody>
      </p:sp>
      <p:sp>
        <p:nvSpPr>
          <p:cNvPr id="258" name="Google Shape;258;p52"/>
          <p:cNvSpPr txBox="1"/>
          <p:nvPr>
            <p:ph idx="1" type="subTitle"/>
          </p:nvPr>
        </p:nvSpPr>
        <p:spPr>
          <a:xfrm>
            <a:off x="5918200" y="9031000"/>
            <a:ext cx="12547800" cy="990900"/>
          </a:xfrm>
          <a:prstGeom prst="rect">
            <a:avLst/>
          </a:prstGeom>
        </p:spPr>
        <p:txBody>
          <a:bodyPr anchorCtr="0" anchor="t" bIns="121875" lIns="0" spcFirstLastPara="1" rIns="121900" wrap="square" tIns="0">
            <a:noAutofit/>
          </a:bodyPr>
          <a:lstStyle>
            <a:lvl1pPr lvl="0" rtl="0">
              <a:spcBef>
                <a:spcPts val="0"/>
              </a:spcBef>
              <a:spcAft>
                <a:spcPts val="0"/>
              </a:spcAft>
              <a:buClr>
                <a:schemeClr val="lt1"/>
              </a:buClr>
              <a:buSzPts val="2400"/>
              <a:buNone/>
              <a:defRPr b="1" sz="2400">
                <a:solidFill>
                  <a:schemeClr val="lt1"/>
                </a:solidFill>
              </a:defRPr>
            </a:lvl1pPr>
            <a:lvl2pPr lvl="1" rtl="0">
              <a:spcBef>
                <a:spcPts val="1000"/>
              </a:spcBef>
              <a:spcAft>
                <a:spcPts val="0"/>
              </a:spcAft>
              <a:buClr>
                <a:schemeClr val="lt1"/>
              </a:buClr>
              <a:buSzPts val="2400"/>
              <a:buNone/>
              <a:defRPr b="1" sz="2400">
                <a:solidFill>
                  <a:schemeClr val="lt1"/>
                </a:solidFill>
              </a:defRPr>
            </a:lvl2pPr>
            <a:lvl3pPr lvl="2" rtl="0">
              <a:spcBef>
                <a:spcPts val="1000"/>
              </a:spcBef>
              <a:spcAft>
                <a:spcPts val="0"/>
              </a:spcAft>
              <a:buClr>
                <a:schemeClr val="lt1"/>
              </a:buClr>
              <a:buSzPts val="2400"/>
              <a:buNone/>
              <a:defRPr b="1" sz="2400">
                <a:solidFill>
                  <a:schemeClr val="lt1"/>
                </a:solidFill>
              </a:defRPr>
            </a:lvl3pPr>
            <a:lvl4pPr lvl="3" rtl="0">
              <a:spcBef>
                <a:spcPts val="1000"/>
              </a:spcBef>
              <a:spcAft>
                <a:spcPts val="0"/>
              </a:spcAft>
              <a:buClr>
                <a:schemeClr val="lt1"/>
              </a:buClr>
              <a:buSzPts val="2400"/>
              <a:buNone/>
              <a:defRPr b="1" sz="2400">
                <a:solidFill>
                  <a:schemeClr val="lt1"/>
                </a:solidFill>
              </a:defRPr>
            </a:lvl4pPr>
            <a:lvl5pPr lvl="4" rtl="0">
              <a:spcBef>
                <a:spcPts val="1000"/>
              </a:spcBef>
              <a:spcAft>
                <a:spcPts val="0"/>
              </a:spcAft>
              <a:buClr>
                <a:schemeClr val="lt1"/>
              </a:buClr>
              <a:buSzPts val="2400"/>
              <a:buNone/>
              <a:defRPr b="1" sz="2400">
                <a:solidFill>
                  <a:schemeClr val="lt1"/>
                </a:solidFill>
              </a:defRPr>
            </a:lvl5pPr>
            <a:lvl6pPr lvl="5" rtl="0">
              <a:spcBef>
                <a:spcPts val="1000"/>
              </a:spcBef>
              <a:spcAft>
                <a:spcPts val="0"/>
              </a:spcAft>
              <a:buClr>
                <a:schemeClr val="lt1"/>
              </a:buClr>
              <a:buSzPts val="2400"/>
              <a:buNone/>
              <a:defRPr b="1" sz="2400">
                <a:solidFill>
                  <a:schemeClr val="lt1"/>
                </a:solidFill>
              </a:defRPr>
            </a:lvl6pPr>
            <a:lvl7pPr lvl="6" rtl="0">
              <a:spcBef>
                <a:spcPts val="1000"/>
              </a:spcBef>
              <a:spcAft>
                <a:spcPts val="0"/>
              </a:spcAft>
              <a:buClr>
                <a:schemeClr val="lt1"/>
              </a:buClr>
              <a:buSzPts val="2400"/>
              <a:buNone/>
              <a:defRPr b="1" sz="2400">
                <a:solidFill>
                  <a:schemeClr val="lt1"/>
                </a:solidFill>
              </a:defRPr>
            </a:lvl7pPr>
            <a:lvl8pPr lvl="7" rtl="0">
              <a:spcBef>
                <a:spcPts val="1000"/>
              </a:spcBef>
              <a:spcAft>
                <a:spcPts val="0"/>
              </a:spcAft>
              <a:buClr>
                <a:schemeClr val="lt1"/>
              </a:buClr>
              <a:buSzPts val="2400"/>
              <a:buNone/>
              <a:defRPr b="1" sz="2400">
                <a:solidFill>
                  <a:schemeClr val="lt1"/>
                </a:solidFill>
              </a:defRPr>
            </a:lvl8pPr>
            <a:lvl9pPr lvl="8" rtl="0">
              <a:spcBef>
                <a:spcPts val="1000"/>
              </a:spcBef>
              <a:spcAft>
                <a:spcPts val="0"/>
              </a:spcAft>
              <a:buClr>
                <a:schemeClr val="lt1"/>
              </a:buClr>
              <a:buSzPts val="2400"/>
              <a:buNone/>
              <a:defRPr b="1" sz="2400">
                <a:solidFill>
                  <a:schemeClr val="lt1"/>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3" name="Shape 263"/>
        <p:cNvGrpSpPr/>
        <p:nvPr/>
      </p:nvGrpSpPr>
      <p:grpSpPr>
        <a:xfrm>
          <a:off x="0" y="0"/>
          <a:ext cx="0" cy="0"/>
          <a:chOff x="0" y="0"/>
          <a:chExt cx="0" cy="0"/>
        </a:xfrm>
      </p:grpSpPr>
      <p:sp>
        <p:nvSpPr>
          <p:cNvPr id="264" name="Google Shape;264;p54"/>
          <p:cNvSpPr txBox="1"/>
          <p:nvPr>
            <p:ph type="title"/>
          </p:nvPr>
        </p:nvSpPr>
        <p:spPr>
          <a:xfrm>
            <a:off x="1218667" y="704233"/>
            <a:ext cx="20738700" cy="1132800"/>
          </a:xfrm>
          <a:prstGeom prst="rect">
            <a:avLst/>
          </a:prstGeom>
          <a:noFill/>
          <a:ln>
            <a:noFill/>
          </a:ln>
        </p:spPr>
        <p:txBody>
          <a:bodyPr anchorCtr="0" anchor="t" bIns="121875" lIns="0" spcFirstLastPara="1" rIns="243825" wrap="square" tIns="121875">
            <a:noAutofit/>
          </a:bodyPr>
          <a:lstStyle>
            <a:lvl1pPr lvl="0" rtl="0" algn="l">
              <a:lnSpc>
                <a:spcPct val="90000"/>
              </a:lnSpc>
              <a:spcBef>
                <a:spcPts val="0"/>
              </a:spcBef>
              <a:spcAft>
                <a:spcPts val="0"/>
              </a:spcAft>
              <a:buClr>
                <a:schemeClr val="dk2"/>
              </a:buClr>
              <a:buSzPts val="4800"/>
              <a:buNone/>
              <a:defRPr/>
            </a:lvl1pPr>
            <a:lvl2pPr lvl="1" rtl="0">
              <a:spcBef>
                <a:spcPts val="0"/>
              </a:spcBef>
              <a:spcAft>
                <a:spcPts val="0"/>
              </a:spcAft>
              <a:buSzPts val="6400"/>
              <a:buNone/>
              <a:defRPr/>
            </a:lvl2pPr>
            <a:lvl3pPr lvl="2" rtl="0">
              <a:spcBef>
                <a:spcPts val="0"/>
              </a:spcBef>
              <a:spcAft>
                <a:spcPts val="0"/>
              </a:spcAft>
              <a:buSzPts val="6400"/>
              <a:buNone/>
              <a:defRPr/>
            </a:lvl3pPr>
            <a:lvl4pPr lvl="3" rtl="0">
              <a:spcBef>
                <a:spcPts val="0"/>
              </a:spcBef>
              <a:spcAft>
                <a:spcPts val="0"/>
              </a:spcAft>
              <a:buSzPts val="6400"/>
              <a:buNone/>
              <a:defRPr/>
            </a:lvl4pPr>
            <a:lvl5pPr lvl="4" rtl="0">
              <a:spcBef>
                <a:spcPts val="0"/>
              </a:spcBef>
              <a:spcAft>
                <a:spcPts val="0"/>
              </a:spcAft>
              <a:buSzPts val="6400"/>
              <a:buNone/>
              <a:defRPr/>
            </a:lvl5pPr>
            <a:lvl6pPr lvl="5" rtl="0">
              <a:spcBef>
                <a:spcPts val="0"/>
              </a:spcBef>
              <a:spcAft>
                <a:spcPts val="0"/>
              </a:spcAft>
              <a:buSzPts val="6400"/>
              <a:buNone/>
              <a:defRPr/>
            </a:lvl6pPr>
            <a:lvl7pPr lvl="6" rtl="0">
              <a:spcBef>
                <a:spcPts val="0"/>
              </a:spcBef>
              <a:spcAft>
                <a:spcPts val="0"/>
              </a:spcAft>
              <a:buSzPts val="6400"/>
              <a:buNone/>
              <a:defRPr/>
            </a:lvl7pPr>
            <a:lvl8pPr lvl="7" rtl="0">
              <a:spcBef>
                <a:spcPts val="0"/>
              </a:spcBef>
              <a:spcAft>
                <a:spcPts val="0"/>
              </a:spcAft>
              <a:buSzPts val="6400"/>
              <a:buNone/>
              <a:defRPr/>
            </a:lvl8pPr>
            <a:lvl9pPr lvl="8" rtl="0">
              <a:spcBef>
                <a:spcPts val="0"/>
              </a:spcBef>
              <a:spcAft>
                <a:spcPts val="0"/>
              </a:spcAft>
              <a:buSzPts val="6400"/>
              <a:buNone/>
              <a:defRPr/>
            </a:lvl9pPr>
          </a:lstStyle>
          <a:p/>
        </p:txBody>
      </p:sp>
      <p:sp>
        <p:nvSpPr>
          <p:cNvPr id="265" name="Google Shape;265;p54"/>
          <p:cNvSpPr txBox="1"/>
          <p:nvPr>
            <p:ph idx="12" type="sldNum"/>
          </p:nvPr>
        </p:nvSpPr>
        <p:spPr>
          <a:xfrm>
            <a:off x="22386236" y="12416401"/>
            <a:ext cx="771300" cy="635100"/>
          </a:xfrm>
          <a:prstGeom prst="rect">
            <a:avLst/>
          </a:prstGeom>
          <a:noFill/>
          <a:ln>
            <a:noFill/>
          </a:ln>
        </p:spPr>
        <p:txBody>
          <a:bodyPr anchorCtr="0" anchor="ctr" bIns="121875" lIns="243825" spcFirstLastPara="1" rIns="0" wrap="square" tIns="121875">
            <a:noAutofit/>
          </a:bodyPr>
          <a:lstStyle>
            <a:lvl1pPr indent="0" lvl="0" marL="0" rtl="0" algn="r">
              <a:spcBef>
                <a:spcPts val="0"/>
              </a:spcBef>
              <a:buNone/>
              <a:defRPr>
                <a:solidFill>
                  <a:schemeClr val="dk1"/>
                </a:solidFill>
              </a:defRPr>
            </a:lvl1pPr>
            <a:lvl2pPr indent="0" lvl="1" marL="0" rtl="0" algn="r">
              <a:spcBef>
                <a:spcPts val="0"/>
              </a:spcBef>
              <a:buNone/>
              <a:defRPr>
                <a:solidFill>
                  <a:schemeClr val="dk1"/>
                </a:solidFill>
              </a:defRPr>
            </a:lvl2pPr>
            <a:lvl3pPr indent="0" lvl="2" marL="0" rtl="0" algn="r">
              <a:spcBef>
                <a:spcPts val="0"/>
              </a:spcBef>
              <a:buNone/>
              <a:defRPr>
                <a:solidFill>
                  <a:schemeClr val="dk1"/>
                </a:solidFill>
              </a:defRPr>
            </a:lvl3pPr>
            <a:lvl4pPr indent="0" lvl="3" marL="0" rtl="0" algn="r">
              <a:spcBef>
                <a:spcPts val="0"/>
              </a:spcBef>
              <a:buNone/>
              <a:defRPr>
                <a:solidFill>
                  <a:schemeClr val="dk1"/>
                </a:solidFill>
              </a:defRPr>
            </a:lvl4pPr>
            <a:lvl5pPr indent="0" lvl="4" marL="0" rtl="0" algn="r">
              <a:spcBef>
                <a:spcPts val="0"/>
              </a:spcBef>
              <a:buNone/>
              <a:defRPr>
                <a:solidFill>
                  <a:schemeClr val="dk1"/>
                </a:solidFill>
              </a:defRPr>
            </a:lvl5pPr>
            <a:lvl6pPr indent="0" lvl="5" marL="0" rtl="0" algn="r">
              <a:spcBef>
                <a:spcPts val="0"/>
              </a:spcBef>
              <a:buNone/>
              <a:defRPr>
                <a:solidFill>
                  <a:schemeClr val="dk1"/>
                </a:solidFill>
              </a:defRPr>
            </a:lvl6pPr>
            <a:lvl7pPr indent="0" lvl="6" marL="0" rtl="0" algn="r">
              <a:spcBef>
                <a:spcPts val="0"/>
              </a:spcBef>
              <a:buNone/>
              <a:defRPr>
                <a:solidFill>
                  <a:schemeClr val="dk1"/>
                </a:solidFill>
              </a:defRPr>
            </a:lvl7pPr>
            <a:lvl8pPr indent="0" lvl="7" marL="0" rtl="0" algn="r">
              <a:spcBef>
                <a:spcPts val="0"/>
              </a:spcBef>
              <a:buNone/>
              <a:defRPr>
                <a:solidFill>
                  <a:schemeClr val="dk1"/>
                </a:solidFill>
              </a:defRPr>
            </a:lvl8pPr>
            <a:lvl9pPr indent="0" lvl="8" marL="0" rtl="0" algn="r">
              <a:spcBef>
                <a:spcPts val="0"/>
              </a:spcBef>
              <a:buNone/>
              <a:defRPr>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grpSp>
        <p:nvGrpSpPr>
          <p:cNvPr id="266" name="Google Shape;266;p54"/>
          <p:cNvGrpSpPr/>
          <p:nvPr/>
        </p:nvGrpSpPr>
        <p:grpSpPr>
          <a:xfrm>
            <a:off x="22422027" y="899277"/>
            <a:ext cx="743388" cy="742678"/>
            <a:chOff x="16729177" y="545963"/>
            <a:chExt cx="689727" cy="689133"/>
          </a:xfrm>
        </p:grpSpPr>
        <p:sp>
          <p:nvSpPr>
            <p:cNvPr id="267" name="Google Shape;267;p54"/>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268" name="Google Shape;268;p54"/>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CUSTOM">
    <p:spTree>
      <p:nvGrpSpPr>
        <p:cNvPr id="269" name="Shape 269"/>
        <p:cNvGrpSpPr/>
        <p:nvPr/>
      </p:nvGrpSpPr>
      <p:grpSpPr>
        <a:xfrm>
          <a:off x="0" y="0"/>
          <a:ext cx="0" cy="0"/>
          <a:chOff x="0" y="0"/>
          <a:chExt cx="0" cy="0"/>
        </a:xfrm>
      </p:grpSpPr>
      <p:sp>
        <p:nvSpPr>
          <p:cNvPr id="270" name="Google Shape;270;p55"/>
          <p:cNvSpPr txBox="1"/>
          <p:nvPr>
            <p:ph type="title"/>
          </p:nvPr>
        </p:nvSpPr>
        <p:spPr>
          <a:xfrm>
            <a:off x="1218667" y="704233"/>
            <a:ext cx="20738700" cy="1132800"/>
          </a:xfrm>
          <a:prstGeom prst="rect">
            <a:avLst/>
          </a:prstGeom>
        </p:spPr>
        <p:txBody>
          <a:bodyPr anchorCtr="0" anchor="t" bIns="121875" lIns="0" spcFirstLastPara="1" rIns="243825" wrap="square" tIns="121875">
            <a:noAutofit/>
          </a:bodyPr>
          <a:lstStyle>
            <a:lvl1pPr lvl="0" rtl="0">
              <a:spcBef>
                <a:spcPts val="0"/>
              </a:spcBef>
              <a:spcAft>
                <a:spcPts val="0"/>
              </a:spcAft>
              <a:buSzPts val="5900"/>
              <a:buNone/>
              <a:defRPr/>
            </a:lvl1pPr>
            <a:lvl2pPr lvl="1" rtl="0">
              <a:spcBef>
                <a:spcPts val="0"/>
              </a:spcBef>
              <a:spcAft>
                <a:spcPts val="0"/>
              </a:spcAft>
              <a:buSzPts val="6400"/>
              <a:buNone/>
              <a:defRPr/>
            </a:lvl2pPr>
            <a:lvl3pPr lvl="2" rtl="0">
              <a:spcBef>
                <a:spcPts val="0"/>
              </a:spcBef>
              <a:spcAft>
                <a:spcPts val="0"/>
              </a:spcAft>
              <a:buSzPts val="6400"/>
              <a:buNone/>
              <a:defRPr/>
            </a:lvl3pPr>
            <a:lvl4pPr lvl="3" rtl="0">
              <a:spcBef>
                <a:spcPts val="0"/>
              </a:spcBef>
              <a:spcAft>
                <a:spcPts val="0"/>
              </a:spcAft>
              <a:buSzPts val="6400"/>
              <a:buNone/>
              <a:defRPr/>
            </a:lvl4pPr>
            <a:lvl5pPr lvl="4" rtl="0">
              <a:spcBef>
                <a:spcPts val="0"/>
              </a:spcBef>
              <a:spcAft>
                <a:spcPts val="0"/>
              </a:spcAft>
              <a:buSzPts val="6400"/>
              <a:buNone/>
              <a:defRPr/>
            </a:lvl5pPr>
            <a:lvl6pPr lvl="5" rtl="0">
              <a:spcBef>
                <a:spcPts val="0"/>
              </a:spcBef>
              <a:spcAft>
                <a:spcPts val="0"/>
              </a:spcAft>
              <a:buSzPts val="6400"/>
              <a:buNone/>
              <a:defRPr/>
            </a:lvl6pPr>
            <a:lvl7pPr lvl="6" rtl="0">
              <a:spcBef>
                <a:spcPts val="0"/>
              </a:spcBef>
              <a:spcAft>
                <a:spcPts val="0"/>
              </a:spcAft>
              <a:buSzPts val="6400"/>
              <a:buNone/>
              <a:defRPr/>
            </a:lvl7pPr>
            <a:lvl8pPr lvl="7" rtl="0">
              <a:spcBef>
                <a:spcPts val="0"/>
              </a:spcBef>
              <a:spcAft>
                <a:spcPts val="0"/>
              </a:spcAft>
              <a:buSzPts val="6400"/>
              <a:buNone/>
              <a:defRPr/>
            </a:lvl8pPr>
            <a:lvl9pPr lvl="8" rtl="0">
              <a:spcBef>
                <a:spcPts val="0"/>
              </a:spcBef>
              <a:spcAft>
                <a:spcPts val="0"/>
              </a:spcAft>
              <a:buSzPts val="6400"/>
              <a:buNone/>
              <a:defRPr/>
            </a:lvl9pPr>
          </a:lstStyle>
          <a:p/>
        </p:txBody>
      </p:sp>
      <p:sp>
        <p:nvSpPr>
          <p:cNvPr id="271" name="Google Shape;271;p55"/>
          <p:cNvSpPr txBox="1"/>
          <p:nvPr>
            <p:ph idx="1" type="body"/>
          </p:nvPr>
        </p:nvSpPr>
        <p:spPr>
          <a:xfrm>
            <a:off x="2297800" y="2774100"/>
            <a:ext cx="19788600" cy="8881200"/>
          </a:xfrm>
          <a:prstGeom prst="rect">
            <a:avLst/>
          </a:prstGeom>
        </p:spPr>
        <p:txBody>
          <a:bodyPr anchorCtr="0" anchor="t" bIns="121875" lIns="0" spcFirstLastPara="1" rIns="121900" wrap="square" tIns="0">
            <a:noAutofit/>
          </a:bodyPr>
          <a:lstStyle>
            <a:lvl1pPr indent="-431800" lvl="0" marL="457200" rtl="0">
              <a:spcBef>
                <a:spcPts val="0"/>
              </a:spcBef>
              <a:spcAft>
                <a:spcPts val="0"/>
              </a:spcAft>
              <a:buSzPts val="3200"/>
              <a:buChar char="•"/>
              <a:defRPr/>
            </a:lvl1pPr>
            <a:lvl2pPr indent="-228600" lvl="1" marL="914400" rtl="0">
              <a:spcBef>
                <a:spcPts val="1100"/>
              </a:spcBef>
              <a:spcAft>
                <a:spcPts val="0"/>
              </a:spcAft>
              <a:buSzPts val="3200"/>
              <a:buNone/>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
              <a:defRPr/>
            </a:lvl4pPr>
            <a:lvl5pPr indent="-431800" lvl="4" marL="2286000" rtl="0">
              <a:spcBef>
                <a:spcPts val="1100"/>
              </a:spcBef>
              <a:spcAft>
                <a:spcPts val="0"/>
              </a:spcAft>
              <a:buSzPts val="3200"/>
              <a:buChar char="•"/>
              <a:defRPr/>
            </a:lvl5pPr>
            <a:lvl6pPr indent="-431800" lvl="5" marL="2743200" rtl="0">
              <a:spcBef>
                <a:spcPts val="1100"/>
              </a:spcBef>
              <a:spcAft>
                <a:spcPts val="0"/>
              </a:spcAft>
              <a:buSzPts val="3200"/>
              <a:buChar char="•"/>
              <a:defRPr/>
            </a:lvl6pPr>
            <a:lvl7pPr indent="-431800" lvl="6" marL="3200400" rtl="0">
              <a:spcBef>
                <a:spcPts val="1100"/>
              </a:spcBef>
              <a:spcAft>
                <a:spcPts val="0"/>
              </a:spcAft>
              <a:buSzPts val="3200"/>
              <a:buChar char="•"/>
              <a:defRPr/>
            </a:lvl7pPr>
            <a:lvl8pPr indent="-431800" lvl="7" marL="3657600" rtl="0">
              <a:spcBef>
                <a:spcPts val="1100"/>
              </a:spcBef>
              <a:spcAft>
                <a:spcPts val="0"/>
              </a:spcAft>
              <a:buSzPts val="3200"/>
              <a:buChar char="•"/>
              <a:defRPr/>
            </a:lvl8pPr>
            <a:lvl9pPr indent="-431800" lvl="8" marL="4114800" rtl="0">
              <a:spcBef>
                <a:spcPts val="1100"/>
              </a:spcBef>
              <a:spcAft>
                <a:spcPts val="0"/>
              </a:spcAft>
              <a:buSzPts val="3200"/>
              <a:buChar char="•"/>
              <a:defRPr/>
            </a:lvl9pPr>
          </a:lstStyle>
          <a:p/>
        </p:txBody>
      </p:sp>
      <p:grpSp>
        <p:nvGrpSpPr>
          <p:cNvPr id="272" name="Google Shape;272;p55"/>
          <p:cNvGrpSpPr/>
          <p:nvPr/>
        </p:nvGrpSpPr>
        <p:grpSpPr>
          <a:xfrm>
            <a:off x="22422027" y="899277"/>
            <a:ext cx="743388" cy="742678"/>
            <a:chOff x="16729177" y="545963"/>
            <a:chExt cx="689727" cy="689133"/>
          </a:xfrm>
        </p:grpSpPr>
        <p:sp>
          <p:nvSpPr>
            <p:cNvPr id="273" name="Google Shape;273;p55"/>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274" name="Google Shape;274;p55"/>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
        <p:nvSpPr>
          <p:cNvPr id="275" name="Google Shape;275;p55"/>
          <p:cNvSpPr txBox="1"/>
          <p:nvPr>
            <p:ph idx="12" type="sldNum"/>
          </p:nvPr>
        </p:nvSpPr>
        <p:spPr>
          <a:xfrm>
            <a:off x="22386236" y="12416401"/>
            <a:ext cx="771300" cy="635100"/>
          </a:xfrm>
          <a:prstGeom prst="rect">
            <a:avLst/>
          </a:prstGeom>
          <a:noFill/>
          <a:ln>
            <a:noFill/>
          </a:ln>
        </p:spPr>
        <p:txBody>
          <a:bodyPr anchorCtr="0" anchor="ctr" bIns="121875" lIns="243825" spcFirstLastPara="1" rIns="0" wrap="square" tIns="121875">
            <a:noAutofit/>
          </a:bodyPr>
          <a:lstStyle>
            <a:lvl1pPr indent="0" lvl="0" marL="0" rtl="0" algn="r">
              <a:spcBef>
                <a:spcPts val="0"/>
              </a:spcBef>
              <a:buNone/>
              <a:defRPr>
                <a:solidFill>
                  <a:schemeClr val="dk1"/>
                </a:solidFill>
              </a:defRPr>
            </a:lvl1pPr>
            <a:lvl2pPr indent="0" lvl="1" marL="0" rtl="0" algn="r">
              <a:spcBef>
                <a:spcPts val="0"/>
              </a:spcBef>
              <a:buNone/>
              <a:defRPr>
                <a:solidFill>
                  <a:schemeClr val="dk1"/>
                </a:solidFill>
              </a:defRPr>
            </a:lvl2pPr>
            <a:lvl3pPr indent="0" lvl="2" marL="0" rtl="0" algn="r">
              <a:spcBef>
                <a:spcPts val="0"/>
              </a:spcBef>
              <a:buNone/>
              <a:defRPr>
                <a:solidFill>
                  <a:schemeClr val="dk1"/>
                </a:solidFill>
              </a:defRPr>
            </a:lvl3pPr>
            <a:lvl4pPr indent="0" lvl="3" marL="0" rtl="0" algn="r">
              <a:spcBef>
                <a:spcPts val="0"/>
              </a:spcBef>
              <a:buNone/>
              <a:defRPr>
                <a:solidFill>
                  <a:schemeClr val="dk1"/>
                </a:solidFill>
              </a:defRPr>
            </a:lvl4pPr>
            <a:lvl5pPr indent="0" lvl="4" marL="0" rtl="0" algn="r">
              <a:spcBef>
                <a:spcPts val="0"/>
              </a:spcBef>
              <a:buNone/>
              <a:defRPr>
                <a:solidFill>
                  <a:schemeClr val="dk1"/>
                </a:solidFill>
              </a:defRPr>
            </a:lvl5pPr>
            <a:lvl6pPr indent="0" lvl="5" marL="0" rtl="0" algn="r">
              <a:spcBef>
                <a:spcPts val="0"/>
              </a:spcBef>
              <a:buNone/>
              <a:defRPr>
                <a:solidFill>
                  <a:schemeClr val="dk1"/>
                </a:solidFill>
              </a:defRPr>
            </a:lvl6pPr>
            <a:lvl7pPr indent="0" lvl="6" marL="0" rtl="0" algn="r">
              <a:spcBef>
                <a:spcPts val="0"/>
              </a:spcBef>
              <a:buNone/>
              <a:defRPr>
                <a:solidFill>
                  <a:schemeClr val="dk1"/>
                </a:solidFill>
              </a:defRPr>
            </a:lvl7pPr>
            <a:lvl8pPr indent="0" lvl="7" marL="0" rtl="0" algn="r">
              <a:spcBef>
                <a:spcPts val="0"/>
              </a:spcBef>
              <a:buNone/>
              <a:defRPr>
                <a:solidFill>
                  <a:schemeClr val="dk1"/>
                </a:solidFill>
              </a:defRPr>
            </a:lvl8pPr>
            <a:lvl9pPr indent="0" lvl="8" marL="0" rtl="0" algn="r">
              <a:spcBef>
                <a:spcPts val="0"/>
              </a:spcBef>
              <a:buNone/>
              <a:defRPr>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lor block">
  <p:cSld name="CUSTOM_1_1">
    <p:spTree>
      <p:nvGrpSpPr>
        <p:cNvPr id="276" name="Shape 276"/>
        <p:cNvGrpSpPr/>
        <p:nvPr/>
      </p:nvGrpSpPr>
      <p:grpSpPr>
        <a:xfrm>
          <a:off x="0" y="0"/>
          <a:ext cx="0" cy="0"/>
          <a:chOff x="0" y="0"/>
          <a:chExt cx="0" cy="0"/>
        </a:xfrm>
      </p:grpSpPr>
      <p:sp>
        <p:nvSpPr>
          <p:cNvPr id="277" name="Google Shape;277;p56"/>
          <p:cNvSpPr/>
          <p:nvPr/>
        </p:nvSpPr>
        <p:spPr>
          <a:xfrm>
            <a:off x="0" y="0"/>
            <a:ext cx="12173700" cy="13716000"/>
          </a:xfrm>
          <a:prstGeom prst="rect">
            <a:avLst/>
          </a:prstGeom>
          <a:solidFill>
            <a:srgbClr val="0CB2D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 name="Google Shape;278;p56"/>
          <p:cNvSpPr txBox="1"/>
          <p:nvPr>
            <p:ph type="title"/>
          </p:nvPr>
        </p:nvSpPr>
        <p:spPr>
          <a:xfrm>
            <a:off x="1218667" y="3853833"/>
            <a:ext cx="9516000" cy="1132800"/>
          </a:xfrm>
          <a:prstGeom prst="rect">
            <a:avLst/>
          </a:prstGeom>
        </p:spPr>
        <p:txBody>
          <a:bodyPr anchorCtr="0" anchor="t" bIns="121875" lIns="0" spcFirstLastPara="1" rIns="243825" wrap="square" tIns="121875">
            <a:noAutofit/>
          </a:bodyPr>
          <a:lstStyle>
            <a:lvl1pPr lvl="0" rtl="0">
              <a:spcBef>
                <a:spcPts val="0"/>
              </a:spcBef>
              <a:spcAft>
                <a:spcPts val="0"/>
              </a:spcAft>
              <a:buClr>
                <a:schemeClr val="lt1"/>
              </a:buClr>
              <a:buSzPts val="5900"/>
              <a:buNone/>
              <a:defRPr>
                <a:solidFill>
                  <a:schemeClr val="lt1"/>
                </a:solidFill>
              </a:defRPr>
            </a:lvl1pPr>
            <a:lvl2pPr lvl="1" rtl="0">
              <a:spcBef>
                <a:spcPts val="0"/>
              </a:spcBef>
              <a:spcAft>
                <a:spcPts val="0"/>
              </a:spcAft>
              <a:buClr>
                <a:schemeClr val="lt1"/>
              </a:buClr>
              <a:buSzPts val="6400"/>
              <a:buNone/>
              <a:defRPr>
                <a:solidFill>
                  <a:schemeClr val="lt1"/>
                </a:solidFill>
              </a:defRPr>
            </a:lvl2pPr>
            <a:lvl3pPr lvl="2" rtl="0">
              <a:spcBef>
                <a:spcPts val="0"/>
              </a:spcBef>
              <a:spcAft>
                <a:spcPts val="0"/>
              </a:spcAft>
              <a:buClr>
                <a:schemeClr val="lt1"/>
              </a:buClr>
              <a:buSzPts val="6400"/>
              <a:buNone/>
              <a:defRPr>
                <a:solidFill>
                  <a:schemeClr val="lt1"/>
                </a:solidFill>
              </a:defRPr>
            </a:lvl3pPr>
            <a:lvl4pPr lvl="3" rtl="0">
              <a:spcBef>
                <a:spcPts val="0"/>
              </a:spcBef>
              <a:spcAft>
                <a:spcPts val="0"/>
              </a:spcAft>
              <a:buClr>
                <a:schemeClr val="lt1"/>
              </a:buClr>
              <a:buSzPts val="6400"/>
              <a:buNone/>
              <a:defRPr>
                <a:solidFill>
                  <a:schemeClr val="lt1"/>
                </a:solidFill>
              </a:defRPr>
            </a:lvl4pPr>
            <a:lvl5pPr lvl="4" rtl="0">
              <a:spcBef>
                <a:spcPts val="0"/>
              </a:spcBef>
              <a:spcAft>
                <a:spcPts val="0"/>
              </a:spcAft>
              <a:buClr>
                <a:schemeClr val="lt1"/>
              </a:buClr>
              <a:buSzPts val="6400"/>
              <a:buNone/>
              <a:defRPr>
                <a:solidFill>
                  <a:schemeClr val="lt1"/>
                </a:solidFill>
              </a:defRPr>
            </a:lvl5pPr>
            <a:lvl6pPr lvl="5" rtl="0">
              <a:spcBef>
                <a:spcPts val="0"/>
              </a:spcBef>
              <a:spcAft>
                <a:spcPts val="0"/>
              </a:spcAft>
              <a:buClr>
                <a:schemeClr val="lt1"/>
              </a:buClr>
              <a:buSzPts val="6400"/>
              <a:buNone/>
              <a:defRPr>
                <a:solidFill>
                  <a:schemeClr val="lt1"/>
                </a:solidFill>
              </a:defRPr>
            </a:lvl6pPr>
            <a:lvl7pPr lvl="6" rtl="0">
              <a:spcBef>
                <a:spcPts val="0"/>
              </a:spcBef>
              <a:spcAft>
                <a:spcPts val="0"/>
              </a:spcAft>
              <a:buClr>
                <a:schemeClr val="lt1"/>
              </a:buClr>
              <a:buSzPts val="6400"/>
              <a:buNone/>
              <a:defRPr>
                <a:solidFill>
                  <a:schemeClr val="lt1"/>
                </a:solidFill>
              </a:defRPr>
            </a:lvl7pPr>
            <a:lvl8pPr lvl="7" rtl="0">
              <a:spcBef>
                <a:spcPts val="0"/>
              </a:spcBef>
              <a:spcAft>
                <a:spcPts val="0"/>
              </a:spcAft>
              <a:buClr>
                <a:schemeClr val="lt1"/>
              </a:buClr>
              <a:buSzPts val="6400"/>
              <a:buNone/>
              <a:defRPr>
                <a:solidFill>
                  <a:schemeClr val="lt1"/>
                </a:solidFill>
              </a:defRPr>
            </a:lvl8pPr>
            <a:lvl9pPr lvl="8" rtl="0">
              <a:spcBef>
                <a:spcPts val="0"/>
              </a:spcBef>
              <a:spcAft>
                <a:spcPts val="0"/>
              </a:spcAft>
              <a:buClr>
                <a:schemeClr val="lt1"/>
              </a:buClr>
              <a:buSzPts val="6400"/>
              <a:buNone/>
              <a:defRPr>
                <a:solidFill>
                  <a:schemeClr val="lt1"/>
                </a:solidFill>
              </a:defRPr>
            </a:lvl9pPr>
          </a:lstStyle>
          <a:p/>
        </p:txBody>
      </p:sp>
      <p:grpSp>
        <p:nvGrpSpPr>
          <p:cNvPr id="279" name="Google Shape;279;p56"/>
          <p:cNvGrpSpPr/>
          <p:nvPr/>
        </p:nvGrpSpPr>
        <p:grpSpPr>
          <a:xfrm>
            <a:off x="22422027" y="899277"/>
            <a:ext cx="743388" cy="742678"/>
            <a:chOff x="16729177" y="545963"/>
            <a:chExt cx="689727" cy="689133"/>
          </a:xfrm>
        </p:grpSpPr>
        <p:sp>
          <p:nvSpPr>
            <p:cNvPr id="280" name="Google Shape;280;p56"/>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281" name="Google Shape;281;p56"/>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
        <p:nvSpPr>
          <p:cNvPr id="282" name="Google Shape;282;p56"/>
          <p:cNvSpPr txBox="1"/>
          <p:nvPr>
            <p:ph idx="12" type="sldNum"/>
          </p:nvPr>
        </p:nvSpPr>
        <p:spPr>
          <a:xfrm>
            <a:off x="22386236" y="12416401"/>
            <a:ext cx="771300" cy="635100"/>
          </a:xfrm>
          <a:prstGeom prst="rect">
            <a:avLst/>
          </a:prstGeom>
          <a:noFill/>
          <a:ln>
            <a:noFill/>
          </a:ln>
        </p:spPr>
        <p:txBody>
          <a:bodyPr anchorCtr="0" anchor="ctr" bIns="121875" lIns="243825" spcFirstLastPara="1" rIns="0" wrap="square" tIns="121875">
            <a:noAutofit/>
          </a:bodyPr>
          <a:lstStyle>
            <a:lvl1pPr indent="0" lvl="0" marL="0" rtl="0" algn="r">
              <a:spcBef>
                <a:spcPts val="0"/>
              </a:spcBef>
              <a:buNone/>
              <a:defRPr>
                <a:solidFill>
                  <a:schemeClr val="dk1"/>
                </a:solidFill>
              </a:defRPr>
            </a:lvl1pPr>
            <a:lvl2pPr indent="0" lvl="1" marL="0" rtl="0" algn="r">
              <a:spcBef>
                <a:spcPts val="0"/>
              </a:spcBef>
              <a:buNone/>
              <a:defRPr>
                <a:solidFill>
                  <a:schemeClr val="dk1"/>
                </a:solidFill>
              </a:defRPr>
            </a:lvl2pPr>
            <a:lvl3pPr indent="0" lvl="2" marL="0" rtl="0" algn="r">
              <a:spcBef>
                <a:spcPts val="0"/>
              </a:spcBef>
              <a:buNone/>
              <a:defRPr>
                <a:solidFill>
                  <a:schemeClr val="dk1"/>
                </a:solidFill>
              </a:defRPr>
            </a:lvl3pPr>
            <a:lvl4pPr indent="0" lvl="3" marL="0" rtl="0" algn="r">
              <a:spcBef>
                <a:spcPts val="0"/>
              </a:spcBef>
              <a:buNone/>
              <a:defRPr>
                <a:solidFill>
                  <a:schemeClr val="dk1"/>
                </a:solidFill>
              </a:defRPr>
            </a:lvl4pPr>
            <a:lvl5pPr indent="0" lvl="4" marL="0" rtl="0" algn="r">
              <a:spcBef>
                <a:spcPts val="0"/>
              </a:spcBef>
              <a:buNone/>
              <a:defRPr>
                <a:solidFill>
                  <a:schemeClr val="dk1"/>
                </a:solidFill>
              </a:defRPr>
            </a:lvl5pPr>
            <a:lvl6pPr indent="0" lvl="5" marL="0" rtl="0" algn="r">
              <a:spcBef>
                <a:spcPts val="0"/>
              </a:spcBef>
              <a:buNone/>
              <a:defRPr>
                <a:solidFill>
                  <a:schemeClr val="dk1"/>
                </a:solidFill>
              </a:defRPr>
            </a:lvl6pPr>
            <a:lvl7pPr indent="0" lvl="6" marL="0" rtl="0" algn="r">
              <a:spcBef>
                <a:spcPts val="0"/>
              </a:spcBef>
              <a:buNone/>
              <a:defRPr>
                <a:solidFill>
                  <a:schemeClr val="dk1"/>
                </a:solidFill>
              </a:defRPr>
            </a:lvl7pPr>
            <a:lvl8pPr indent="0" lvl="7" marL="0" rtl="0" algn="r">
              <a:spcBef>
                <a:spcPts val="0"/>
              </a:spcBef>
              <a:buNone/>
              <a:defRPr>
                <a:solidFill>
                  <a:schemeClr val="dk1"/>
                </a:solidFill>
              </a:defRPr>
            </a:lvl8pPr>
            <a:lvl9pPr indent="0" lvl="8" marL="0" rtl="0" algn="r">
              <a:spcBef>
                <a:spcPts val="0"/>
              </a:spcBef>
              <a:buNone/>
              <a:defRPr>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
        <p:nvSpPr>
          <p:cNvPr id="283" name="Google Shape;283;p56"/>
          <p:cNvSpPr txBox="1"/>
          <p:nvPr>
            <p:ph idx="1" type="body"/>
          </p:nvPr>
        </p:nvSpPr>
        <p:spPr>
          <a:xfrm>
            <a:off x="1218667" y="6250000"/>
            <a:ext cx="9516000" cy="5905500"/>
          </a:xfrm>
          <a:prstGeom prst="rect">
            <a:avLst/>
          </a:prstGeom>
        </p:spPr>
        <p:txBody>
          <a:bodyPr anchorCtr="0" anchor="t" bIns="121875" lIns="0" spcFirstLastPara="1" rIns="121900" wrap="square" tIns="0">
            <a:noAutofit/>
          </a:bodyPr>
          <a:lstStyle>
            <a:lvl1pPr indent="-412750" lvl="0" marL="457200" rtl="0">
              <a:spcBef>
                <a:spcPts val="0"/>
              </a:spcBef>
              <a:spcAft>
                <a:spcPts val="0"/>
              </a:spcAft>
              <a:buClr>
                <a:schemeClr val="lt1"/>
              </a:buClr>
              <a:buSzPts val="2900"/>
              <a:buChar char="•"/>
              <a:defRPr sz="2900">
                <a:solidFill>
                  <a:schemeClr val="lt1"/>
                </a:solidFill>
              </a:defRPr>
            </a:lvl1pPr>
            <a:lvl2pPr indent="-228600" lvl="1" marL="914400" rtl="0">
              <a:spcBef>
                <a:spcPts val="1100"/>
              </a:spcBef>
              <a:spcAft>
                <a:spcPts val="0"/>
              </a:spcAft>
              <a:buClr>
                <a:schemeClr val="lt1"/>
              </a:buClr>
              <a:buSzPts val="2900"/>
              <a:buNone/>
              <a:defRPr sz="2900">
                <a:solidFill>
                  <a:schemeClr val="lt1"/>
                </a:solidFill>
              </a:defRPr>
            </a:lvl2pPr>
            <a:lvl3pPr indent="-412750" lvl="2" marL="1371600" rtl="0">
              <a:spcBef>
                <a:spcPts val="1100"/>
              </a:spcBef>
              <a:spcAft>
                <a:spcPts val="0"/>
              </a:spcAft>
              <a:buClr>
                <a:schemeClr val="lt1"/>
              </a:buClr>
              <a:buSzPts val="2900"/>
              <a:buChar char="•"/>
              <a:defRPr sz="2900">
                <a:solidFill>
                  <a:schemeClr val="lt1"/>
                </a:solidFill>
              </a:defRPr>
            </a:lvl3pPr>
            <a:lvl4pPr indent="-412750" lvl="3" marL="1828800" rtl="0">
              <a:spcBef>
                <a:spcPts val="1100"/>
              </a:spcBef>
              <a:spcAft>
                <a:spcPts val="0"/>
              </a:spcAft>
              <a:buClr>
                <a:schemeClr val="lt1"/>
              </a:buClr>
              <a:buSzPts val="2900"/>
              <a:buChar char="•"/>
              <a:defRPr sz="2900">
                <a:solidFill>
                  <a:schemeClr val="lt1"/>
                </a:solidFill>
              </a:defRPr>
            </a:lvl4pPr>
            <a:lvl5pPr indent="-412750" lvl="4" marL="2286000" rtl="0">
              <a:spcBef>
                <a:spcPts val="1100"/>
              </a:spcBef>
              <a:spcAft>
                <a:spcPts val="0"/>
              </a:spcAft>
              <a:buClr>
                <a:schemeClr val="lt1"/>
              </a:buClr>
              <a:buSzPts val="2900"/>
              <a:buChar char="•"/>
              <a:defRPr sz="2900">
                <a:solidFill>
                  <a:schemeClr val="lt1"/>
                </a:solidFill>
              </a:defRPr>
            </a:lvl5pPr>
            <a:lvl6pPr indent="-412750" lvl="5" marL="2743200" rtl="0">
              <a:spcBef>
                <a:spcPts val="1100"/>
              </a:spcBef>
              <a:spcAft>
                <a:spcPts val="0"/>
              </a:spcAft>
              <a:buClr>
                <a:schemeClr val="lt1"/>
              </a:buClr>
              <a:buSzPts val="2900"/>
              <a:buChar char="•"/>
              <a:defRPr sz="2900">
                <a:solidFill>
                  <a:schemeClr val="lt1"/>
                </a:solidFill>
              </a:defRPr>
            </a:lvl6pPr>
            <a:lvl7pPr indent="-412750" lvl="6" marL="3200400" rtl="0">
              <a:spcBef>
                <a:spcPts val="1100"/>
              </a:spcBef>
              <a:spcAft>
                <a:spcPts val="0"/>
              </a:spcAft>
              <a:buClr>
                <a:schemeClr val="lt1"/>
              </a:buClr>
              <a:buSzPts val="2900"/>
              <a:buChar char="•"/>
              <a:defRPr sz="2900">
                <a:solidFill>
                  <a:schemeClr val="lt1"/>
                </a:solidFill>
              </a:defRPr>
            </a:lvl7pPr>
            <a:lvl8pPr indent="-412750" lvl="7" marL="3657600" rtl="0">
              <a:spcBef>
                <a:spcPts val="1100"/>
              </a:spcBef>
              <a:spcAft>
                <a:spcPts val="0"/>
              </a:spcAft>
              <a:buClr>
                <a:schemeClr val="lt1"/>
              </a:buClr>
              <a:buSzPts val="2900"/>
              <a:buChar char="•"/>
              <a:defRPr sz="2900">
                <a:solidFill>
                  <a:schemeClr val="lt1"/>
                </a:solidFill>
              </a:defRPr>
            </a:lvl8pPr>
            <a:lvl9pPr indent="-412750" lvl="8" marL="4114800" rtl="0">
              <a:spcBef>
                <a:spcPts val="1100"/>
              </a:spcBef>
              <a:spcAft>
                <a:spcPts val="0"/>
              </a:spcAft>
              <a:buClr>
                <a:schemeClr val="lt1"/>
              </a:buClr>
              <a:buSzPts val="2900"/>
              <a:buChar char="•"/>
              <a:defRPr sz="2900">
                <a:solidFill>
                  <a:schemeClr val="lt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color block">
  <p:cSld name="CUSTOM_4_1">
    <p:spTree>
      <p:nvGrpSpPr>
        <p:cNvPr id="284" name="Shape 284"/>
        <p:cNvGrpSpPr/>
        <p:nvPr/>
      </p:nvGrpSpPr>
      <p:grpSpPr>
        <a:xfrm>
          <a:off x="0" y="0"/>
          <a:ext cx="0" cy="0"/>
          <a:chOff x="0" y="0"/>
          <a:chExt cx="0" cy="0"/>
        </a:xfrm>
      </p:grpSpPr>
      <p:sp>
        <p:nvSpPr>
          <p:cNvPr id="285" name="Google Shape;285;p57"/>
          <p:cNvSpPr/>
          <p:nvPr/>
        </p:nvSpPr>
        <p:spPr>
          <a:xfrm rot="-5400000">
            <a:off x="9906000" y="-779400"/>
            <a:ext cx="4572000" cy="24418800"/>
          </a:xfrm>
          <a:prstGeom prst="rect">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 name="Google Shape;286;p57"/>
          <p:cNvSpPr txBox="1"/>
          <p:nvPr>
            <p:ph idx="12" type="sldNum"/>
          </p:nvPr>
        </p:nvSpPr>
        <p:spPr>
          <a:xfrm>
            <a:off x="22386236" y="12416401"/>
            <a:ext cx="771300" cy="635100"/>
          </a:xfrm>
          <a:prstGeom prst="rect">
            <a:avLst/>
          </a:prstGeom>
        </p:spPr>
        <p:txBody>
          <a:bodyPr anchorCtr="0" anchor="ctr" bIns="121875" lIns="243825" spcFirstLastPara="1" rIns="0" wrap="square" tIns="12187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US"/>
              <a:t>‹#›</a:t>
            </a:fld>
            <a:endParaRPr/>
          </a:p>
        </p:txBody>
      </p:sp>
      <p:grpSp>
        <p:nvGrpSpPr>
          <p:cNvPr id="287" name="Google Shape;287;p57"/>
          <p:cNvGrpSpPr/>
          <p:nvPr/>
        </p:nvGrpSpPr>
        <p:grpSpPr>
          <a:xfrm>
            <a:off x="22422027" y="899277"/>
            <a:ext cx="743388" cy="742678"/>
            <a:chOff x="16729177" y="545963"/>
            <a:chExt cx="689727" cy="689133"/>
          </a:xfrm>
        </p:grpSpPr>
        <p:sp>
          <p:nvSpPr>
            <p:cNvPr id="288" name="Google Shape;288;p57"/>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289" name="Google Shape;289;p57"/>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
        <p:nvSpPr>
          <p:cNvPr id="290" name="Google Shape;290;p57"/>
          <p:cNvSpPr txBox="1"/>
          <p:nvPr>
            <p:ph type="title"/>
          </p:nvPr>
        </p:nvSpPr>
        <p:spPr>
          <a:xfrm>
            <a:off x="1218667" y="704233"/>
            <a:ext cx="20738700" cy="1132800"/>
          </a:xfrm>
          <a:prstGeom prst="rect">
            <a:avLst/>
          </a:prstGeom>
        </p:spPr>
        <p:txBody>
          <a:bodyPr anchorCtr="0" anchor="t" bIns="121875" lIns="0" spcFirstLastPara="1" rIns="243825" wrap="square" tIns="121875">
            <a:noAutofit/>
          </a:bodyPr>
          <a:lstStyle>
            <a:lvl1pPr lvl="0" rtl="0">
              <a:spcBef>
                <a:spcPts val="0"/>
              </a:spcBef>
              <a:spcAft>
                <a:spcPts val="0"/>
              </a:spcAft>
              <a:buSzPts val="5900"/>
              <a:buNone/>
              <a:defRPr/>
            </a:lvl1pPr>
            <a:lvl2pPr lvl="1" rtl="0">
              <a:spcBef>
                <a:spcPts val="0"/>
              </a:spcBef>
              <a:spcAft>
                <a:spcPts val="0"/>
              </a:spcAft>
              <a:buSzPts val="6400"/>
              <a:buNone/>
              <a:defRPr/>
            </a:lvl2pPr>
            <a:lvl3pPr lvl="2" rtl="0">
              <a:spcBef>
                <a:spcPts val="0"/>
              </a:spcBef>
              <a:spcAft>
                <a:spcPts val="0"/>
              </a:spcAft>
              <a:buSzPts val="6400"/>
              <a:buNone/>
              <a:defRPr/>
            </a:lvl3pPr>
            <a:lvl4pPr lvl="3" rtl="0">
              <a:spcBef>
                <a:spcPts val="0"/>
              </a:spcBef>
              <a:spcAft>
                <a:spcPts val="0"/>
              </a:spcAft>
              <a:buSzPts val="6400"/>
              <a:buNone/>
              <a:defRPr/>
            </a:lvl4pPr>
            <a:lvl5pPr lvl="4" rtl="0">
              <a:spcBef>
                <a:spcPts val="0"/>
              </a:spcBef>
              <a:spcAft>
                <a:spcPts val="0"/>
              </a:spcAft>
              <a:buSzPts val="6400"/>
              <a:buNone/>
              <a:defRPr/>
            </a:lvl5pPr>
            <a:lvl6pPr lvl="5" rtl="0">
              <a:spcBef>
                <a:spcPts val="0"/>
              </a:spcBef>
              <a:spcAft>
                <a:spcPts val="0"/>
              </a:spcAft>
              <a:buSzPts val="6400"/>
              <a:buNone/>
              <a:defRPr/>
            </a:lvl6pPr>
            <a:lvl7pPr lvl="6" rtl="0">
              <a:spcBef>
                <a:spcPts val="0"/>
              </a:spcBef>
              <a:spcAft>
                <a:spcPts val="0"/>
              </a:spcAft>
              <a:buSzPts val="6400"/>
              <a:buNone/>
              <a:defRPr/>
            </a:lvl7pPr>
            <a:lvl8pPr lvl="7" rtl="0">
              <a:spcBef>
                <a:spcPts val="0"/>
              </a:spcBef>
              <a:spcAft>
                <a:spcPts val="0"/>
              </a:spcAft>
              <a:buSzPts val="6400"/>
              <a:buNone/>
              <a:defRPr/>
            </a:lvl8pPr>
            <a:lvl9pPr lvl="8" rtl="0">
              <a:spcBef>
                <a:spcPts val="0"/>
              </a:spcBef>
              <a:spcAft>
                <a:spcPts val="0"/>
              </a:spcAft>
              <a:buSzPts val="6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color block">
  <p:cSld name="CUSTOM_4_1_2">
    <p:spTree>
      <p:nvGrpSpPr>
        <p:cNvPr id="291" name="Shape 291"/>
        <p:cNvGrpSpPr/>
        <p:nvPr/>
      </p:nvGrpSpPr>
      <p:grpSpPr>
        <a:xfrm>
          <a:off x="0" y="0"/>
          <a:ext cx="0" cy="0"/>
          <a:chOff x="0" y="0"/>
          <a:chExt cx="0" cy="0"/>
        </a:xfrm>
      </p:grpSpPr>
      <p:sp>
        <p:nvSpPr>
          <p:cNvPr id="292" name="Google Shape;292;p58"/>
          <p:cNvSpPr/>
          <p:nvPr/>
        </p:nvSpPr>
        <p:spPr>
          <a:xfrm>
            <a:off x="0" y="10286800"/>
            <a:ext cx="24384000" cy="3429300"/>
          </a:xfrm>
          <a:prstGeom prst="rect">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 name="Google Shape;293;p58"/>
          <p:cNvSpPr txBox="1"/>
          <p:nvPr>
            <p:ph idx="12" type="sldNum"/>
          </p:nvPr>
        </p:nvSpPr>
        <p:spPr>
          <a:xfrm>
            <a:off x="22386236" y="12416401"/>
            <a:ext cx="771300" cy="635100"/>
          </a:xfrm>
          <a:prstGeom prst="rect">
            <a:avLst/>
          </a:prstGeom>
        </p:spPr>
        <p:txBody>
          <a:bodyPr anchorCtr="0" anchor="ctr" bIns="121875" lIns="243825" spcFirstLastPara="1" rIns="0" wrap="square" tIns="12187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US"/>
              <a:t>‹#›</a:t>
            </a:fld>
            <a:endParaRPr/>
          </a:p>
        </p:txBody>
      </p:sp>
      <p:grpSp>
        <p:nvGrpSpPr>
          <p:cNvPr id="294" name="Google Shape;294;p58"/>
          <p:cNvGrpSpPr/>
          <p:nvPr/>
        </p:nvGrpSpPr>
        <p:grpSpPr>
          <a:xfrm>
            <a:off x="22422027" y="899277"/>
            <a:ext cx="743388" cy="742678"/>
            <a:chOff x="16729177" y="545963"/>
            <a:chExt cx="689727" cy="689133"/>
          </a:xfrm>
        </p:grpSpPr>
        <p:sp>
          <p:nvSpPr>
            <p:cNvPr id="295" name="Google Shape;295;p58"/>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296" name="Google Shape;296;p58"/>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
        <p:nvSpPr>
          <p:cNvPr id="297" name="Google Shape;297;p58"/>
          <p:cNvSpPr txBox="1"/>
          <p:nvPr>
            <p:ph type="title"/>
          </p:nvPr>
        </p:nvSpPr>
        <p:spPr>
          <a:xfrm>
            <a:off x="1218667" y="704233"/>
            <a:ext cx="20738700" cy="1132800"/>
          </a:xfrm>
          <a:prstGeom prst="rect">
            <a:avLst/>
          </a:prstGeom>
        </p:spPr>
        <p:txBody>
          <a:bodyPr anchorCtr="0" anchor="t" bIns="121875" lIns="0" spcFirstLastPara="1" rIns="243825" wrap="square" tIns="121875">
            <a:noAutofit/>
          </a:bodyPr>
          <a:lstStyle>
            <a:lvl1pPr lvl="0" rtl="0">
              <a:spcBef>
                <a:spcPts val="0"/>
              </a:spcBef>
              <a:spcAft>
                <a:spcPts val="0"/>
              </a:spcAft>
              <a:buSzPts val="5900"/>
              <a:buNone/>
              <a:defRPr/>
            </a:lvl1pPr>
            <a:lvl2pPr lvl="1" rtl="0">
              <a:spcBef>
                <a:spcPts val="0"/>
              </a:spcBef>
              <a:spcAft>
                <a:spcPts val="0"/>
              </a:spcAft>
              <a:buSzPts val="6400"/>
              <a:buNone/>
              <a:defRPr/>
            </a:lvl2pPr>
            <a:lvl3pPr lvl="2" rtl="0">
              <a:spcBef>
                <a:spcPts val="0"/>
              </a:spcBef>
              <a:spcAft>
                <a:spcPts val="0"/>
              </a:spcAft>
              <a:buSzPts val="6400"/>
              <a:buNone/>
              <a:defRPr/>
            </a:lvl3pPr>
            <a:lvl4pPr lvl="3" rtl="0">
              <a:spcBef>
                <a:spcPts val="0"/>
              </a:spcBef>
              <a:spcAft>
                <a:spcPts val="0"/>
              </a:spcAft>
              <a:buSzPts val="6400"/>
              <a:buNone/>
              <a:defRPr/>
            </a:lvl4pPr>
            <a:lvl5pPr lvl="4" rtl="0">
              <a:spcBef>
                <a:spcPts val="0"/>
              </a:spcBef>
              <a:spcAft>
                <a:spcPts val="0"/>
              </a:spcAft>
              <a:buSzPts val="6400"/>
              <a:buNone/>
              <a:defRPr/>
            </a:lvl5pPr>
            <a:lvl6pPr lvl="5" rtl="0">
              <a:spcBef>
                <a:spcPts val="0"/>
              </a:spcBef>
              <a:spcAft>
                <a:spcPts val="0"/>
              </a:spcAft>
              <a:buSzPts val="6400"/>
              <a:buNone/>
              <a:defRPr/>
            </a:lvl6pPr>
            <a:lvl7pPr lvl="6" rtl="0">
              <a:spcBef>
                <a:spcPts val="0"/>
              </a:spcBef>
              <a:spcAft>
                <a:spcPts val="0"/>
              </a:spcAft>
              <a:buSzPts val="6400"/>
              <a:buNone/>
              <a:defRPr/>
            </a:lvl7pPr>
            <a:lvl8pPr lvl="7" rtl="0">
              <a:spcBef>
                <a:spcPts val="0"/>
              </a:spcBef>
              <a:spcAft>
                <a:spcPts val="0"/>
              </a:spcAft>
              <a:buSzPts val="6400"/>
              <a:buNone/>
              <a:defRPr/>
            </a:lvl8pPr>
            <a:lvl9pPr lvl="8" rtl="0">
              <a:spcBef>
                <a:spcPts val="0"/>
              </a:spcBef>
              <a:spcAft>
                <a:spcPts val="0"/>
              </a:spcAft>
              <a:buSzPts val="6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color black">
  <p:cSld name="CUSTOM_4_1_1">
    <p:spTree>
      <p:nvGrpSpPr>
        <p:cNvPr id="298" name="Shape 298"/>
        <p:cNvGrpSpPr/>
        <p:nvPr/>
      </p:nvGrpSpPr>
      <p:grpSpPr>
        <a:xfrm>
          <a:off x="0" y="0"/>
          <a:ext cx="0" cy="0"/>
          <a:chOff x="0" y="0"/>
          <a:chExt cx="0" cy="0"/>
        </a:xfrm>
      </p:grpSpPr>
      <p:sp>
        <p:nvSpPr>
          <p:cNvPr id="299" name="Google Shape;299;p59"/>
          <p:cNvSpPr/>
          <p:nvPr/>
        </p:nvSpPr>
        <p:spPr>
          <a:xfrm rot="-5400000">
            <a:off x="7645350" y="-3040050"/>
            <a:ext cx="9093300" cy="24418800"/>
          </a:xfrm>
          <a:prstGeom prst="rect">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 name="Google Shape;300;p59"/>
          <p:cNvSpPr txBox="1"/>
          <p:nvPr>
            <p:ph idx="12" type="sldNum"/>
          </p:nvPr>
        </p:nvSpPr>
        <p:spPr>
          <a:xfrm>
            <a:off x="22386236" y="12416401"/>
            <a:ext cx="771300" cy="635100"/>
          </a:xfrm>
          <a:prstGeom prst="rect">
            <a:avLst/>
          </a:prstGeom>
        </p:spPr>
        <p:txBody>
          <a:bodyPr anchorCtr="0" anchor="ctr" bIns="121875" lIns="243825" spcFirstLastPara="1" rIns="0" wrap="square" tIns="12187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US"/>
              <a:t>‹#›</a:t>
            </a:fld>
            <a:endParaRPr/>
          </a:p>
        </p:txBody>
      </p:sp>
      <p:grpSp>
        <p:nvGrpSpPr>
          <p:cNvPr id="301" name="Google Shape;301;p59"/>
          <p:cNvGrpSpPr/>
          <p:nvPr/>
        </p:nvGrpSpPr>
        <p:grpSpPr>
          <a:xfrm>
            <a:off x="22422027" y="899277"/>
            <a:ext cx="743388" cy="742678"/>
            <a:chOff x="16729177" y="545963"/>
            <a:chExt cx="689727" cy="689133"/>
          </a:xfrm>
        </p:grpSpPr>
        <p:sp>
          <p:nvSpPr>
            <p:cNvPr id="302" name="Google Shape;302;p59"/>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303" name="Google Shape;303;p59"/>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
        <p:nvSpPr>
          <p:cNvPr id="304" name="Google Shape;304;p59"/>
          <p:cNvSpPr txBox="1"/>
          <p:nvPr>
            <p:ph type="title"/>
          </p:nvPr>
        </p:nvSpPr>
        <p:spPr>
          <a:xfrm>
            <a:off x="1218667" y="704233"/>
            <a:ext cx="20738700" cy="1132800"/>
          </a:xfrm>
          <a:prstGeom prst="rect">
            <a:avLst/>
          </a:prstGeom>
        </p:spPr>
        <p:txBody>
          <a:bodyPr anchorCtr="0" anchor="t" bIns="121875" lIns="0" spcFirstLastPara="1" rIns="243825" wrap="square" tIns="121875">
            <a:noAutofit/>
          </a:bodyPr>
          <a:lstStyle>
            <a:lvl1pPr lvl="0" rtl="0">
              <a:spcBef>
                <a:spcPts val="0"/>
              </a:spcBef>
              <a:spcAft>
                <a:spcPts val="0"/>
              </a:spcAft>
              <a:buSzPts val="5900"/>
              <a:buNone/>
              <a:defRPr/>
            </a:lvl1pPr>
            <a:lvl2pPr lvl="1" rtl="0">
              <a:spcBef>
                <a:spcPts val="0"/>
              </a:spcBef>
              <a:spcAft>
                <a:spcPts val="0"/>
              </a:spcAft>
              <a:buSzPts val="6400"/>
              <a:buNone/>
              <a:defRPr/>
            </a:lvl2pPr>
            <a:lvl3pPr lvl="2" rtl="0">
              <a:spcBef>
                <a:spcPts val="0"/>
              </a:spcBef>
              <a:spcAft>
                <a:spcPts val="0"/>
              </a:spcAft>
              <a:buSzPts val="6400"/>
              <a:buNone/>
              <a:defRPr/>
            </a:lvl3pPr>
            <a:lvl4pPr lvl="3" rtl="0">
              <a:spcBef>
                <a:spcPts val="0"/>
              </a:spcBef>
              <a:spcAft>
                <a:spcPts val="0"/>
              </a:spcAft>
              <a:buSzPts val="6400"/>
              <a:buNone/>
              <a:defRPr/>
            </a:lvl4pPr>
            <a:lvl5pPr lvl="4" rtl="0">
              <a:spcBef>
                <a:spcPts val="0"/>
              </a:spcBef>
              <a:spcAft>
                <a:spcPts val="0"/>
              </a:spcAft>
              <a:buSzPts val="6400"/>
              <a:buNone/>
              <a:defRPr/>
            </a:lvl5pPr>
            <a:lvl6pPr lvl="5" rtl="0">
              <a:spcBef>
                <a:spcPts val="0"/>
              </a:spcBef>
              <a:spcAft>
                <a:spcPts val="0"/>
              </a:spcAft>
              <a:buSzPts val="6400"/>
              <a:buNone/>
              <a:defRPr/>
            </a:lvl6pPr>
            <a:lvl7pPr lvl="6" rtl="0">
              <a:spcBef>
                <a:spcPts val="0"/>
              </a:spcBef>
              <a:spcAft>
                <a:spcPts val="0"/>
              </a:spcAft>
              <a:buSzPts val="6400"/>
              <a:buNone/>
              <a:defRPr/>
            </a:lvl7pPr>
            <a:lvl8pPr lvl="7" rtl="0">
              <a:spcBef>
                <a:spcPts val="0"/>
              </a:spcBef>
              <a:spcAft>
                <a:spcPts val="0"/>
              </a:spcAft>
              <a:buSzPts val="6400"/>
              <a:buNone/>
              <a:defRPr/>
            </a:lvl8pPr>
            <a:lvl9pPr lvl="8" rtl="0">
              <a:spcBef>
                <a:spcPts val="0"/>
              </a:spcBef>
              <a:spcAft>
                <a:spcPts val="0"/>
              </a:spcAft>
              <a:buSzPts val="6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_1">
    <p:spTree>
      <p:nvGrpSpPr>
        <p:cNvPr id="305" name="Shape 305"/>
        <p:cNvGrpSpPr/>
        <p:nvPr/>
      </p:nvGrpSpPr>
      <p:grpSpPr>
        <a:xfrm>
          <a:off x="0" y="0"/>
          <a:ext cx="0" cy="0"/>
          <a:chOff x="0" y="0"/>
          <a:chExt cx="0" cy="0"/>
        </a:xfrm>
      </p:grpSpPr>
      <p:sp>
        <p:nvSpPr>
          <p:cNvPr id="306" name="Google Shape;306;p60"/>
          <p:cNvSpPr txBox="1"/>
          <p:nvPr>
            <p:ph idx="12" type="sldNum"/>
          </p:nvPr>
        </p:nvSpPr>
        <p:spPr>
          <a:xfrm>
            <a:off x="22386236" y="12416401"/>
            <a:ext cx="771300" cy="635100"/>
          </a:xfrm>
          <a:prstGeom prst="rect">
            <a:avLst/>
          </a:prstGeom>
          <a:noFill/>
          <a:ln>
            <a:noFill/>
          </a:ln>
        </p:spPr>
        <p:txBody>
          <a:bodyPr anchorCtr="0" anchor="ctr" bIns="121875" lIns="243825" spcFirstLastPara="1" rIns="0" wrap="square" tIns="121875">
            <a:noAutofit/>
          </a:bodyPr>
          <a:lstStyle>
            <a:lvl1pPr indent="0" lvl="0" marL="0" rtl="0" algn="r">
              <a:spcBef>
                <a:spcPts val="0"/>
              </a:spcBef>
              <a:buNone/>
              <a:defRPr>
                <a:solidFill>
                  <a:schemeClr val="dk1"/>
                </a:solidFill>
              </a:defRPr>
            </a:lvl1pPr>
            <a:lvl2pPr indent="0" lvl="1" marL="0" rtl="0" algn="r">
              <a:spcBef>
                <a:spcPts val="0"/>
              </a:spcBef>
              <a:buNone/>
              <a:defRPr>
                <a:solidFill>
                  <a:schemeClr val="dk1"/>
                </a:solidFill>
              </a:defRPr>
            </a:lvl2pPr>
            <a:lvl3pPr indent="0" lvl="2" marL="0" rtl="0" algn="r">
              <a:spcBef>
                <a:spcPts val="0"/>
              </a:spcBef>
              <a:buNone/>
              <a:defRPr>
                <a:solidFill>
                  <a:schemeClr val="dk1"/>
                </a:solidFill>
              </a:defRPr>
            </a:lvl3pPr>
            <a:lvl4pPr indent="0" lvl="3" marL="0" rtl="0" algn="r">
              <a:spcBef>
                <a:spcPts val="0"/>
              </a:spcBef>
              <a:buNone/>
              <a:defRPr>
                <a:solidFill>
                  <a:schemeClr val="dk1"/>
                </a:solidFill>
              </a:defRPr>
            </a:lvl4pPr>
            <a:lvl5pPr indent="0" lvl="4" marL="0" rtl="0" algn="r">
              <a:spcBef>
                <a:spcPts val="0"/>
              </a:spcBef>
              <a:buNone/>
              <a:defRPr>
                <a:solidFill>
                  <a:schemeClr val="dk1"/>
                </a:solidFill>
              </a:defRPr>
            </a:lvl5pPr>
            <a:lvl6pPr indent="0" lvl="5" marL="0" rtl="0" algn="r">
              <a:spcBef>
                <a:spcPts val="0"/>
              </a:spcBef>
              <a:buNone/>
              <a:defRPr>
                <a:solidFill>
                  <a:schemeClr val="dk1"/>
                </a:solidFill>
              </a:defRPr>
            </a:lvl6pPr>
            <a:lvl7pPr indent="0" lvl="6" marL="0" rtl="0" algn="r">
              <a:spcBef>
                <a:spcPts val="0"/>
              </a:spcBef>
              <a:buNone/>
              <a:defRPr>
                <a:solidFill>
                  <a:schemeClr val="dk1"/>
                </a:solidFill>
              </a:defRPr>
            </a:lvl7pPr>
            <a:lvl8pPr indent="0" lvl="7" marL="0" rtl="0" algn="r">
              <a:spcBef>
                <a:spcPts val="0"/>
              </a:spcBef>
              <a:buNone/>
              <a:defRPr>
                <a:solidFill>
                  <a:schemeClr val="dk1"/>
                </a:solidFill>
              </a:defRPr>
            </a:lvl8pPr>
            <a:lvl9pPr indent="0" lvl="8" marL="0" rtl="0" algn="r">
              <a:spcBef>
                <a:spcPts val="0"/>
              </a:spcBef>
              <a:buNone/>
              <a:defRPr>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grpSp>
        <p:nvGrpSpPr>
          <p:cNvPr id="307" name="Google Shape;307;p60"/>
          <p:cNvGrpSpPr/>
          <p:nvPr/>
        </p:nvGrpSpPr>
        <p:grpSpPr>
          <a:xfrm>
            <a:off x="3047724" y="1831354"/>
            <a:ext cx="18287943" cy="10052949"/>
            <a:chOff x="2285850" y="1373550"/>
            <a:chExt cx="13716300" cy="7539900"/>
          </a:xfrm>
        </p:grpSpPr>
        <p:sp>
          <p:nvSpPr>
            <p:cNvPr id="308" name="Google Shape;308;p60"/>
            <p:cNvSpPr/>
            <p:nvPr/>
          </p:nvSpPr>
          <p:spPr>
            <a:xfrm>
              <a:off x="2285850" y="1373675"/>
              <a:ext cx="13716300" cy="7539300"/>
            </a:xfrm>
            <a:prstGeom prst="roundRect">
              <a:avLst>
                <a:gd fmla="val 1376" name="adj"/>
              </a:avLst>
            </a:prstGeom>
            <a:solidFill>
              <a:srgbClr val="FFFFFF"/>
            </a:solidFill>
            <a:ln>
              <a:noFill/>
            </a:ln>
            <a:effectLst>
              <a:outerShdw blurRad="614363" rotWithShape="0" algn="bl" dir="4080000" dist="209550">
                <a:srgbClr val="000000">
                  <a:alpha val="8000"/>
                </a:srgbClr>
              </a:outerShdw>
            </a:effectLst>
          </p:spPr>
          <p:txBody>
            <a:bodyPr anchorCtr="0" anchor="ctr" bIns="487700" lIns="487700" spcFirstLastPara="1" rIns="1219300" wrap="square" tIns="487700">
              <a:noAutofit/>
            </a:bodyPr>
            <a:lstStyle/>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5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a:p>
              <a:pPr indent="0" lvl="0" marL="609600" rtl="0" algn="l">
                <a:spcBef>
                  <a:spcPts val="0"/>
                </a:spcBef>
                <a:spcAft>
                  <a:spcPts val="0"/>
                </a:spcAft>
                <a:buNone/>
              </a:pPr>
              <a:r>
                <a:t/>
              </a:r>
              <a:endParaRPr sz="3200">
                <a:solidFill>
                  <a:srgbClr val="173361"/>
                </a:solidFill>
                <a:latin typeface="Montserrat"/>
                <a:ea typeface="Montserrat"/>
                <a:cs typeface="Montserrat"/>
                <a:sym typeface="Montserrat"/>
              </a:endParaRPr>
            </a:p>
          </p:txBody>
        </p:sp>
        <p:sp>
          <p:nvSpPr>
            <p:cNvPr id="309" name="Google Shape;309;p60"/>
            <p:cNvSpPr/>
            <p:nvPr/>
          </p:nvSpPr>
          <p:spPr>
            <a:xfrm rot="-5400000">
              <a:off x="-1379250" y="5038650"/>
              <a:ext cx="7539900" cy="209700"/>
            </a:xfrm>
            <a:prstGeom prst="round2SameRect">
              <a:avLst>
                <a:gd fmla="val 50000" name="adj1"/>
                <a:gd fmla="val 0" name="adj2"/>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10" name="Google Shape;310;p60"/>
          <p:cNvSpPr txBox="1"/>
          <p:nvPr>
            <p:ph type="title"/>
          </p:nvPr>
        </p:nvSpPr>
        <p:spPr>
          <a:xfrm>
            <a:off x="5918200" y="3697000"/>
            <a:ext cx="12547800" cy="4673700"/>
          </a:xfrm>
          <a:prstGeom prst="rect">
            <a:avLst/>
          </a:prstGeom>
        </p:spPr>
        <p:txBody>
          <a:bodyPr anchorCtr="0" anchor="t" bIns="121875" lIns="0" spcFirstLastPara="1" rIns="243825" wrap="square" tIns="121875">
            <a:noAutofit/>
          </a:bodyPr>
          <a:lstStyle>
            <a:lvl1pPr lvl="0" rtl="0">
              <a:lnSpc>
                <a:spcPct val="115000"/>
              </a:lnSpc>
              <a:spcBef>
                <a:spcPts val="0"/>
              </a:spcBef>
              <a:spcAft>
                <a:spcPts val="0"/>
              </a:spcAft>
              <a:buSzPts val="3200"/>
              <a:buNone/>
              <a:defRPr b="0" sz="3200"/>
            </a:lvl1pPr>
            <a:lvl2pPr lvl="1" rtl="0">
              <a:lnSpc>
                <a:spcPct val="115000"/>
              </a:lnSpc>
              <a:spcBef>
                <a:spcPts val="0"/>
              </a:spcBef>
              <a:spcAft>
                <a:spcPts val="0"/>
              </a:spcAft>
              <a:buSzPts val="6400"/>
              <a:buNone/>
              <a:defRPr/>
            </a:lvl2pPr>
            <a:lvl3pPr lvl="2" rtl="0">
              <a:lnSpc>
                <a:spcPct val="115000"/>
              </a:lnSpc>
              <a:spcBef>
                <a:spcPts val="0"/>
              </a:spcBef>
              <a:spcAft>
                <a:spcPts val="0"/>
              </a:spcAft>
              <a:buSzPts val="6400"/>
              <a:buNone/>
              <a:defRPr/>
            </a:lvl3pPr>
            <a:lvl4pPr lvl="3" rtl="0">
              <a:lnSpc>
                <a:spcPct val="115000"/>
              </a:lnSpc>
              <a:spcBef>
                <a:spcPts val="0"/>
              </a:spcBef>
              <a:spcAft>
                <a:spcPts val="0"/>
              </a:spcAft>
              <a:buSzPts val="6400"/>
              <a:buNone/>
              <a:defRPr/>
            </a:lvl4pPr>
            <a:lvl5pPr lvl="4" rtl="0">
              <a:lnSpc>
                <a:spcPct val="115000"/>
              </a:lnSpc>
              <a:spcBef>
                <a:spcPts val="0"/>
              </a:spcBef>
              <a:spcAft>
                <a:spcPts val="0"/>
              </a:spcAft>
              <a:buSzPts val="6400"/>
              <a:buNone/>
              <a:defRPr/>
            </a:lvl5pPr>
            <a:lvl6pPr lvl="5" rtl="0">
              <a:lnSpc>
                <a:spcPct val="115000"/>
              </a:lnSpc>
              <a:spcBef>
                <a:spcPts val="0"/>
              </a:spcBef>
              <a:spcAft>
                <a:spcPts val="0"/>
              </a:spcAft>
              <a:buSzPts val="6400"/>
              <a:buNone/>
              <a:defRPr/>
            </a:lvl6pPr>
            <a:lvl7pPr lvl="6" rtl="0">
              <a:lnSpc>
                <a:spcPct val="115000"/>
              </a:lnSpc>
              <a:spcBef>
                <a:spcPts val="0"/>
              </a:spcBef>
              <a:spcAft>
                <a:spcPts val="0"/>
              </a:spcAft>
              <a:buSzPts val="6400"/>
              <a:buNone/>
              <a:defRPr/>
            </a:lvl7pPr>
            <a:lvl8pPr lvl="7" rtl="0">
              <a:lnSpc>
                <a:spcPct val="115000"/>
              </a:lnSpc>
              <a:spcBef>
                <a:spcPts val="0"/>
              </a:spcBef>
              <a:spcAft>
                <a:spcPts val="0"/>
              </a:spcAft>
              <a:buSzPts val="6400"/>
              <a:buNone/>
              <a:defRPr/>
            </a:lvl8pPr>
            <a:lvl9pPr lvl="8" rtl="0">
              <a:lnSpc>
                <a:spcPct val="115000"/>
              </a:lnSpc>
              <a:spcBef>
                <a:spcPts val="0"/>
              </a:spcBef>
              <a:spcAft>
                <a:spcPts val="0"/>
              </a:spcAft>
              <a:buSzPts val="6400"/>
              <a:buNone/>
              <a:defRPr/>
            </a:lvl9pPr>
          </a:lstStyle>
          <a:p/>
        </p:txBody>
      </p:sp>
      <p:sp>
        <p:nvSpPr>
          <p:cNvPr id="311" name="Google Shape;311;p60"/>
          <p:cNvSpPr txBox="1"/>
          <p:nvPr>
            <p:ph idx="1" type="subTitle"/>
          </p:nvPr>
        </p:nvSpPr>
        <p:spPr>
          <a:xfrm>
            <a:off x="5918200" y="9031000"/>
            <a:ext cx="12547800" cy="990900"/>
          </a:xfrm>
          <a:prstGeom prst="rect">
            <a:avLst/>
          </a:prstGeom>
        </p:spPr>
        <p:txBody>
          <a:bodyPr anchorCtr="0" anchor="t" bIns="121875" lIns="0" spcFirstLastPara="1" rIns="121900" wrap="square" tIns="0">
            <a:noAutofit/>
          </a:bodyPr>
          <a:lstStyle>
            <a:lvl1pPr lvl="0" rtl="0">
              <a:spcBef>
                <a:spcPts val="0"/>
              </a:spcBef>
              <a:spcAft>
                <a:spcPts val="0"/>
              </a:spcAft>
              <a:buSzPts val="2400"/>
              <a:buNone/>
              <a:defRPr b="1" sz="2400"/>
            </a:lvl1pPr>
            <a:lvl2pPr lvl="1" rtl="0">
              <a:spcBef>
                <a:spcPts val="1100"/>
              </a:spcBef>
              <a:spcAft>
                <a:spcPts val="0"/>
              </a:spcAft>
              <a:buSzPts val="2400"/>
              <a:buNone/>
              <a:defRPr b="1" sz="2400"/>
            </a:lvl2pPr>
            <a:lvl3pPr lvl="2" rtl="0">
              <a:spcBef>
                <a:spcPts val="1100"/>
              </a:spcBef>
              <a:spcAft>
                <a:spcPts val="0"/>
              </a:spcAft>
              <a:buSzPts val="2400"/>
              <a:buNone/>
              <a:defRPr b="1" sz="2400"/>
            </a:lvl3pPr>
            <a:lvl4pPr lvl="3" rtl="0">
              <a:spcBef>
                <a:spcPts val="1100"/>
              </a:spcBef>
              <a:spcAft>
                <a:spcPts val="0"/>
              </a:spcAft>
              <a:buSzPts val="2400"/>
              <a:buNone/>
              <a:defRPr b="1" sz="2400"/>
            </a:lvl4pPr>
            <a:lvl5pPr lvl="4" rtl="0">
              <a:spcBef>
                <a:spcPts val="1100"/>
              </a:spcBef>
              <a:spcAft>
                <a:spcPts val="0"/>
              </a:spcAft>
              <a:buSzPts val="2400"/>
              <a:buNone/>
              <a:defRPr b="1" sz="2400"/>
            </a:lvl5pPr>
            <a:lvl6pPr lvl="5" rtl="0">
              <a:spcBef>
                <a:spcPts val="1100"/>
              </a:spcBef>
              <a:spcAft>
                <a:spcPts val="0"/>
              </a:spcAft>
              <a:buSzPts val="2400"/>
              <a:buNone/>
              <a:defRPr b="1" sz="2400"/>
            </a:lvl6pPr>
            <a:lvl7pPr lvl="6" rtl="0">
              <a:spcBef>
                <a:spcPts val="1100"/>
              </a:spcBef>
              <a:spcAft>
                <a:spcPts val="0"/>
              </a:spcAft>
              <a:buSzPts val="2400"/>
              <a:buNone/>
              <a:defRPr b="1" sz="2400"/>
            </a:lvl7pPr>
            <a:lvl8pPr lvl="7" rtl="0">
              <a:spcBef>
                <a:spcPts val="1100"/>
              </a:spcBef>
              <a:spcAft>
                <a:spcPts val="0"/>
              </a:spcAft>
              <a:buSzPts val="2400"/>
              <a:buNone/>
              <a:defRPr b="1" sz="2400"/>
            </a:lvl8pPr>
            <a:lvl9pPr lvl="8" rtl="0">
              <a:spcBef>
                <a:spcPts val="1100"/>
              </a:spcBef>
              <a:spcAft>
                <a:spcPts val="0"/>
              </a:spcAft>
              <a:buSzPts val="2400"/>
              <a:buNone/>
              <a:defRPr b="1" sz="2400"/>
            </a:lvl9pPr>
          </a:lstStyle>
          <a:p/>
        </p:txBody>
      </p:sp>
      <p:grpSp>
        <p:nvGrpSpPr>
          <p:cNvPr id="312" name="Google Shape;312;p60"/>
          <p:cNvGrpSpPr/>
          <p:nvPr/>
        </p:nvGrpSpPr>
        <p:grpSpPr>
          <a:xfrm>
            <a:off x="22422027" y="899277"/>
            <a:ext cx="743388" cy="742678"/>
            <a:chOff x="16729177" y="545963"/>
            <a:chExt cx="689727" cy="689133"/>
          </a:xfrm>
        </p:grpSpPr>
        <p:sp>
          <p:nvSpPr>
            <p:cNvPr id="313" name="Google Shape;313;p60"/>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314" name="Google Shape;314;p60"/>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2">
  <p:cSld name="CUSTOM_2_1_1">
    <p:spTree>
      <p:nvGrpSpPr>
        <p:cNvPr id="315" name="Shape 315"/>
        <p:cNvGrpSpPr/>
        <p:nvPr/>
      </p:nvGrpSpPr>
      <p:grpSpPr>
        <a:xfrm>
          <a:off x="0" y="0"/>
          <a:ext cx="0" cy="0"/>
          <a:chOff x="0" y="0"/>
          <a:chExt cx="0" cy="0"/>
        </a:xfrm>
      </p:grpSpPr>
      <p:pic>
        <p:nvPicPr>
          <p:cNvPr id="316" name="Google Shape;316;p61"/>
          <p:cNvPicPr preferRelativeResize="0"/>
          <p:nvPr/>
        </p:nvPicPr>
        <p:blipFill>
          <a:blip r:embed="rId2">
            <a:alphaModFix/>
          </a:blip>
          <a:stretch>
            <a:fillRect/>
          </a:stretch>
        </p:blipFill>
        <p:spPr>
          <a:xfrm>
            <a:off x="0" y="3437328"/>
            <a:ext cx="24380948" cy="10321444"/>
          </a:xfrm>
          <a:prstGeom prst="rect">
            <a:avLst/>
          </a:prstGeom>
          <a:noFill/>
          <a:ln>
            <a:noFill/>
          </a:ln>
        </p:spPr>
      </p:pic>
      <p:sp>
        <p:nvSpPr>
          <p:cNvPr id="317" name="Google Shape;317;p61"/>
          <p:cNvSpPr/>
          <p:nvPr/>
        </p:nvSpPr>
        <p:spPr>
          <a:xfrm>
            <a:off x="4073400" y="2379800"/>
            <a:ext cx="16237200" cy="8956500"/>
          </a:xfrm>
          <a:prstGeom prst="roundRect">
            <a:avLst>
              <a:gd fmla="val 1856" name="adj"/>
            </a:avLst>
          </a:prstGeom>
          <a:solidFill>
            <a:srgbClr val="FFFFFF">
              <a:alpha val="91070"/>
            </a:srgbClr>
          </a:solidFill>
          <a:ln>
            <a:noFill/>
          </a:ln>
          <a:effectLst>
            <a:outerShdw blurRad="614363" rotWithShape="0" algn="bl" dir="4080000" dist="209550">
              <a:srgbClr val="000000">
                <a:alpha val="8000"/>
              </a:srgbClr>
            </a:outerShdw>
          </a:effectLst>
        </p:spPr>
        <p:txBody>
          <a:bodyPr anchorCtr="0" anchor="t" bIns="365775" lIns="1828950" spcFirstLastPara="1" rIns="1828950" wrap="square" tIns="365775">
            <a:noAutofit/>
          </a:bodyPr>
          <a:lstStyle/>
          <a:p>
            <a:pPr indent="0" lvl="0" marL="0" rtl="0" algn="l">
              <a:spcBef>
                <a:spcPts val="0"/>
              </a:spcBef>
              <a:spcAft>
                <a:spcPts val="0"/>
              </a:spcAft>
              <a:buNone/>
            </a:pPr>
            <a:r>
              <a:t/>
            </a:r>
            <a:endParaRPr sz="2400">
              <a:solidFill>
                <a:schemeClr val="dk1"/>
              </a:solidFill>
              <a:latin typeface="Montserrat"/>
              <a:ea typeface="Montserrat"/>
              <a:cs typeface="Montserrat"/>
              <a:sym typeface="Montserrat"/>
            </a:endParaRPr>
          </a:p>
        </p:txBody>
      </p:sp>
      <p:sp>
        <p:nvSpPr>
          <p:cNvPr id="318" name="Google Shape;318;p61"/>
          <p:cNvSpPr txBox="1"/>
          <p:nvPr>
            <p:ph idx="12" type="sldNum"/>
          </p:nvPr>
        </p:nvSpPr>
        <p:spPr>
          <a:xfrm>
            <a:off x="22386236" y="12416401"/>
            <a:ext cx="771300" cy="635100"/>
          </a:xfrm>
          <a:prstGeom prst="rect">
            <a:avLst/>
          </a:prstGeom>
          <a:noFill/>
          <a:ln>
            <a:noFill/>
          </a:ln>
        </p:spPr>
        <p:txBody>
          <a:bodyPr anchorCtr="0" anchor="ctr" bIns="121875" lIns="243825" spcFirstLastPara="1" rIns="0" wrap="square" tIns="121875">
            <a:noAutofit/>
          </a:bodyPr>
          <a:lstStyle>
            <a:lvl1pPr indent="0" lvl="0" marL="0" rtl="0" algn="r">
              <a:spcBef>
                <a:spcPts val="0"/>
              </a:spcBef>
              <a:buNone/>
              <a:defRPr>
                <a:solidFill>
                  <a:schemeClr val="dk1"/>
                </a:solidFill>
              </a:defRPr>
            </a:lvl1pPr>
            <a:lvl2pPr indent="0" lvl="1" marL="0" rtl="0" algn="r">
              <a:spcBef>
                <a:spcPts val="0"/>
              </a:spcBef>
              <a:buNone/>
              <a:defRPr>
                <a:solidFill>
                  <a:schemeClr val="dk1"/>
                </a:solidFill>
              </a:defRPr>
            </a:lvl2pPr>
            <a:lvl3pPr indent="0" lvl="2" marL="0" rtl="0" algn="r">
              <a:spcBef>
                <a:spcPts val="0"/>
              </a:spcBef>
              <a:buNone/>
              <a:defRPr>
                <a:solidFill>
                  <a:schemeClr val="dk1"/>
                </a:solidFill>
              </a:defRPr>
            </a:lvl3pPr>
            <a:lvl4pPr indent="0" lvl="3" marL="0" rtl="0" algn="r">
              <a:spcBef>
                <a:spcPts val="0"/>
              </a:spcBef>
              <a:buNone/>
              <a:defRPr>
                <a:solidFill>
                  <a:schemeClr val="dk1"/>
                </a:solidFill>
              </a:defRPr>
            </a:lvl4pPr>
            <a:lvl5pPr indent="0" lvl="4" marL="0" rtl="0" algn="r">
              <a:spcBef>
                <a:spcPts val="0"/>
              </a:spcBef>
              <a:buNone/>
              <a:defRPr>
                <a:solidFill>
                  <a:schemeClr val="dk1"/>
                </a:solidFill>
              </a:defRPr>
            </a:lvl5pPr>
            <a:lvl6pPr indent="0" lvl="5" marL="0" rtl="0" algn="r">
              <a:spcBef>
                <a:spcPts val="0"/>
              </a:spcBef>
              <a:buNone/>
              <a:defRPr>
                <a:solidFill>
                  <a:schemeClr val="dk1"/>
                </a:solidFill>
              </a:defRPr>
            </a:lvl6pPr>
            <a:lvl7pPr indent="0" lvl="6" marL="0" rtl="0" algn="r">
              <a:spcBef>
                <a:spcPts val="0"/>
              </a:spcBef>
              <a:buNone/>
              <a:defRPr>
                <a:solidFill>
                  <a:schemeClr val="dk1"/>
                </a:solidFill>
              </a:defRPr>
            </a:lvl7pPr>
            <a:lvl8pPr indent="0" lvl="7" marL="0" rtl="0" algn="r">
              <a:spcBef>
                <a:spcPts val="0"/>
              </a:spcBef>
              <a:buNone/>
              <a:defRPr>
                <a:solidFill>
                  <a:schemeClr val="dk1"/>
                </a:solidFill>
              </a:defRPr>
            </a:lvl8pPr>
            <a:lvl9pPr indent="0" lvl="8" marL="0" rtl="0" algn="r">
              <a:spcBef>
                <a:spcPts val="0"/>
              </a:spcBef>
              <a:buNone/>
              <a:defRPr>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
        <p:nvSpPr>
          <p:cNvPr id="319" name="Google Shape;319;p61"/>
          <p:cNvSpPr txBox="1"/>
          <p:nvPr>
            <p:ph type="title"/>
          </p:nvPr>
        </p:nvSpPr>
        <p:spPr>
          <a:xfrm>
            <a:off x="5918200" y="3697000"/>
            <a:ext cx="12547800" cy="4673700"/>
          </a:xfrm>
          <a:prstGeom prst="rect">
            <a:avLst/>
          </a:prstGeom>
        </p:spPr>
        <p:txBody>
          <a:bodyPr anchorCtr="0" anchor="t" bIns="121875" lIns="0" spcFirstLastPara="1" rIns="243825" wrap="square" tIns="121875">
            <a:noAutofit/>
          </a:bodyPr>
          <a:lstStyle>
            <a:lvl1pPr lvl="0" rtl="0">
              <a:lnSpc>
                <a:spcPct val="115000"/>
              </a:lnSpc>
              <a:spcBef>
                <a:spcPts val="0"/>
              </a:spcBef>
              <a:spcAft>
                <a:spcPts val="0"/>
              </a:spcAft>
              <a:buSzPts val="3200"/>
              <a:buNone/>
              <a:defRPr b="0" sz="3200"/>
            </a:lvl1pPr>
            <a:lvl2pPr lvl="1" rtl="0">
              <a:lnSpc>
                <a:spcPct val="115000"/>
              </a:lnSpc>
              <a:spcBef>
                <a:spcPts val="0"/>
              </a:spcBef>
              <a:spcAft>
                <a:spcPts val="0"/>
              </a:spcAft>
              <a:buSzPts val="6400"/>
              <a:buNone/>
              <a:defRPr/>
            </a:lvl2pPr>
            <a:lvl3pPr lvl="2" rtl="0">
              <a:lnSpc>
                <a:spcPct val="115000"/>
              </a:lnSpc>
              <a:spcBef>
                <a:spcPts val="0"/>
              </a:spcBef>
              <a:spcAft>
                <a:spcPts val="0"/>
              </a:spcAft>
              <a:buSzPts val="6400"/>
              <a:buNone/>
              <a:defRPr/>
            </a:lvl3pPr>
            <a:lvl4pPr lvl="3" rtl="0">
              <a:lnSpc>
                <a:spcPct val="115000"/>
              </a:lnSpc>
              <a:spcBef>
                <a:spcPts val="0"/>
              </a:spcBef>
              <a:spcAft>
                <a:spcPts val="0"/>
              </a:spcAft>
              <a:buSzPts val="6400"/>
              <a:buNone/>
              <a:defRPr/>
            </a:lvl4pPr>
            <a:lvl5pPr lvl="4" rtl="0">
              <a:lnSpc>
                <a:spcPct val="115000"/>
              </a:lnSpc>
              <a:spcBef>
                <a:spcPts val="0"/>
              </a:spcBef>
              <a:spcAft>
                <a:spcPts val="0"/>
              </a:spcAft>
              <a:buSzPts val="6400"/>
              <a:buNone/>
              <a:defRPr/>
            </a:lvl5pPr>
            <a:lvl6pPr lvl="5" rtl="0">
              <a:lnSpc>
                <a:spcPct val="115000"/>
              </a:lnSpc>
              <a:spcBef>
                <a:spcPts val="0"/>
              </a:spcBef>
              <a:spcAft>
                <a:spcPts val="0"/>
              </a:spcAft>
              <a:buSzPts val="6400"/>
              <a:buNone/>
              <a:defRPr/>
            </a:lvl6pPr>
            <a:lvl7pPr lvl="6" rtl="0">
              <a:lnSpc>
                <a:spcPct val="115000"/>
              </a:lnSpc>
              <a:spcBef>
                <a:spcPts val="0"/>
              </a:spcBef>
              <a:spcAft>
                <a:spcPts val="0"/>
              </a:spcAft>
              <a:buSzPts val="6400"/>
              <a:buNone/>
              <a:defRPr/>
            </a:lvl7pPr>
            <a:lvl8pPr lvl="7" rtl="0">
              <a:lnSpc>
                <a:spcPct val="115000"/>
              </a:lnSpc>
              <a:spcBef>
                <a:spcPts val="0"/>
              </a:spcBef>
              <a:spcAft>
                <a:spcPts val="0"/>
              </a:spcAft>
              <a:buSzPts val="6400"/>
              <a:buNone/>
              <a:defRPr/>
            </a:lvl8pPr>
            <a:lvl9pPr lvl="8" rtl="0">
              <a:lnSpc>
                <a:spcPct val="115000"/>
              </a:lnSpc>
              <a:spcBef>
                <a:spcPts val="0"/>
              </a:spcBef>
              <a:spcAft>
                <a:spcPts val="0"/>
              </a:spcAft>
              <a:buSzPts val="6400"/>
              <a:buNone/>
              <a:defRPr/>
            </a:lvl9pPr>
          </a:lstStyle>
          <a:p/>
        </p:txBody>
      </p:sp>
      <p:sp>
        <p:nvSpPr>
          <p:cNvPr id="320" name="Google Shape;320;p61"/>
          <p:cNvSpPr txBox="1"/>
          <p:nvPr>
            <p:ph idx="1" type="subTitle"/>
          </p:nvPr>
        </p:nvSpPr>
        <p:spPr>
          <a:xfrm>
            <a:off x="5918200" y="9031000"/>
            <a:ext cx="12547800" cy="990900"/>
          </a:xfrm>
          <a:prstGeom prst="rect">
            <a:avLst/>
          </a:prstGeom>
        </p:spPr>
        <p:txBody>
          <a:bodyPr anchorCtr="0" anchor="t" bIns="121875" lIns="0" spcFirstLastPara="1" rIns="121900" wrap="square" tIns="0">
            <a:noAutofit/>
          </a:bodyPr>
          <a:lstStyle>
            <a:lvl1pPr lvl="0" rtl="0">
              <a:spcBef>
                <a:spcPts val="0"/>
              </a:spcBef>
              <a:spcAft>
                <a:spcPts val="0"/>
              </a:spcAft>
              <a:buSzPts val="2400"/>
              <a:buNone/>
              <a:defRPr b="1" sz="2400"/>
            </a:lvl1pPr>
            <a:lvl2pPr lvl="1" rtl="0">
              <a:spcBef>
                <a:spcPts val="1100"/>
              </a:spcBef>
              <a:spcAft>
                <a:spcPts val="0"/>
              </a:spcAft>
              <a:buSzPts val="2400"/>
              <a:buNone/>
              <a:defRPr b="1" sz="2400"/>
            </a:lvl2pPr>
            <a:lvl3pPr lvl="2" rtl="0">
              <a:spcBef>
                <a:spcPts val="1100"/>
              </a:spcBef>
              <a:spcAft>
                <a:spcPts val="0"/>
              </a:spcAft>
              <a:buSzPts val="2400"/>
              <a:buNone/>
              <a:defRPr b="1" sz="2400"/>
            </a:lvl3pPr>
            <a:lvl4pPr lvl="3" rtl="0">
              <a:spcBef>
                <a:spcPts val="1100"/>
              </a:spcBef>
              <a:spcAft>
                <a:spcPts val="0"/>
              </a:spcAft>
              <a:buSzPts val="2400"/>
              <a:buNone/>
              <a:defRPr b="1" sz="2400"/>
            </a:lvl4pPr>
            <a:lvl5pPr lvl="4" rtl="0">
              <a:spcBef>
                <a:spcPts val="1100"/>
              </a:spcBef>
              <a:spcAft>
                <a:spcPts val="0"/>
              </a:spcAft>
              <a:buSzPts val="2400"/>
              <a:buNone/>
              <a:defRPr b="1" sz="2400"/>
            </a:lvl5pPr>
            <a:lvl6pPr lvl="5" rtl="0">
              <a:spcBef>
                <a:spcPts val="1100"/>
              </a:spcBef>
              <a:spcAft>
                <a:spcPts val="0"/>
              </a:spcAft>
              <a:buSzPts val="2400"/>
              <a:buNone/>
              <a:defRPr b="1" sz="2400"/>
            </a:lvl6pPr>
            <a:lvl7pPr lvl="6" rtl="0">
              <a:spcBef>
                <a:spcPts val="1100"/>
              </a:spcBef>
              <a:spcAft>
                <a:spcPts val="0"/>
              </a:spcAft>
              <a:buSzPts val="2400"/>
              <a:buNone/>
              <a:defRPr b="1" sz="2400"/>
            </a:lvl7pPr>
            <a:lvl8pPr lvl="7" rtl="0">
              <a:spcBef>
                <a:spcPts val="1100"/>
              </a:spcBef>
              <a:spcAft>
                <a:spcPts val="0"/>
              </a:spcAft>
              <a:buSzPts val="2400"/>
              <a:buNone/>
              <a:defRPr b="1" sz="2400"/>
            </a:lvl8pPr>
            <a:lvl9pPr lvl="8" rtl="0">
              <a:spcBef>
                <a:spcPts val="1100"/>
              </a:spcBef>
              <a:spcAft>
                <a:spcPts val="0"/>
              </a:spcAft>
              <a:buSzPts val="2400"/>
              <a:buNone/>
              <a:defRPr b="1" sz="2400"/>
            </a:lvl9pPr>
          </a:lstStyle>
          <a:p/>
        </p:txBody>
      </p:sp>
      <p:grpSp>
        <p:nvGrpSpPr>
          <p:cNvPr id="321" name="Google Shape;321;p61"/>
          <p:cNvGrpSpPr/>
          <p:nvPr/>
        </p:nvGrpSpPr>
        <p:grpSpPr>
          <a:xfrm>
            <a:off x="22422027" y="899277"/>
            <a:ext cx="743388" cy="742678"/>
            <a:chOff x="16729177" y="545963"/>
            <a:chExt cx="689727" cy="689133"/>
          </a:xfrm>
        </p:grpSpPr>
        <p:sp>
          <p:nvSpPr>
            <p:cNvPr id="322" name="Google Shape;322;p61"/>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323" name="Google Shape;323;p61"/>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no streams">
  <p:cSld name="Breaker_Denim_1">
    <p:bg>
      <p:bgPr>
        <a:solidFill>
          <a:schemeClr val="dk2"/>
        </a:solidFill>
      </p:bgPr>
    </p:bg>
    <p:spTree>
      <p:nvGrpSpPr>
        <p:cNvPr id="324" name="Shape 324"/>
        <p:cNvGrpSpPr/>
        <p:nvPr/>
      </p:nvGrpSpPr>
      <p:grpSpPr>
        <a:xfrm>
          <a:off x="0" y="0"/>
          <a:ext cx="0" cy="0"/>
          <a:chOff x="0" y="0"/>
          <a:chExt cx="0" cy="0"/>
        </a:xfrm>
      </p:grpSpPr>
      <p:sp>
        <p:nvSpPr>
          <p:cNvPr id="325" name="Google Shape;325;p62"/>
          <p:cNvSpPr txBox="1"/>
          <p:nvPr>
            <p:ph type="title"/>
          </p:nvPr>
        </p:nvSpPr>
        <p:spPr>
          <a:xfrm>
            <a:off x="1224283" y="4153200"/>
            <a:ext cx="21912300" cy="5409600"/>
          </a:xfrm>
          <a:prstGeom prst="rect">
            <a:avLst/>
          </a:prstGeom>
        </p:spPr>
        <p:txBody>
          <a:bodyPr anchorCtr="0" anchor="ctr" bIns="121875" lIns="0" spcFirstLastPara="1" rIns="243825" wrap="square" tIns="121875">
            <a:noAutofit/>
          </a:bodyPr>
          <a:lstStyle>
            <a:lvl1pPr lvl="0" rtl="0">
              <a:spcBef>
                <a:spcPts val="0"/>
              </a:spcBef>
              <a:spcAft>
                <a:spcPts val="0"/>
              </a:spcAft>
              <a:buNone/>
              <a:defRPr i="1" sz="7300">
                <a:solidFill>
                  <a:schemeClr val="lt1"/>
                </a:solidFill>
              </a:defRPr>
            </a:lvl1pPr>
            <a:lvl2pPr lvl="1" rtl="0">
              <a:spcBef>
                <a:spcPts val="0"/>
              </a:spcBef>
              <a:spcAft>
                <a:spcPts val="0"/>
              </a:spcAft>
              <a:buNone/>
              <a:defRPr i="1" sz="7300">
                <a:solidFill>
                  <a:schemeClr val="lt1"/>
                </a:solidFill>
              </a:defRPr>
            </a:lvl2pPr>
            <a:lvl3pPr lvl="2" rtl="0">
              <a:spcBef>
                <a:spcPts val="0"/>
              </a:spcBef>
              <a:spcAft>
                <a:spcPts val="0"/>
              </a:spcAft>
              <a:buNone/>
              <a:defRPr i="1" sz="7300">
                <a:solidFill>
                  <a:schemeClr val="lt1"/>
                </a:solidFill>
              </a:defRPr>
            </a:lvl3pPr>
            <a:lvl4pPr lvl="3" rtl="0">
              <a:spcBef>
                <a:spcPts val="0"/>
              </a:spcBef>
              <a:spcAft>
                <a:spcPts val="0"/>
              </a:spcAft>
              <a:buNone/>
              <a:defRPr i="1" sz="7300">
                <a:solidFill>
                  <a:schemeClr val="lt1"/>
                </a:solidFill>
              </a:defRPr>
            </a:lvl4pPr>
            <a:lvl5pPr lvl="4" rtl="0">
              <a:spcBef>
                <a:spcPts val="0"/>
              </a:spcBef>
              <a:spcAft>
                <a:spcPts val="0"/>
              </a:spcAft>
              <a:buNone/>
              <a:defRPr i="1" sz="7300">
                <a:solidFill>
                  <a:schemeClr val="lt1"/>
                </a:solidFill>
              </a:defRPr>
            </a:lvl5pPr>
            <a:lvl6pPr lvl="5" rtl="0">
              <a:spcBef>
                <a:spcPts val="0"/>
              </a:spcBef>
              <a:spcAft>
                <a:spcPts val="0"/>
              </a:spcAft>
              <a:buNone/>
              <a:defRPr i="1" sz="7300">
                <a:solidFill>
                  <a:schemeClr val="lt1"/>
                </a:solidFill>
              </a:defRPr>
            </a:lvl6pPr>
            <a:lvl7pPr lvl="6" rtl="0">
              <a:spcBef>
                <a:spcPts val="0"/>
              </a:spcBef>
              <a:spcAft>
                <a:spcPts val="0"/>
              </a:spcAft>
              <a:buNone/>
              <a:defRPr i="1" sz="7300">
                <a:solidFill>
                  <a:schemeClr val="lt1"/>
                </a:solidFill>
              </a:defRPr>
            </a:lvl7pPr>
            <a:lvl8pPr lvl="7" rtl="0">
              <a:spcBef>
                <a:spcPts val="0"/>
              </a:spcBef>
              <a:spcAft>
                <a:spcPts val="0"/>
              </a:spcAft>
              <a:buNone/>
              <a:defRPr i="1" sz="7300">
                <a:solidFill>
                  <a:schemeClr val="lt1"/>
                </a:solidFill>
              </a:defRPr>
            </a:lvl8pPr>
            <a:lvl9pPr lvl="8" rtl="0">
              <a:spcBef>
                <a:spcPts val="0"/>
              </a:spcBef>
              <a:spcAft>
                <a:spcPts val="0"/>
              </a:spcAft>
              <a:buNone/>
              <a:defRPr i="1" sz="7300">
                <a:solidFill>
                  <a:schemeClr val="lt1"/>
                </a:solidFill>
              </a:defRPr>
            </a:lvl9pPr>
          </a:lstStyle>
          <a:p/>
        </p:txBody>
      </p:sp>
      <p:grpSp>
        <p:nvGrpSpPr>
          <p:cNvPr id="326" name="Google Shape;326;p62"/>
          <p:cNvGrpSpPr/>
          <p:nvPr/>
        </p:nvGrpSpPr>
        <p:grpSpPr>
          <a:xfrm>
            <a:off x="22422027" y="899277"/>
            <a:ext cx="743388" cy="742678"/>
            <a:chOff x="16729177" y="545963"/>
            <a:chExt cx="689727" cy="689133"/>
          </a:xfrm>
        </p:grpSpPr>
        <p:sp>
          <p:nvSpPr>
            <p:cNvPr id="327" name="Google Shape;327;p62"/>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328" name="Google Shape;328;p62"/>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
        <p:nvSpPr>
          <p:cNvPr id="329" name="Google Shape;329;p62"/>
          <p:cNvSpPr txBox="1"/>
          <p:nvPr>
            <p:ph idx="12" type="sldNum"/>
          </p:nvPr>
        </p:nvSpPr>
        <p:spPr>
          <a:xfrm>
            <a:off x="22386236" y="12416401"/>
            <a:ext cx="771300" cy="635100"/>
          </a:xfrm>
          <a:prstGeom prst="rect">
            <a:avLst/>
          </a:prstGeom>
        </p:spPr>
        <p:txBody>
          <a:bodyPr anchorCtr="0" anchor="ctr" bIns="121875" lIns="243825" spcFirstLastPara="1" rIns="0" wrap="square" tIns="121875">
            <a:noAutofit/>
          </a:bodyPr>
          <a:lstStyle>
            <a:lvl1pPr lvl="0" rtl="0">
              <a:buClr>
                <a:srgbClr val="000000"/>
              </a:buClr>
              <a:buFont typeface="Arial"/>
              <a:buNone/>
              <a:defRPr>
                <a:solidFill>
                  <a:schemeClr val="lt1"/>
                </a:solidFill>
              </a:defRPr>
            </a:lvl1pPr>
            <a:lvl2pPr lvl="1" rtl="0">
              <a:buClr>
                <a:srgbClr val="000000"/>
              </a:buClr>
              <a:buFont typeface="Arial"/>
              <a:buNone/>
              <a:defRPr>
                <a:solidFill>
                  <a:schemeClr val="lt1"/>
                </a:solidFill>
              </a:defRPr>
            </a:lvl2pPr>
            <a:lvl3pPr lvl="2" rtl="0">
              <a:buClr>
                <a:srgbClr val="000000"/>
              </a:buClr>
              <a:buFont typeface="Arial"/>
              <a:buNone/>
              <a:defRPr>
                <a:solidFill>
                  <a:schemeClr val="lt1"/>
                </a:solidFill>
              </a:defRPr>
            </a:lvl3pPr>
            <a:lvl4pPr lvl="3" rtl="0">
              <a:buClr>
                <a:srgbClr val="000000"/>
              </a:buClr>
              <a:buFont typeface="Arial"/>
              <a:buNone/>
              <a:defRPr>
                <a:solidFill>
                  <a:schemeClr val="lt1"/>
                </a:solidFill>
              </a:defRPr>
            </a:lvl4pPr>
            <a:lvl5pPr lvl="4" rtl="0">
              <a:buClr>
                <a:srgbClr val="000000"/>
              </a:buClr>
              <a:buFont typeface="Arial"/>
              <a:buNone/>
              <a:defRPr>
                <a:solidFill>
                  <a:schemeClr val="lt1"/>
                </a:solidFill>
              </a:defRPr>
            </a:lvl5pPr>
            <a:lvl6pPr lvl="5" rtl="0">
              <a:buClr>
                <a:srgbClr val="000000"/>
              </a:buClr>
              <a:buFont typeface="Arial"/>
              <a:buNone/>
              <a:defRPr>
                <a:solidFill>
                  <a:schemeClr val="lt1"/>
                </a:solidFill>
              </a:defRPr>
            </a:lvl6pPr>
            <a:lvl7pPr lvl="6" rtl="0">
              <a:buClr>
                <a:srgbClr val="000000"/>
              </a:buClr>
              <a:buFont typeface="Arial"/>
              <a:buNone/>
              <a:defRPr>
                <a:solidFill>
                  <a:schemeClr val="lt1"/>
                </a:solidFill>
              </a:defRPr>
            </a:lvl7pPr>
            <a:lvl8pPr lvl="7" rtl="0">
              <a:buClr>
                <a:srgbClr val="000000"/>
              </a:buClr>
              <a:buFont typeface="Arial"/>
              <a:buNone/>
              <a:defRPr>
                <a:solidFill>
                  <a:schemeClr val="lt1"/>
                </a:solidFill>
              </a:defRPr>
            </a:lvl8pPr>
            <a:lvl9pPr lvl="8" rtl="0">
              <a:buClr>
                <a:srgbClr val="000000"/>
              </a:buClr>
              <a:buFont typeface="Arial"/>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50_50_Powder 1">
  <p:cSld name="Title and Content_50_50_Powder_1">
    <p:bg>
      <p:bgPr>
        <a:solidFill>
          <a:schemeClr val="lt1"/>
        </a:solidFill>
      </p:bgPr>
    </p:bg>
    <p:spTree>
      <p:nvGrpSpPr>
        <p:cNvPr id="39" name="Shape 39"/>
        <p:cNvGrpSpPr/>
        <p:nvPr/>
      </p:nvGrpSpPr>
      <p:grpSpPr>
        <a:xfrm>
          <a:off x="0" y="0"/>
          <a:ext cx="0" cy="0"/>
          <a:chOff x="0" y="0"/>
          <a:chExt cx="0" cy="0"/>
        </a:xfrm>
      </p:grpSpPr>
      <p:sp>
        <p:nvSpPr>
          <p:cNvPr id="40" name="Google Shape;40;p7"/>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7"/>
          <p:cNvSpPr/>
          <p:nvPr/>
        </p:nvSpPr>
        <p:spPr>
          <a:xfrm>
            <a:off x="647600" y="560400"/>
            <a:ext cx="11544900" cy="11287200"/>
          </a:xfrm>
          <a:prstGeom prst="roundRect">
            <a:avLst>
              <a:gd fmla="val 2277" name="adj"/>
            </a:avLst>
          </a:prstGeom>
          <a:solidFill>
            <a:srgbClr val="D7EFF6"/>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chemeClr val="dk1"/>
              </a:solidFill>
              <a:latin typeface="Calibri"/>
              <a:ea typeface="Calibri"/>
              <a:cs typeface="Calibri"/>
              <a:sym typeface="Calibri"/>
            </a:endParaRPr>
          </a:p>
        </p:txBody>
      </p:sp>
      <p:sp>
        <p:nvSpPr>
          <p:cNvPr id="42" name="Google Shape;42;p7"/>
          <p:cNvSpPr txBox="1"/>
          <p:nvPr>
            <p:ph type="title"/>
          </p:nvPr>
        </p:nvSpPr>
        <p:spPr>
          <a:xfrm>
            <a:off x="2048253" y="2394464"/>
            <a:ext cx="8743200" cy="84576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dk2"/>
              </a:buClr>
              <a:buSzPts val="6400"/>
              <a:buFont typeface="Arial"/>
              <a:buNone/>
              <a:defRPr>
                <a:solidFill>
                  <a:schemeClr val="dk2"/>
                </a:solidFill>
              </a:defRPr>
            </a:lvl1pPr>
            <a:lvl2pPr lvl="1" algn="l">
              <a:lnSpc>
                <a:spcPct val="100000"/>
              </a:lnSpc>
              <a:spcBef>
                <a:spcPts val="0"/>
              </a:spcBef>
              <a:spcAft>
                <a:spcPts val="0"/>
              </a:spcAft>
              <a:buSzPts val="6400"/>
              <a:buNone/>
              <a:defRPr/>
            </a:lvl2pPr>
            <a:lvl3pPr lvl="2" algn="l">
              <a:lnSpc>
                <a:spcPct val="100000"/>
              </a:lnSpc>
              <a:spcBef>
                <a:spcPts val="0"/>
              </a:spcBef>
              <a:spcAft>
                <a:spcPts val="0"/>
              </a:spcAft>
              <a:buSzPts val="6400"/>
              <a:buNone/>
              <a:defRPr/>
            </a:lvl3pPr>
            <a:lvl4pPr lvl="3" algn="l">
              <a:lnSpc>
                <a:spcPct val="100000"/>
              </a:lnSpc>
              <a:spcBef>
                <a:spcPts val="0"/>
              </a:spcBef>
              <a:spcAft>
                <a:spcPts val="0"/>
              </a:spcAft>
              <a:buSzPts val="6400"/>
              <a:buNone/>
              <a:defRPr/>
            </a:lvl4pPr>
            <a:lvl5pPr lvl="4" algn="l">
              <a:lnSpc>
                <a:spcPct val="100000"/>
              </a:lnSpc>
              <a:spcBef>
                <a:spcPts val="0"/>
              </a:spcBef>
              <a:spcAft>
                <a:spcPts val="0"/>
              </a:spcAft>
              <a:buSzPts val="6400"/>
              <a:buNone/>
              <a:defRPr/>
            </a:lvl5pPr>
            <a:lvl6pPr lvl="5" algn="l">
              <a:lnSpc>
                <a:spcPct val="100000"/>
              </a:lnSpc>
              <a:spcBef>
                <a:spcPts val="0"/>
              </a:spcBef>
              <a:spcAft>
                <a:spcPts val="0"/>
              </a:spcAft>
              <a:buSzPts val="6400"/>
              <a:buNone/>
              <a:defRPr/>
            </a:lvl6pPr>
            <a:lvl7pPr lvl="6" algn="l">
              <a:lnSpc>
                <a:spcPct val="100000"/>
              </a:lnSpc>
              <a:spcBef>
                <a:spcPts val="0"/>
              </a:spcBef>
              <a:spcAft>
                <a:spcPts val="0"/>
              </a:spcAft>
              <a:buSzPts val="6400"/>
              <a:buNone/>
              <a:defRPr/>
            </a:lvl7pPr>
            <a:lvl8pPr lvl="7" algn="l">
              <a:lnSpc>
                <a:spcPct val="100000"/>
              </a:lnSpc>
              <a:spcBef>
                <a:spcPts val="0"/>
              </a:spcBef>
              <a:spcAft>
                <a:spcPts val="0"/>
              </a:spcAft>
              <a:buSzPts val="6400"/>
              <a:buNone/>
              <a:defRPr/>
            </a:lvl8pPr>
            <a:lvl9pPr lvl="8" algn="l">
              <a:lnSpc>
                <a:spcPct val="100000"/>
              </a:lnSpc>
              <a:spcBef>
                <a:spcPts val="0"/>
              </a:spcBef>
              <a:spcAft>
                <a:spcPts val="0"/>
              </a:spcAft>
              <a:buSzPts val="6400"/>
              <a:buNone/>
              <a:defRPr/>
            </a:lvl9pPr>
          </a:lstStyle>
          <a:p/>
        </p:txBody>
      </p:sp>
      <p:sp>
        <p:nvSpPr>
          <p:cNvPr id="43" name="Google Shape;43;p7"/>
          <p:cNvSpPr txBox="1"/>
          <p:nvPr>
            <p:ph idx="1" type="body"/>
          </p:nvPr>
        </p:nvSpPr>
        <p:spPr>
          <a:xfrm>
            <a:off x="13313834" y="2394464"/>
            <a:ext cx="10148700" cy="4463100"/>
          </a:xfrm>
          <a:prstGeom prst="rect">
            <a:avLst/>
          </a:prstGeom>
          <a:noFill/>
          <a:ln>
            <a:noFill/>
          </a:ln>
        </p:spPr>
        <p:txBody>
          <a:bodyPr anchorCtr="0" anchor="t" bIns="121875" lIns="0" spcFirstLastPara="1" rIns="243800" wrap="square" tIns="121875">
            <a:noAutofit/>
          </a:bodyPr>
          <a:lstStyle>
            <a:lvl1pPr indent="-463550" lvl="0" marL="457200" algn="l">
              <a:lnSpc>
                <a:spcPct val="100000"/>
              </a:lnSpc>
              <a:spcBef>
                <a:spcPts val="2000"/>
              </a:spcBef>
              <a:spcAft>
                <a:spcPts val="0"/>
              </a:spcAft>
              <a:buClr>
                <a:schemeClr val="dk1"/>
              </a:buClr>
              <a:buSzPts val="3700"/>
              <a:buChar char="•"/>
              <a:defRPr/>
            </a:lvl1pPr>
            <a:lvl2pPr indent="-228600" lvl="1" marL="914400" algn="l">
              <a:lnSpc>
                <a:spcPct val="100000"/>
              </a:lnSpc>
              <a:spcBef>
                <a:spcPts val="1000"/>
              </a:spcBef>
              <a:spcAft>
                <a:spcPts val="0"/>
              </a:spcAft>
              <a:buClr>
                <a:schemeClr val="dk1"/>
              </a:buClr>
              <a:buSzPts val="3700"/>
              <a:buNone/>
              <a:defRPr/>
            </a:lvl2pPr>
            <a:lvl3pPr indent="-463550" lvl="2" marL="1371600" algn="l">
              <a:lnSpc>
                <a:spcPct val="100000"/>
              </a:lnSpc>
              <a:spcBef>
                <a:spcPts val="1000"/>
              </a:spcBef>
              <a:spcAft>
                <a:spcPts val="0"/>
              </a:spcAft>
              <a:buClr>
                <a:schemeClr val="dk1"/>
              </a:buClr>
              <a:buSzPts val="3700"/>
              <a:buChar char="•"/>
              <a:defRPr/>
            </a:lvl3pPr>
            <a:lvl4pPr indent="-463550" lvl="3" marL="1828800" algn="l">
              <a:lnSpc>
                <a:spcPct val="100000"/>
              </a:lnSpc>
              <a:spcBef>
                <a:spcPts val="1000"/>
              </a:spcBef>
              <a:spcAft>
                <a:spcPts val="0"/>
              </a:spcAft>
              <a:buClr>
                <a:schemeClr val="dk1"/>
              </a:buClr>
              <a:buSzPts val="3700"/>
              <a:buChar char="•"/>
              <a:defRPr/>
            </a:lvl4pPr>
            <a:lvl5pPr indent="-463550" lvl="4" marL="2286000" algn="l">
              <a:lnSpc>
                <a:spcPct val="100000"/>
              </a:lnSpc>
              <a:spcBef>
                <a:spcPts val="1000"/>
              </a:spcBef>
              <a:spcAft>
                <a:spcPts val="0"/>
              </a:spcAft>
              <a:buClr>
                <a:schemeClr val="dk1"/>
              </a:buClr>
              <a:buSzPts val="3700"/>
              <a:buChar char="•"/>
              <a:defRPr/>
            </a:lvl5pPr>
            <a:lvl6pPr indent="-463550" lvl="5" marL="2743200" algn="l">
              <a:lnSpc>
                <a:spcPct val="100000"/>
              </a:lnSpc>
              <a:spcBef>
                <a:spcPts val="1000"/>
              </a:spcBef>
              <a:spcAft>
                <a:spcPts val="0"/>
              </a:spcAft>
              <a:buClr>
                <a:schemeClr val="dk1"/>
              </a:buClr>
              <a:buSzPts val="3700"/>
              <a:buChar char="•"/>
              <a:defRPr/>
            </a:lvl6pPr>
            <a:lvl7pPr indent="-463550" lvl="6" marL="3200400" algn="l">
              <a:lnSpc>
                <a:spcPct val="100000"/>
              </a:lnSpc>
              <a:spcBef>
                <a:spcPts val="1000"/>
              </a:spcBef>
              <a:spcAft>
                <a:spcPts val="0"/>
              </a:spcAft>
              <a:buClr>
                <a:schemeClr val="dk1"/>
              </a:buClr>
              <a:buSzPts val="3700"/>
              <a:buChar char="•"/>
              <a:defRPr/>
            </a:lvl7pPr>
            <a:lvl8pPr indent="-463550" lvl="7" marL="3657600" algn="l">
              <a:lnSpc>
                <a:spcPct val="100000"/>
              </a:lnSpc>
              <a:spcBef>
                <a:spcPts val="1000"/>
              </a:spcBef>
              <a:spcAft>
                <a:spcPts val="0"/>
              </a:spcAft>
              <a:buClr>
                <a:schemeClr val="dk1"/>
              </a:buClr>
              <a:buSzPts val="3700"/>
              <a:buChar char="•"/>
              <a:defRPr/>
            </a:lvl8pPr>
            <a:lvl9pPr indent="-463550" lvl="8" marL="4114800" algn="l">
              <a:lnSpc>
                <a:spcPct val="100000"/>
              </a:lnSpc>
              <a:spcBef>
                <a:spcPts val="1000"/>
              </a:spcBef>
              <a:spcAft>
                <a:spcPts val="0"/>
              </a:spcAft>
              <a:buClr>
                <a:schemeClr val="dk1"/>
              </a:buClr>
              <a:buSzPts val="3700"/>
              <a:buChar char="•"/>
              <a:defRPr/>
            </a:lvl9pPr>
          </a:lstStyle>
          <a:p/>
        </p:txBody>
      </p:sp>
      <p:sp>
        <p:nvSpPr>
          <p:cNvPr id="44" name="Google Shape;44;p7"/>
          <p:cNvSpPr txBox="1"/>
          <p:nvPr>
            <p:ph idx="2" type="body"/>
          </p:nvPr>
        </p:nvSpPr>
        <p:spPr>
          <a:xfrm>
            <a:off x="13313834" y="7384674"/>
            <a:ext cx="10148700" cy="4463100"/>
          </a:xfrm>
          <a:prstGeom prst="rect">
            <a:avLst/>
          </a:prstGeom>
          <a:noFill/>
          <a:ln>
            <a:noFill/>
          </a:ln>
        </p:spPr>
        <p:txBody>
          <a:bodyPr anchorCtr="0" anchor="t" bIns="121875" lIns="0" spcFirstLastPara="1" rIns="243800" wrap="square" tIns="121875">
            <a:noAutofit/>
          </a:bodyPr>
          <a:lstStyle>
            <a:lvl1pPr indent="-463550" lvl="0" marL="457200" algn="l">
              <a:lnSpc>
                <a:spcPct val="100000"/>
              </a:lnSpc>
              <a:spcBef>
                <a:spcPts val="2000"/>
              </a:spcBef>
              <a:spcAft>
                <a:spcPts val="0"/>
              </a:spcAft>
              <a:buClr>
                <a:schemeClr val="dk1"/>
              </a:buClr>
              <a:buSzPts val="3700"/>
              <a:buChar char="•"/>
              <a:defRPr/>
            </a:lvl1pPr>
            <a:lvl2pPr indent="-228600" lvl="1" marL="914400" algn="l">
              <a:lnSpc>
                <a:spcPct val="100000"/>
              </a:lnSpc>
              <a:spcBef>
                <a:spcPts val="1000"/>
              </a:spcBef>
              <a:spcAft>
                <a:spcPts val="0"/>
              </a:spcAft>
              <a:buClr>
                <a:schemeClr val="dk1"/>
              </a:buClr>
              <a:buSzPts val="3700"/>
              <a:buNone/>
              <a:defRPr/>
            </a:lvl2pPr>
            <a:lvl3pPr indent="-463550" lvl="2" marL="1371600" algn="l">
              <a:lnSpc>
                <a:spcPct val="100000"/>
              </a:lnSpc>
              <a:spcBef>
                <a:spcPts val="1000"/>
              </a:spcBef>
              <a:spcAft>
                <a:spcPts val="0"/>
              </a:spcAft>
              <a:buClr>
                <a:schemeClr val="dk1"/>
              </a:buClr>
              <a:buSzPts val="3700"/>
              <a:buChar char="•"/>
              <a:defRPr/>
            </a:lvl3pPr>
            <a:lvl4pPr indent="-463550" lvl="3" marL="1828800" algn="l">
              <a:lnSpc>
                <a:spcPct val="100000"/>
              </a:lnSpc>
              <a:spcBef>
                <a:spcPts val="1000"/>
              </a:spcBef>
              <a:spcAft>
                <a:spcPts val="0"/>
              </a:spcAft>
              <a:buClr>
                <a:schemeClr val="dk1"/>
              </a:buClr>
              <a:buSzPts val="3700"/>
              <a:buChar char="•"/>
              <a:defRPr/>
            </a:lvl4pPr>
            <a:lvl5pPr indent="-463550" lvl="4" marL="2286000" algn="l">
              <a:lnSpc>
                <a:spcPct val="100000"/>
              </a:lnSpc>
              <a:spcBef>
                <a:spcPts val="1000"/>
              </a:spcBef>
              <a:spcAft>
                <a:spcPts val="0"/>
              </a:spcAft>
              <a:buClr>
                <a:schemeClr val="dk1"/>
              </a:buClr>
              <a:buSzPts val="3700"/>
              <a:buChar char="•"/>
              <a:defRPr/>
            </a:lvl5pPr>
            <a:lvl6pPr indent="-463550" lvl="5" marL="2743200" algn="l">
              <a:lnSpc>
                <a:spcPct val="100000"/>
              </a:lnSpc>
              <a:spcBef>
                <a:spcPts val="1000"/>
              </a:spcBef>
              <a:spcAft>
                <a:spcPts val="0"/>
              </a:spcAft>
              <a:buClr>
                <a:schemeClr val="dk1"/>
              </a:buClr>
              <a:buSzPts val="3700"/>
              <a:buChar char="•"/>
              <a:defRPr/>
            </a:lvl6pPr>
            <a:lvl7pPr indent="-463550" lvl="6" marL="3200400" algn="l">
              <a:lnSpc>
                <a:spcPct val="100000"/>
              </a:lnSpc>
              <a:spcBef>
                <a:spcPts val="1000"/>
              </a:spcBef>
              <a:spcAft>
                <a:spcPts val="0"/>
              </a:spcAft>
              <a:buClr>
                <a:schemeClr val="dk1"/>
              </a:buClr>
              <a:buSzPts val="3700"/>
              <a:buChar char="•"/>
              <a:defRPr/>
            </a:lvl7pPr>
            <a:lvl8pPr indent="-463550" lvl="7" marL="3657600" algn="l">
              <a:lnSpc>
                <a:spcPct val="100000"/>
              </a:lnSpc>
              <a:spcBef>
                <a:spcPts val="1000"/>
              </a:spcBef>
              <a:spcAft>
                <a:spcPts val="0"/>
              </a:spcAft>
              <a:buClr>
                <a:schemeClr val="dk1"/>
              </a:buClr>
              <a:buSzPts val="3700"/>
              <a:buChar char="•"/>
              <a:defRPr/>
            </a:lvl8pPr>
            <a:lvl9pPr indent="-463550" lvl="8" marL="4114800" algn="l">
              <a:lnSpc>
                <a:spcPct val="100000"/>
              </a:lnSpc>
              <a:spcBef>
                <a:spcPts val="1000"/>
              </a:spcBef>
              <a:spcAft>
                <a:spcPts val="0"/>
              </a:spcAft>
              <a:buClr>
                <a:schemeClr val="dk1"/>
              </a:buClr>
              <a:buSzPts val="3700"/>
              <a:buChar char="•"/>
              <a:defRPr/>
            </a:lvl9pPr>
          </a:lstStyle>
          <a:p/>
        </p:txBody>
      </p:sp>
      <p:sp>
        <p:nvSpPr>
          <p:cNvPr id="45" name="Google Shape;45;p7"/>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7F7F7F"/>
              </a:solidFill>
              <a:latin typeface="Montserrat"/>
              <a:ea typeface="Montserrat"/>
              <a:cs typeface="Montserrat"/>
              <a:sym typeface="Montserrat"/>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no streams 2">
  <p:cSld name="Breaker_Denim_1_3">
    <p:bg>
      <p:bgPr>
        <a:solidFill>
          <a:schemeClr val="dk2"/>
        </a:solidFill>
      </p:bgPr>
    </p:bg>
    <p:spTree>
      <p:nvGrpSpPr>
        <p:cNvPr id="330" name="Shape 330"/>
        <p:cNvGrpSpPr/>
        <p:nvPr/>
      </p:nvGrpSpPr>
      <p:grpSpPr>
        <a:xfrm>
          <a:off x="0" y="0"/>
          <a:ext cx="0" cy="0"/>
          <a:chOff x="0" y="0"/>
          <a:chExt cx="0" cy="0"/>
        </a:xfrm>
      </p:grpSpPr>
      <p:sp>
        <p:nvSpPr>
          <p:cNvPr id="331" name="Google Shape;331;p63"/>
          <p:cNvSpPr txBox="1"/>
          <p:nvPr>
            <p:ph type="title"/>
          </p:nvPr>
        </p:nvSpPr>
        <p:spPr>
          <a:xfrm>
            <a:off x="1224283" y="4153200"/>
            <a:ext cx="21912300" cy="5409600"/>
          </a:xfrm>
          <a:prstGeom prst="rect">
            <a:avLst/>
          </a:prstGeom>
        </p:spPr>
        <p:txBody>
          <a:bodyPr anchorCtr="0" anchor="ctr" bIns="121875" lIns="0" spcFirstLastPara="1" rIns="243825" wrap="square" tIns="121875">
            <a:noAutofit/>
          </a:bodyPr>
          <a:lstStyle>
            <a:lvl1pPr lvl="0" rtl="0" algn="ctr">
              <a:spcBef>
                <a:spcPts val="0"/>
              </a:spcBef>
              <a:spcAft>
                <a:spcPts val="0"/>
              </a:spcAft>
              <a:buNone/>
              <a:defRPr i="1" sz="7300">
                <a:solidFill>
                  <a:schemeClr val="lt1"/>
                </a:solidFill>
              </a:defRPr>
            </a:lvl1pPr>
            <a:lvl2pPr lvl="1" rtl="0" algn="ctr">
              <a:spcBef>
                <a:spcPts val="0"/>
              </a:spcBef>
              <a:spcAft>
                <a:spcPts val="0"/>
              </a:spcAft>
              <a:buNone/>
              <a:defRPr i="1" sz="7300">
                <a:solidFill>
                  <a:schemeClr val="lt1"/>
                </a:solidFill>
              </a:defRPr>
            </a:lvl2pPr>
            <a:lvl3pPr lvl="2" rtl="0" algn="ctr">
              <a:spcBef>
                <a:spcPts val="0"/>
              </a:spcBef>
              <a:spcAft>
                <a:spcPts val="0"/>
              </a:spcAft>
              <a:buNone/>
              <a:defRPr i="1" sz="7300">
                <a:solidFill>
                  <a:schemeClr val="lt1"/>
                </a:solidFill>
              </a:defRPr>
            </a:lvl3pPr>
            <a:lvl4pPr lvl="3" rtl="0" algn="ctr">
              <a:spcBef>
                <a:spcPts val="0"/>
              </a:spcBef>
              <a:spcAft>
                <a:spcPts val="0"/>
              </a:spcAft>
              <a:buNone/>
              <a:defRPr i="1" sz="7300">
                <a:solidFill>
                  <a:schemeClr val="lt1"/>
                </a:solidFill>
              </a:defRPr>
            </a:lvl4pPr>
            <a:lvl5pPr lvl="4" rtl="0" algn="ctr">
              <a:spcBef>
                <a:spcPts val="0"/>
              </a:spcBef>
              <a:spcAft>
                <a:spcPts val="0"/>
              </a:spcAft>
              <a:buNone/>
              <a:defRPr i="1" sz="7300">
                <a:solidFill>
                  <a:schemeClr val="lt1"/>
                </a:solidFill>
              </a:defRPr>
            </a:lvl5pPr>
            <a:lvl6pPr lvl="5" rtl="0" algn="ctr">
              <a:spcBef>
                <a:spcPts val="0"/>
              </a:spcBef>
              <a:spcAft>
                <a:spcPts val="0"/>
              </a:spcAft>
              <a:buNone/>
              <a:defRPr i="1" sz="7300">
                <a:solidFill>
                  <a:schemeClr val="lt1"/>
                </a:solidFill>
              </a:defRPr>
            </a:lvl6pPr>
            <a:lvl7pPr lvl="6" rtl="0" algn="ctr">
              <a:spcBef>
                <a:spcPts val="0"/>
              </a:spcBef>
              <a:spcAft>
                <a:spcPts val="0"/>
              </a:spcAft>
              <a:buNone/>
              <a:defRPr i="1" sz="7300">
                <a:solidFill>
                  <a:schemeClr val="lt1"/>
                </a:solidFill>
              </a:defRPr>
            </a:lvl7pPr>
            <a:lvl8pPr lvl="7" rtl="0" algn="ctr">
              <a:spcBef>
                <a:spcPts val="0"/>
              </a:spcBef>
              <a:spcAft>
                <a:spcPts val="0"/>
              </a:spcAft>
              <a:buNone/>
              <a:defRPr i="1" sz="7300">
                <a:solidFill>
                  <a:schemeClr val="lt1"/>
                </a:solidFill>
              </a:defRPr>
            </a:lvl8pPr>
            <a:lvl9pPr lvl="8" rtl="0" algn="ctr">
              <a:spcBef>
                <a:spcPts val="0"/>
              </a:spcBef>
              <a:spcAft>
                <a:spcPts val="0"/>
              </a:spcAft>
              <a:buNone/>
              <a:defRPr i="1" sz="7300">
                <a:solidFill>
                  <a:schemeClr val="lt1"/>
                </a:solidFill>
              </a:defRPr>
            </a:lvl9pPr>
          </a:lstStyle>
          <a:p/>
        </p:txBody>
      </p:sp>
      <p:sp>
        <p:nvSpPr>
          <p:cNvPr id="332" name="Google Shape;332;p63"/>
          <p:cNvSpPr txBox="1"/>
          <p:nvPr>
            <p:ph idx="12" type="sldNum"/>
          </p:nvPr>
        </p:nvSpPr>
        <p:spPr>
          <a:xfrm>
            <a:off x="22386236" y="12416401"/>
            <a:ext cx="771300" cy="635100"/>
          </a:xfrm>
          <a:prstGeom prst="rect">
            <a:avLst/>
          </a:prstGeom>
        </p:spPr>
        <p:txBody>
          <a:bodyPr anchorCtr="0" anchor="ctr" bIns="121875" lIns="243825" spcFirstLastPara="1" rIns="0" wrap="square" tIns="121875">
            <a:noAutofit/>
          </a:bodyPr>
          <a:lstStyle>
            <a:lvl1pPr lvl="0" rtl="0">
              <a:buClr>
                <a:srgbClr val="000000"/>
              </a:buClr>
              <a:buFont typeface="Arial"/>
              <a:buNone/>
              <a:defRPr>
                <a:solidFill>
                  <a:schemeClr val="lt1"/>
                </a:solidFill>
              </a:defRPr>
            </a:lvl1pPr>
            <a:lvl2pPr lvl="1" rtl="0">
              <a:buClr>
                <a:srgbClr val="000000"/>
              </a:buClr>
              <a:buFont typeface="Arial"/>
              <a:buNone/>
              <a:defRPr>
                <a:solidFill>
                  <a:schemeClr val="lt1"/>
                </a:solidFill>
              </a:defRPr>
            </a:lvl2pPr>
            <a:lvl3pPr lvl="2" rtl="0">
              <a:buClr>
                <a:srgbClr val="000000"/>
              </a:buClr>
              <a:buFont typeface="Arial"/>
              <a:buNone/>
              <a:defRPr>
                <a:solidFill>
                  <a:schemeClr val="lt1"/>
                </a:solidFill>
              </a:defRPr>
            </a:lvl3pPr>
            <a:lvl4pPr lvl="3" rtl="0">
              <a:buClr>
                <a:srgbClr val="000000"/>
              </a:buClr>
              <a:buFont typeface="Arial"/>
              <a:buNone/>
              <a:defRPr>
                <a:solidFill>
                  <a:schemeClr val="lt1"/>
                </a:solidFill>
              </a:defRPr>
            </a:lvl4pPr>
            <a:lvl5pPr lvl="4" rtl="0">
              <a:buClr>
                <a:srgbClr val="000000"/>
              </a:buClr>
              <a:buFont typeface="Arial"/>
              <a:buNone/>
              <a:defRPr>
                <a:solidFill>
                  <a:schemeClr val="lt1"/>
                </a:solidFill>
              </a:defRPr>
            </a:lvl5pPr>
            <a:lvl6pPr lvl="5" rtl="0">
              <a:buClr>
                <a:srgbClr val="000000"/>
              </a:buClr>
              <a:buFont typeface="Arial"/>
              <a:buNone/>
              <a:defRPr>
                <a:solidFill>
                  <a:schemeClr val="lt1"/>
                </a:solidFill>
              </a:defRPr>
            </a:lvl6pPr>
            <a:lvl7pPr lvl="6" rtl="0">
              <a:buClr>
                <a:srgbClr val="000000"/>
              </a:buClr>
              <a:buFont typeface="Arial"/>
              <a:buNone/>
              <a:defRPr>
                <a:solidFill>
                  <a:schemeClr val="lt1"/>
                </a:solidFill>
              </a:defRPr>
            </a:lvl7pPr>
            <a:lvl8pPr lvl="7" rtl="0">
              <a:buClr>
                <a:srgbClr val="000000"/>
              </a:buClr>
              <a:buFont typeface="Arial"/>
              <a:buNone/>
              <a:defRPr>
                <a:solidFill>
                  <a:schemeClr val="lt1"/>
                </a:solidFill>
              </a:defRPr>
            </a:lvl8pPr>
            <a:lvl9pPr lvl="8" rtl="0">
              <a:buClr>
                <a:srgbClr val="000000"/>
              </a:buClr>
              <a:buFont typeface="Arial"/>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laimer">
  <p:cSld name="Breaker_Denim_1_2">
    <p:bg>
      <p:bgPr>
        <a:solidFill>
          <a:schemeClr val="lt2"/>
        </a:solidFill>
      </p:bgPr>
    </p:bg>
    <p:spTree>
      <p:nvGrpSpPr>
        <p:cNvPr id="333" name="Shape 333"/>
        <p:cNvGrpSpPr/>
        <p:nvPr/>
      </p:nvGrpSpPr>
      <p:grpSpPr>
        <a:xfrm>
          <a:off x="0" y="0"/>
          <a:ext cx="0" cy="0"/>
          <a:chOff x="0" y="0"/>
          <a:chExt cx="0" cy="0"/>
        </a:xfrm>
      </p:grpSpPr>
      <p:grpSp>
        <p:nvGrpSpPr>
          <p:cNvPr id="334" name="Google Shape;334;p64"/>
          <p:cNvGrpSpPr/>
          <p:nvPr/>
        </p:nvGrpSpPr>
        <p:grpSpPr>
          <a:xfrm>
            <a:off x="22422027" y="899277"/>
            <a:ext cx="743388" cy="742678"/>
            <a:chOff x="16729177" y="545963"/>
            <a:chExt cx="689727" cy="689133"/>
          </a:xfrm>
        </p:grpSpPr>
        <p:sp>
          <p:nvSpPr>
            <p:cNvPr id="335" name="Google Shape;335;p64"/>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336" name="Google Shape;336;p64"/>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
        <p:nvSpPr>
          <p:cNvPr id="337" name="Google Shape;337;p64"/>
          <p:cNvSpPr txBox="1"/>
          <p:nvPr>
            <p:ph idx="12" type="sldNum"/>
          </p:nvPr>
        </p:nvSpPr>
        <p:spPr>
          <a:xfrm>
            <a:off x="22386236" y="12416401"/>
            <a:ext cx="771300" cy="635100"/>
          </a:xfrm>
          <a:prstGeom prst="rect">
            <a:avLst/>
          </a:prstGeom>
        </p:spPr>
        <p:txBody>
          <a:bodyPr anchorCtr="0" anchor="ctr" bIns="121875" lIns="243825" spcFirstLastPara="1" rIns="0" wrap="square" tIns="12187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38" name="Google Shape;338;p64"/>
          <p:cNvSpPr txBox="1"/>
          <p:nvPr/>
        </p:nvSpPr>
        <p:spPr>
          <a:xfrm>
            <a:off x="5460000" y="4877600"/>
            <a:ext cx="13464000" cy="4007400"/>
          </a:xfrm>
          <a:prstGeom prst="rect">
            <a:avLst/>
          </a:prstGeom>
          <a:noFill/>
          <a:ln>
            <a:noFill/>
          </a:ln>
        </p:spPr>
        <p:txBody>
          <a:bodyPr anchorCtr="0" anchor="t" bIns="121900" lIns="0" spcFirstLastPara="1" rIns="121900" wrap="square" tIns="121900">
            <a:spAutoFit/>
          </a:bodyPr>
          <a:lstStyle/>
          <a:p>
            <a:pPr indent="0" lvl="0" marL="0" rtl="0" algn="l">
              <a:lnSpc>
                <a:spcPct val="115000"/>
              </a:lnSpc>
              <a:spcBef>
                <a:spcPts val="0"/>
              </a:spcBef>
              <a:spcAft>
                <a:spcPts val="0"/>
              </a:spcAft>
              <a:buNone/>
            </a:pPr>
            <a:r>
              <a:rPr lang="en-US" sz="2700">
                <a:solidFill>
                  <a:schemeClr val="dk1"/>
                </a:solidFill>
                <a:latin typeface="Montserrat"/>
                <a:ea typeface="Montserrat"/>
                <a:cs typeface="Montserrat"/>
                <a:sym typeface="Montserrat"/>
              </a:rPr>
              <a:t>This proposal is conditioned upon negotiation and execution by the parties of a written agreement containing mutually acceptable terms and conditions. This proposal may not be incorporated into a contract and does not constitute a contract. The pricing included in this proposal is based on the specific products and services outlined and is subject to Confluent’s standard terms unless otherwise stated herein. Any variations in Confluent’s standard terms or the products, service term, locations, and/or configuration described in this proposal may result in different pricing.</a:t>
            </a:r>
            <a:endParaRPr sz="2700">
              <a:solidFill>
                <a:schemeClr val="dk1"/>
              </a:solidFill>
              <a:latin typeface="Montserrat"/>
              <a:ea typeface="Montserrat"/>
              <a:cs typeface="Montserrat"/>
              <a:sym typeface="Montserrat"/>
            </a:endParaRPr>
          </a:p>
        </p:txBody>
      </p:sp>
      <p:sp>
        <p:nvSpPr>
          <p:cNvPr id="339" name="Google Shape;339;p64"/>
          <p:cNvSpPr/>
          <p:nvPr/>
        </p:nvSpPr>
        <p:spPr>
          <a:xfrm>
            <a:off x="5460000" y="3646833"/>
            <a:ext cx="3082800" cy="742800"/>
          </a:xfrm>
          <a:prstGeom prst="roundRect">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900">
                <a:solidFill>
                  <a:schemeClr val="lt1"/>
                </a:solidFill>
                <a:latin typeface="Montserrat"/>
                <a:ea typeface="Montserrat"/>
                <a:cs typeface="Montserrat"/>
                <a:sym typeface="Montserrat"/>
              </a:rPr>
              <a:t>DISCLAIMER</a:t>
            </a:r>
            <a:endParaRPr sz="1900">
              <a:solidFill>
                <a:schemeClr val="lt1"/>
              </a:solidFill>
              <a:latin typeface="Montserrat"/>
              <a:ea typeface="Montserrat"/>
              <a:cs typeface="Montserrat"/>
              <a:sym typeface="Montserrat"/>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Breaker_Denim_1_1">
    <p:bg>
      <p:bgPr>
        <a:solidFill>
          <a:schemeClr val="dk2"/>
        </a:solidFill>
      </p:bgPr>
    </p:bg>
    <p:spTree>
      <p:nvGrpSpPr>
        <p:cNvPr id="340" name="Shape 340"/>
        <p:cNvGrpSpPr/>
        <p:nvPr/>
      </p:nvGrpSpPr>
      <p:grpSpPr>
        <a:xfrm>
          <a:off x="0" y="0"/>
          <a:ext cx="0" cy="0"/>
          <a:chOff x="0" y="0"/>
          <a:chExt cx="0" cy="0"/>
        </a:xfrm>
      </p:grpSpPr>
      <p:grpSp>
        <p:nvGrpSpPr>
          <p:cNvPr id="341" name="Google Shape;341;p65"/>
          <p:cNvGrpSpPr/>
          <p:nvPr/>
        </p:nvGrpSpPr>
        <p:grpSpPr>
          <a:xfrm>
            <a:off x="21139916" y="10567019"/>
            <a:ext cx="1455600" cy="1454139"/>
            <a:chOff x="16729177" y="545963"/>
            <a:chExt cx="689727" cy="689133"/>
          </a:xfrm>
        </p:grpSpPr>
        <p:sp>
          <p:nvSpPr>
            <p:cNvPr id="342" name="Google Shape;342;p65"/>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343" name="Google Shape;343;p65"/>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cxnSp>
        <p:nvCxnSpPr>
          <p:cNvPr id="344" name="Google Shape;344;p65"/>
          <p:cNvCxnSpPr/>
          <p:nvPr/>
        </p:nvCxnSpPr>
        <p:spPr>
          <a:xfrm>
            <a:off x="8271600" y="4910200"/>
            <a:ext cx="0" cy="2676300"/>
          </a:xfrm>
          <a:prstGeom prst="straightConnector1">
            <a:avLst/>
          </a:prstGeom>
          <a:noFill/>
          <a:ln cap="flat" cmpd="sng" w="38100">
            <a:solidFill>
              <a:schemeClr val="lt1"/>
            </a:solidFill>
            <a:prstDash val="solid"/>
            <a:round/>
            <a:headEnd len="med" w="med" type="none"/>
            <a:tailEnd len="med" w="med" type="none"/>
          </a:ln>
        </p:spPr>
      </p:cxnSp>
      <p:sp>
        <p:nvSpPr>
          <p:cNvPr id="345" name="Google Shape;345;p65"/>
          <p:cNvSpPr txBox="1"/>
          <p:nvPr>
            <p:ph type="title"/>
          </p:nvPr>
        </p:nvSpPr>
        <p:spPr>
          <a:xfrm>
            <a:off x="2510267" y="5016800"/>
            <a:ext cx="5151900" cy="2463300"/>
          </a:xfrm>
          <a:prstGeom prst="rect">
            <a:avLst/>
          </a:prstGeom>
        </p:spPr>
        <p:txBody>
          <a:bodyPr anchorCtr="0" anchor="ctr" bIns="121875" lIns="0" spcFirstLastPara="1" rIns="243825" wrap="square" tIns="121875">
            <a:noAutofit/>
          </a:bodyPr>
          <a:lstStyle>
            <a:lvl1pPr lvl="0" rtl="0" algn="r">
              <a:spcBef>
                <a:spcPts val="0"/>
              </a:spcBef>
              <a:spcAft>
                <a:spcPts val="0"/>
              </a:spcAft>
              <a:buClr>
                <a:schemeClr val="accent2"/>
              </a:buClr>
              <a:buSzPts val="5900"/>
              <a:buNone/>
              <a:defRPr>
                <a:solidFill>
                  <a:schemeClr val="accent2"/>
                </a:solidFill>
              </a:defRPr>
            </a:lvl1pPr>
            <a:lvl2pPr lvl="1" rtl="0">
              <a:spcBef>
                <a:spcPts val="0"/>
              </a:spcBef>
              <a:spcAft>
                <a:spcPts val="0"/>
              </a:spcAft>
              <a:buClr>
                <a:schemeClr val="accent2"/>
              </a:buClr>
              <a:buSzPts val="6400"/>
              <a:buNone/>
              <a:defRPr>
                <a:solidFill>
                  <a:schemeClr val="accent2"/>
                </a:solidFill>
              </a:defRPr>
            </a:lvl2pPr>
            <a:lvl3pPr lvl="2" rtl="0">
              <a:spcBef>
                <a:spcPts val="0"/>
              </a:spcBef>
              <a:spcAft>
                <a:spcPts val="0"/>
              </a:spcAft>
              <a:buClr>
                <a:schemeClr val="accent2"/>
              </a:buClr>
              <a:buSzPts val="6400"/>
              <a:buNone/>
              <a:defRPr>
                <a:solidFill>
                  <a:schemeClr val="accent2"/>
                </a:solidFill>
              </a:defRPr>
            </a:lvl3pPr>
            <a:lvl4pPr lvl="3" rtl="0">
              <a:spcBef>
                <a:spcPts val="0"/>
              </a:spcBef>
              <a:spcAft>
                <a:spcPts val="0"/>
              </a:spcAft>
              <a:buClr>
                <a:schemeClr val="accent2"/>
              </a:buClr>
              <a:buSzPts val="6400"/>
              <a:buNone/>
              <a:defRPr>
                <a:solidFill>
                  <a:schemeClr val="accent2"/>
                </a:solidFill>
              </a:defRPr>
            </a:lvl4pPr>
            <a:lvl5pPr lvl="4" rtl="0">
              <a:spcBef>
                <a:spcPts val="0"/>
              </a:spcBef>
              <a:spcAft>
                <a:spcPts val="0"/>
              </a:spcAft>
              <a:buClr>
                <a:schemeClr val="accent2"/>
              </a:buClr>
              <a:buSzPts val="6400"/>
              <a:buNone/>
              <a:defRPr>
                <a:solidFill>
                  <a:schemeClr val="accent2"/>
                </a:solidFill>
              </a:defRPr>
            </a:lvl5pPr>
            <a:lvl6pPr lvl="5" rtl="0">
              <a:spcBef>
                <a:spcPts val="0"/>
              </a:spcBef>
              <a:spcAft>
                <a:spcPts val="0"/>
              </a:spcAft>
              <a:buClr>
                <a:schemeClr val="accent2"/>
              </a:buClr>
              <a:buSzPts val="6400"/>
              <a:buNone/>
              <a:defRPr>
                <a:solidFill>
                  <a:schemeClr val="accent2"/>
                </a:solidFill>
              </a:defRPr>
            </a:lvl6pPr>
            <a:lvl7pPr lvl="6" rtl="0">
              <a:spcBef>
                <a:spcPts val="0"/>
              </a:spcBef>
              <a:spcAft>
                <a:spcPts val="0"/>
              </a:spcAft>
              <a:buClr>
                <a:schemeClr val="accent2"/>
              </a:buClr>
              <a:buSzPts val="6400"/>
              <a:buNone/>
              <a:defRPr>
                <a:solidFill>
                  <a:schemeClr val="accent2"/>
                </a:solidFill>
              </a:defRPr>
            </a:lvl7pPr>
            <a:lvl8pPr lvl="7" rtl="0">
              <a:spcBef>
                <a:spcPts val="0"/>
              </a:spcBef>
              <a:spcAft>
                <a:spcPts val="0"/>
              </a:spcAft>
              <a:buClr>
                <a:schemeClr val="accent2"/>
              </a:buClr>
              <a:buSzPts val="6400"/>
              <a:buNone/>
              <a:defRPr>
                <a:solidFill>
                  <a:schemeClr val="accent2"/>
                </a:solidFill>
              </a:defRPr>
            </a:lvl8pPr>
            <a:lvl9pPr lvl="8" rtl="0">
              <a:spcBef>
                <a:spcPts val="0"/>
              </a:spcBef>
              <a:spcAft>
                <a:spcPts val="0"/>
              </a:spcAft>
              <a:buClr>
                <a:schemeClr val="accent2"/>
              </a:buClr>
              <a:buSzPts val="6400"/>
              <a:buNone/>
              <a:defRPr>
                <a:solidFill>
                  <a:schemeClr val="accent2"/>
                </a:solidFill>
              </a:defRPr>
            </a:lvl9pPr>
          </a:lstStyle>
          <a:p/>
        </p:txBody>
      </p:sp>
      <p:sp>
        <p:nvSpPr>
          <p:cNvPr id="346" name="Google Shape;346;p65"/>
          <p:cNvSpPr txBox="1"/>
          <p:nvPr>
            <p:ph idx="1" type="subTitle"/>
          </p:nvPr>
        </p:nvSpPr>
        <p:spPr>
          <a:xfrm>
            <a:off x="9084133" y="4910200"/>
            <a:ext cx="12789600" cy="2676300"/>
          </a:xfrm>
          <a:prstGeom prst="rect">
            <a:avLst/>
          </a:prstGeom>
        </p:spPr>
        <p:txBody>
          <a:bodyPr anchorCtr="0" anchor="ctr" bIns="121875" lIns="0" spcFirstLastPara="1" rIns="121900" wrap="square" tIns="0">
            <a:noAutofit/>
          </a:bodyPr>
          <a:lstStyle>
            <a:lvl1pPr lvl="0" rtl="0">
              <a:lnSpc>
                <a:spcPct val="115000"/>
              </a:lnSpc>
              <a:spcBef>
                <a:spcPts val="0"/>
              </a:spcBef>
              <a:spcAft>
                <a:spcPts val="0"/>
              </a:spcAft>
              <a:buClr>
                <a:schemeClr val="lt1"/>
              </a:buClr>
              <a:buSzPts val="4000"/>
              <a:buNone/>
              <a:defRPr sz="4000">
                <a:solidFill>
                  <a:schemeClr val="lt1"/>
                </a:solidFill>
              </a:defRPr>
            </a:lvl1pPr>
            <a:lvl2pPr lvl="1" rtl="0">
              <a:lnSpc>
                <a:spcPct val="115000"/>
              </a:lnSpc>
              <a:spcBef>
                <a:spcPts val="1100"/>
              </a:spcBef>
              <a:spcAft>
                <a:spcPts val="0"/>
              </a:spcAft>
              <a:buClr>
                <a:schemeClr val="lt1"/>
              </a:buClr>
              <a:buSzPts val="4000"/>
              <a:buNone/>
              <a:defRPr sz="4000">
                <a:solidFill>
                  <a:schemeClr val="lt1"/>
                </a:solidFill>
              </a:defRPr>
            </a:lvl2pPr>
            <a:lvl3pPr lvl="2" rtl="0">
              <a:lnSpc>
                <a:spcPct val="115000"/>
              </a:lnSpc>
              <a:spcBef>
                <a:spcPts val="1100"/>
              </a:spcBef>
              <a:spcAft>
                <a:spcPts val="0"/>
              </a:spcAft>
              <a:buClr>
                <a:schemeClr val="lt1"/>
              </a:buClr>
              <a:buSzPts val="4000"/>
              <a:buNone/>
              <a:defRPr sz="4000">
                <a:solidFill>
                  <a:schemeClr val="lt1"/>
                </a:solidFill>
              </a:defRPr>
            </a:lvl3pPr>
            <a:lvl4pPr lvl="3" rtl="0">
              <a:lnSpc>
                <a:spcPct val="115000"/>
              </a:lnSpc>
              <a:spcBef>
                <a:spcPts val="1100"/>
              </a:spcBef>
              <a:spcAft>
                <a:spcPts val="0"/>
              </a:spcAft>
              <a:buClr>
                <a:schemeClr val="lt1"/>
              </a:buClr>
              <a:buSzPts val="4000"/>
              <a:buNone/>
              <a:defRPr sz="4000">
                <a:solidFill>
                  <a:schemeClr val="lt1"/>
                </a:solidFill>
              </a:defRPr>
            </a:lvl4pPr>
            <a:lvl5pPr lvl="4" rtl="0">
              <a:lnSpc>
                <a:spcPct val="115000"/>
              </a:lnSpc>
              <a:spcBef>
                <a:spcPts val="1100"/>
              </a:spcBef>
              <a:spcAft>
                <a:spcPts val="0"/>
              </a:spcAft>
              <a:buClr>
                <a:schemeClr val="lt1"/>
              </a:buClr>
              <a:buSzPts val="4000"/>
              <a:buNone/>
              <a:defRPr sz="4000">
                <a:solidFill>
                  <a:schemeClr val="lt1"/>
                </a:solidFill>
              </a:defRPr>
            </a:lvl5pPr>
            <a:lvl6pPr lvl="5" rtl="0">
              <a:lnSpc>
                <a:spcPct val="115000"/>
              </a:lnSpc>
              <a:spcBef>
                <a:spcPts val="1100"/>
              </a:spcBef>
              <a:spcAft>
                <a:spcPts val="0"/>
              </a:spcAft>
              <a:buClr>
                <a:schemeClr val="lt1"/>
              </a:buClr>
              <a:buSzPts val="4000"/>
              <a:buNone/>
              <a:defRPr sz="4000">
                <a:solidFill>
                  <a:schemeClr val="lt1"/>
                </a:solidFill>
              </a:defRPr>
            </a:lvl6pPr>
            <a:lvl7pPr lvl="6" rtl="0">
              <a:lnSpc>
                <a:spcPct val="115000"/>
              </a:lnSpc>
              <a:spcBef>
                <a:spcPts val="1100"/>
              </a:spcBef>
              <a:spcAft>
                <a:spcPts val="0"/>
              </a:spcAft>
              <a:buClr>
                <a:schemeClr val="lt1"/>
              </a:buClr>
              <a:buSzPts val="4000"/>
              <a:buNone/>
              <a:defRPr sz="4000">
                <a:solidFill>
                  <a:schemeClr val="lt1"/>
                </a:solidFill>
              </a:defRPr>
            </a:lvl7pPr>
            <a:lvl8pPr lvl="7" rtl="0">
              <a:lnSpc>
                <a:spcPct val="115000"/>
              </a:lnSpc>
              <a:spcBef>
                <a:spcPts val="1100"/>
              </a:spcBef>
              <a:spcAft>
                <a:spcPts val="0"/>
              </a:spcAft>
              <a:buClr>
                <a:schemeClr val="lt1"/>
              </a:buClr>
              <a:buSzPts val="4000"/>
              <a:buNone/>
              <a:defRPr sz="4000">
                <a:solidFill>
                  <a:schemeClr val="lt1"/>
                </a:solidFill>
              </a:defRPr>
            </a:lvl8pPr>
            <a:lvl9pPr lvl="8" rtl="0">
              <a:lnSpc>
                <a:spcPct val="115000"/>
              </a:lnSpc>
              <a:spcBef>
                <a:spcPts val="1100"/>
              </a:spcBef>
              <a:spcAft>
                <a:spcPts val="0"/>
              </a:spcAft>
              <a:buClr>
                <a:schemeClr val="lt1"/>
              </a:buClr>
              <a:buSzPts val="4000"/>
              <a:buNone/>
              <a:defRPr sz="4000">
                <a:solidFill>
                  <a:schemeClr val="lt1"/>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1">
  <p:cSld name="Breaker_Denim_1_1_2">
    <p:bg>
      <p:bgPr>
        <a:solidFill>
          <a:schemeClr val="lt2"/>
        </a:solidFill>
      </p:bgPr>
    </p:bg>
    <p:spTree>
      <p:nvGrpSpPr>
        <p:cNvPr id="347" name="Shape 347"/>
        <p:cNvGrpSpPr/>
        <p:nvPr/>
      </p:nvGrpSpPr>
      <p:grpSpPr>
        <a:xfrm>
          <a:off x="0" y="0"/>
          <a:ext cx="0" cy="0"/>
          <a:chOff x="0" y="0"/>
          <a:chExt cx="0" cy="0"/>
        </a:xfrm>
      </p:grpSpPr>
      <p:cxnSp>
        <p:nvCxnSpPr>
          <p:cNvPr id="348" name="Google Shape;348;p66"/>
          <p:cNvCxnSpPr/>
          <p:nvPr/>
        </p:nvCxnSpPr>
        <p:spPr>
          <a:xfrm>
            <a:off x="8271600" y="4910200"/>
            <a:ext cx="0" cy="2676300"/>
          </a:xfrm>
          <a:prstGeom prst="straightConnector1">
            <a:avLst/>
          </a:prstGeom>
          <a:noFill/>
          <a:ln cap="flat" cmpd="sng" w="38100">
            <a:solidFill>
              <a:schemeClr val="dk1"/>
            </a:solidFill>
            <a:prstDash val="solid"/>
            <a:round/>
            <a:headEnd len="med" w="med" type="none"/>
            <a:tailEnd len="med" w="med" type="none"/>
          </a:ln>
        </p:spPr>
      </p:cxnSp>
      <p:sp>
        <p:nvSpPr>
          <p:cNvPr id="349" name="Google Shape;349;p66"/>
          <p:cNvSpPr txBox="1"/>
          <p:nvPr>
            <p:ph type="title"/>
          </p:nvPr>
        </p:nvSpPr>
        <p:spPr>
          <a:xfrm>
            <a:off x="2510267" y="5016800"/>
            <a:ext cx="5151900" cy="2463300"/>
          </a:xfrm>
          <a:prstGeom prst="rect">
            <a:avLst/>
          </a:prstGeom>
        </p:spPr>
        <p:txBody>
          <a:bodyPr anchorCtr="0" anchor="ctr" bIns="121875" lIns="0" spcFirstLastPara="1" rIns="243825" wrap="square" tIns="121875">
            <a:noAutofit/>
          </a:bodyPr>
          <a:lstStyle>
            <a:lvl1pPr lvl="0" rtl="0" algn="r">
              <a:spcBef>
                <a:spcPts val="0"/>
              </a:spcBef>
              <a:spcAft>
                <a:spcPts val="0"/>
              </a:spcAft>
              <a:buClr>
                <a:schemeClr val="accent1"/>
              </a:buClr>
              <a:buSzPts val="5900"/>
              <a:buNone/>
              <a:defRPr>
                <a:solidFill>
                  <a:schemeClr val="accent1"/>
                </a:solidFill>
              </a:defRPr>
            </a:lvl1pPr>
            <a:lvl2pPr lvl="1" rtl="0">
              <a:spcBef>
                <a:spcPts val="0"/>
              </a:spcBef>
              <a:spcAft>
                <a:spcPts val="0"/>
              </a:spcAft>
              <a:buClr>
                <a:schemeClr val="accent1"/>
              </a:buClr>
              <a:buSzPts val="6400"/>
              <a:buNone/>
              <a:defRPr>
                <a:solidFill>
                  <a:schemeClr val="accent1"/>
                </a:solidFill>
              </a:defRPr>
            </a:lvl2pPr>
            <a:lvl3pPr lvl="2" rtl="0">
              <a:spcBef>
                <a:spcPts val="0"/>
              </a:spcBef>
              <a:spcAft>
                <a:spcPts val="0"/>
              </a:spcAft>
              <a:buClr>
                <a:schemeClr val="accent1"/>
              </a:buClr>
              <a:buSzPts val="6400"/>
              <a:buNone/>
              <a:defRPr>
                <a:solidFill>
                  <a:schemeClr val="accent1"/>
                </a:solidFill>
              </a:defRPr>
            </a:lvl3pPr>
            <a:lvl4pPr lvl="3" rtl="0">
              <a:spcBef>
                <a:spcPts val="0"/>
              </a:spcBef>
              <a:spcAft>
                <a:spcPts val="0"/>
              </a:spcAft>
              <a:buClr>
                <a:schemeClr val="accent1"/>
              </a:buClr>
              <a:buSzPts val="6400"/>
              <a:buNone/>
              <a:defRPr>
                <a:solidFill>
                  <a:schemeClr val="accent1"/>
                </a:solidFill>
              </a:defRPr>
            </a:lvl4pPr>
            <a:lvl5pPr lvl="4" rtl="0">
              <a:spcBef>
                <a:spcPts val="0"/>
              </a:spcBef>
              <a:spcAft>
                <a:spcPts val="0"/>
              </a:spcAft>
              <a:buClr>
                <a:schemeClr val="accent1"/>
              </a:buClr>
              <a:buSzPts val="6400"/>
              <a:buNone/>
              <a:defRPr>
                <a:solidFill>
                  <a:schemeClr val="accent1"/>
                </a:solidFill>
              </a:defRPr>
            </a:lvl5pPr>
            <a:lvl6pPr lvl="5" rtl="0">
              <a:spcBef>
                <a:spcPts val="0"/>
              </a:spcBef>
              <a:spcAft>
                <a:spcPts val="0"/>
              </a:spcAft>
              <a:buClr>
                <a:schemeClr val="accent1"/>
              </a:buClr>
              <a:buSzPts val="6400"/>
              <a:buNone/>
              <a:defRPr>
                <a:solidFill>
                  <a:schemeClr val="accent1"/>
                </a:solidFill>
              </a:defRPr>
            </a:lvl6pPr>
            <a:lvl7pPr lvl="6" rtl="0">
              <a:spcBef>
                <a:spcPts val="0"/>
              </a:spcBef>
              <a:spcAft>
                <a:spcPts val="0"/>
              </a:spcAft>
              <a:buClr>
                <a:schemeClr val="accent1"/>
              </a:buClr>
              <a:buSzPts val="6400"/>
              <a:buNone/>
              <a:defRPr>
                <a:solidFill>
                  <a:schemeClr val="accent1"/>
                </a:solidFill>
              </a:defRPr>
            </a:lvl7pPr>
            <a:lvl8pPr lvl="7" rtl="0">
              <a:spcBef>
                <a:spcPts val="0"/>
              </a:spcBef>
              <a:spcAft>
                <a:spcPts val="0"/>
              </a:spcAft>
              <a:buClr>
                <a:schemeClr val="accent1"/>
              </a:buClr>
              <a:buSzPts val="6400"/>
              <a:buNone/>
              <a:defRPr>
                <a:solidFill>
                  <a:schemeClr val="accent1"/>
                </a:solidFill>
              </a:defRPr>
            </a:lvl8pPr>
            <a:lvl9pPr lvl="8" rtl="0">
              <a:spcBef>
                <a:spcPts val="0"/>
              </a:spcBef>
              <a:spcAft>
                <a:spcPts val="0"/>
              </a:spcAft>
              <a:buClr>
                <a:schemeClr val="accent1"/>
              </a:buClr>
              <a:buSzPts val="6400"/>
              <a:buNone/>
              <a:defRPr>
                <a:solidFill>
                  <a:schemeClr val="accent1"/>
                </a:solidFill>
              </a:defRPr>
            </a:lvl9pPr>
          </a:lstStyle>
          <a:p/>
        </p:txBody>
      </p:sp>
      <p:sp>
        <p:nvSpPr>
          <p:cNvPr id="350" name="Google Shape;350;p66"/>
          <p:cNvSpPr txBox="1"/>
          <p:nvPr>
            <p:ph idx="1" type="subTitle"/>
          </p:nvPr>
        </p:nvSpPr>
        <p:spPr>
          <a:xfrm>
            <a:off x="9084133" y="4910200"/>
            <a:ext cx="12789600" cy="2676300"/>
          </a:xfrm>
          <a:prstGeom prst="rect">
            <a:avLst/>
          </a:prstGeom>
        </p:spPr>
        <p:txBody>
          <a:bodyPr anchorCtr="0" anchor="ctr" bIns="121875" lIns="0" spcFirstLastPara="1" rIns="121900" wrap="square" tIns="0">
            <a:noAutofit/>
          </a:bodyPr>
          <a:lstStyle>
            <a:lvl1pPr lvl="0" rtl="0">
              <a:lnSpc>
                <a:spcPct val="115000"/>
              </a:lnSpc>
              <a:spcBef>
                <a:spcPts val="0"/>
              </a:spcBef>
              <a:spcAft>
                <a:spcPts val="0"/>
              </a:spcAft>
              <a:buSzPts val="4000"/>
              <a:buNone/>
              <a:defRPr sz="4000"/>
            </a:lvl1pPr>
            <a:lvl2pPr lvl="1" rtl="0">
              <a:lnSpc>
                <a:spcPct val="115000"/>
              </a:lnSpc>
              <a:spcBef>
                <a:spcPts val="1100"/>
              </a:spcBef>
              <a:spcAft>
                <a:spcPts val="0"/>
              </a:spcAft>
              <a:buSzPts val="4000"/>
              <a:buNone/>
              <a:defRPr sz="4000"/>
            </a:lvl2pPr>
            <a:lvl3pPr lvl="2" rtl="0">
              <a:lnSpc>
                <a:spcPct val="115000"/>
              </a:lnSpc>
              <a:spcBef>
                <a:spcPts val="1100"/>
              </a:spcBef>
              <a:spcAft>
                <a:spcPts val="0"/>
              </a:spcAft>
              <a:buSzPts val="4000"/>
              <a:buNone/>
              <a:defRPr sz="4000"/>
            </a:lvl3pPr>
            <a:lvl4pPr lvl="3" rtl="0">
              <a:lnSpc>
                <a:spcPct val="115000"/>
              </a:lnSpc>
              <a:spcBef>
                <a:spcPts val="1100"/>
              </a:spcBef>
              <a:spcAft>
                <a:spcPts val="0"/>
              </a:spcAft>
              <a:buSzPts val="4000"/>
              <a:buNone/>
              <a:defRPr sz="4000"/>
            </a:lvl4pPr>
            <a:lvl5pPr lvl="4" rtl="0">
              <a:lnSpc>
                <a:spcPct val="115000"/>
              </a:lnSpc>
              <a:spcBef>
                <a:spcPts val="1100"/>
              </a:spcBef>
              <a:spcAft>
                <a:spcPts val="0"/>
              </a:spcAft>
              <a:buSzPts val="4000"/>
              <a:buNone/>
              <a:defRPr sz="4000"/>
            </a:lvl5pPr>
            <a:lvl6pPr lvl="5" rtl="0">
              <a:lnSpc>
                <a:spcPct val="115000"/>
              </a:lnSpc>
              <a:spcBef>
                <a:spcPts val="1100"/>
              </a:spcBef>
              <a:spcAft>
                <a:spcPts val="0"/>
              </a:spcAft>
              <a:buSzPts val="4000"/>
              <a:buNone/>
              <a:defRPr sz="4000"/>
            </a:lvl6pPr>
            <a:lvl7pPr lvl="6" rtl="0">
              <a:lnSpc>
                <a:spcPct val="115000"/>
              </a:lnSpc>
              <a:spcBef>
                <a:spcPts val="1100"/>
              </a:spcBef>
              <a:spcAft>
                <a:spcPts val="0"/>
              </a:spcAft>
              <a:buSzPts val="4000"/>
              <a:buNone/>
              <a:defRPr sz="4000"/>
            </a:lvl7pPr>
            <a:lvl8pPr lvl="7" rtl="0">
              <a:lnSpc>
                <a:spcPct val="115000"/>
              </a:lnSpc>
              <a:spcBef>
                <a:spcPts val="1100"/>
              </a:spcBef>
              <a:spcAft>
                <a:spcPts val="0"/>
              </a:spcAft>
              <a:buSzPts val="4000"/>
              <a:buNone/>
              <a:defRPr sz="4000"/>
            </a:lvl8pPr>
            <a:lvl9pPr lvl="8" rtl="0">
              <a:lnSpc>
                <a:spcPct val="115000"/>
              </a:lnSpc>
              <a:spcBef>
                <a:spcPts val="1100"/>
              </a:spcBef>
              <a:spcAft>
                <a:spcPts val="0"/>
              </a:spcAft>
              <a:buSzPts val="4000"/>
              <a:buNone/>
              <a:defRPr sz="4000"/>
            </a:lvl9pPr>
          </a:lstStyle>
          <a:p/>
        </p:txBody>
      </p:sp>
      <p:grpSp>
        <p:nvGrpSpPr>
          <p:cNvPr id="351" name="Google Shape;351;p66"/>
          <p:cNvGrpSpPr/>
          <p:nvPr/>
        </p:nvGrpSpPr>
        <p:grpSpPr>
          <a:xfrm>
            <a:off x="21139916" y="10567019"/>
            <a:ext cx="1455600" cy="1454139"/>
            <a:chOff x="16729177" y="545963"/>
            <a:chExt cx="689727" cy="689133"/>
          </a:xfrm>
        </p:grpSpPr>
        <p:sp>
          <p:nvSpPr>
            <p:cNvPr id="352" name="Google Shape;352;p66"/>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dk1"/>
                </a:solidFill>
              </a:endParaRPr>
            </a:p>
          </p:txBody>
        </p:sp>
        <p:sp>
          <p:nvSpPr>
            <p:cNvPr id="353" name="Google Shape;353;p66"/>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dk1"/>
                </a:solidFil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_Meadow_1">
    <p:bg>
      <p:bgPr>
        <a:solidFill>
          <a:schemeClr val="dk2"/>
        </a:solidFill>
      </p:bgPr>
    </p:bg>
    <p:spTree>
      <p:nvGrpSpPr>
        <p:cNvPr id="354" name="Shape 354"/>
        <p:cNvGrpSpPr/>
        <p:nvPr/>
      </p:nvGrpSpPr>
      <p:grpSpPr>
        <a:xfrm>
          <a:off x="0" y="0"/>
          <a:ext cx="0" cy="0"/>
          <a:chOff x="0" y="0"/>
          <a:chExt cx="0" cy="0"/>
        </a:xfrm>
      </p:grpSpPr>
      <p:pic>
        <p:nvPicPr>
          <p:cNvPr id="355" name="Google Shape;355;p67"/>
          <p:cNvPicPr preferRelativeResize="0"/>
          <p:nvPr/>
        </p:nvPicPr>
        <p:blipFill rotWithShape="1">
          <a:blip r:embed="rId2">
            <a:alphaModFix/>
          </a:blip>
          <a:srcRect b="1506" l="0" r="0" t="0"/>
          <a:stretch/>
        </p:blipFill>
        <p:spPr>
          <a:xfrm>
            <a:off x="0" y="1321598"/>
            <a:ext cx="24380948" cy="12392849"/>
          </a:xfrm>
          <a:prstGeom prst="rect">
            <a:avLst/>
          </a:prstGeom>
          <a:noFill/>
          <a:ln>
            <a:noFill/>
          </a:ln>
        </p:spPr>
      </p:pic>
      <p:sp>
        <p:nvSpPr>
          <p:cNvPr id="356" name="Google Shape;356;p67"/>
          <p:cNvSpPr txBox="1"/>
          <p:nvPr>
            <p:ph type="ctrTitle"/>
          </p:nvPr>
        </p:nvSpPr>
        <p:spPr>
          <a:xfrm>
            <a:off x="1521343" y="4701067"/>
            <a:ext cx="20381700" cy="3012900"/>
          </a:xfrm>
          <a:prstGeom prst="rect">
            <a:avLst/>
          </a:prstGeom>
          <a:noFill/>
          <a:ln>
            <a:noFill/>
          </a:ln>
        </p:spPr>
        <p:txBody>
          <a:bodyPr anchorCtr="0" anchor="b" bIns="121875" lIns="0" spcFirstLastPara="1" rIns="243825" wrap="square" tIns="121875">
            <a:noAutofit/>
          </a:bodyPr>
          <a:lstStyle>
            <a:lvl1pPr lvl="0" rtl="0" algn="l">
              <a:lnSpc>
                <a:spcPct val="90000"/>
              </a:lnSpc>
              <a:spcBef>
                <a:spcPts val="0"/>
              </a:spcBef>
              <a:spcAft>
                <a:spcPts val="0"/>
              </a:spcAft>
              <a:buClr>
                <a:schemeClr val="lt1"/>
              </a:buClr>
              <a:buSzPts val="8000"/>
              <a:buNone/>
              <a:defRPr i="1" sz="8000">
                <a:solidFill>
                  <a:schemeClr val="lt1"/>
                </a:solidFill>
              </a:defRPr>
            </a:lvl1pPr>
            <a:lvl2pPr lvl="1" rtl="0">
              <a:spcBef>
                <a:spcPts val="0"/>
              </a:spcBef>
              <a:spcAft>
                <a:spcPts val="0"/>
              </a:spcAft>
              <a:buClr>
                <a:schemeClr val="lt1"/>
              </a:buClr>
              <a:buSzPts val="8000"/>
              <a:buNone/>
              <a:defRPr i="1" sz="8000">
                <a:solidFill>
                  <a:schemeClr val="lt1"/>
                </a:solidFill>
              </a:defRPr>
            </a:lvl2pPr>
            <a:lvl3pPr lvl="2" rtl="0">
              <a:spcBef>
                <a:spcPts val="0"/>
              </a:spcBef>
              <a:spcAft>
                <a:spcPts val="0"/>
              </a:spcAft>
              <a:buClr>
                <a:schemeClr val="lt1"/>
              </a:buClr>
              <a:buSzPts val="8000"/>
              <a:buNone/>
              <a:defRPr i="1" sz="8000">
                <a:solidFill>
                  <a:schemeClr val="lt1"/>
                </a:solidFill>
              </a:defRPr>
            </a:lvl3pPr>
            <a:lvl4pPr lvl="3" rtl="0">
              <a:spcBef>
                <a:spcPts val="0"/>
              </a:spcBef>
              <a:spcAft>
                <a:spcPts val="0"/>
              </a:spcAft>
              <a:buClr>
                <a:schemeClr val="lt1"/>
              </a:buClr>
              <a:buSzPts val="8000"/>
              <a:buNone/>
              <a:defRPr i="1" sz="8000">
                <a:solidFill>
                  <a:schemeClr val="lt1"/>
                </a:solidFill>
              </a:defRPr>
            </a:lvl4pPr>
            <a:lvl5pPr lvl="4" rtl="0">
              <a:spcBef>
                <a:spcPts val="0"/>
              </a:spcBef>
              <a:spcAft>
                <a:spcPts val="0"/>
              </a:spcAft>
              <a:buClr>
                <a:schemeClr val="lt1"/>
              </a:buClr>
              <a:buSzPts val="8000"/>
              <a:buNone/>
              <a:defRPr i="1" sz="8000">
                <a:solidFill>
                  <a:schemeClr val="lt1"/>
                </a:solidFill>
              </a:defRPr>
            </a:lvl5pPr>
            <a:lvl6pPr lvl="5" rtl="0">
              <a:spcBef>
                <a:spcPts val="0"/>
              </a:spcBef>
              <a:spcAft>
                <a:spcPts val="0"/>
              </a:spcAft>
              <a:buClr>
                <a:schemeClr val="lt1"/>
              </a:buClr>
              <a:buSzPts val="8000"/>
              <a:buNone/>
              <a:defRPr i="1" sz="8000">
                <a:solidFill>
                  <a:schemeClr val="lt1"/>
                </a:solidFill>
              </a:defRPr>
            </a:lvl6pPr>
            <a:lvl7pPr lvl="6" rtl="0">
              <a:spcBef>
                <a:spcPts val="0"/>
              </a:spcBef>
              <a:spcAft>
                <a:spcPts val="0"/>
              </a:spcAft>
              <a:buClr>
                <a:schemeClr val="lt1"/>
              </a:buClr>
              <a:buSzPts val="8000"/>
              <a:buNone/>
              <a:defRPr i="1" sz="8000">
                <a:solidFill>
                  <a:schemeClr val="lt1"/>
                </a:solidFill>
              </a:defRPr>
            </a:lvl7pPr>
            <a:lvl8pPr lvl="7" rtl="0">
              <a:spcBef>
                <a:spcPts val="0"/>
              </a:spcBef>
              <a:spcAft>
                <a:spcPts val="0"/>
              </a:spcAft>
              <a:buClr>
                <a:schemeClr val="lt1"/>
              </a:buClr>
              <a:buSzPts val="8000"/>
              <a:buNone/>
              <a:defRPr i="1" sz="8000">
                <a:solidFill>
                  <a:schemeClr val="lt1"/>
                </a:solidFill>
              </a:defRPr>
            </a:lvl8pPr>
            <a:lvl9pPr lvl="8" rtl="0">
              <a:spcBef>
                <a:spcPts val="0"/>
              </a:spcBef>
              <a:spcAft>
                <a:spcPts val="0"/>
              </a:spcAft>
              <a:buClr>
                <a:schemeClr val="lt1"/>
              </a:buClr>
              <a:buSzPts val="8000"/>
              <a:buNone/>
              <a:defRPr i="1" sz="8000">
                <a:solidFill>
                  <a:schemeClr val="lt1"/>
                </a:solidFill>
              </a:defRPr>
            </a:lvl9pPr>
          </a:lstStyle>
          <a:p/>
        </p:txBody>
      </p:sp>
      <p:sp>
        <p:nvSpPr>
          <p:cNvPr id="357" name="Google Shape;357;p67"/>
          <p:cNvSpPr txBox="1"/>
          <p:nvPr>
            <p:ph idx="1" type="subTitle"/>
          </p:nvPr>
        </p:nvSpPr>
        <p:spPr>
          <a:xfrm>
            <a:off x="1521333" y="8562333"/>
            <a:ext cx="10223400" cy="1460100"/>
          </a:xfrm>
          <a:prstGeom prst="rect">
            <a:avLst/>
          </a:prstGeom>
          <a:noFill/>
          <a:ln>
            <a:noFill/>
          </a:ln>
        </p:spPr>
        <p:txBody>
          <a:bodyPr anchorCtr="0" anchor="t" bIns="121875" lIns="0" spcFirstLastPara="1" rIns="243825" wrap="square" tIns="0">
            <a:noAutofit/>
          </a:bodyPr>
          <a:lstStyle>
            <a:lvl1pPr lvl="0" rtl="0" algn="l">
              <a:lnSpc>
                <a:spcPct val="100000"/>
              </a:lnSpc>
              <a:spcBef>
                <a:spcPts val="0"/>
              </a:spcBef>
              <a:spcAft>
                <a:spcPts val="0"/>
              </a:spcAft>
              <a:buClr>
                <a:schemeClr val="lt1"/>
              </a:buClr>
              <a:buSzPts val="3200"/>
              <a:buNone/>
              <a:defRPr i="1">
                <a:solidFill>
                  <a:schemeClr val="lt1"/>
                </a:solidFill>
              </a:defRPr>
            </a:lvl1pPr>
            <a:lvl2pPr lvl="1" rtl="0" algn="ctr">
              <a:lnSpc>
                <a:spcPct val="90000"/>
              </a:lnSpc>
              <a:spcBef>
                <a:spcPts val="1100"/>
              </a:spcBef>
              <a:spcAft>
                <a:spcPts val="0"/>
              </a:spcAft>
              <a:buClr>
                <a:schemeClr val="lt1"/>
              </a:buClr>
              <a:buSzPts val="3200"/>
              <a:buNone/>
              <a:defRPr i="1">
                <a:solidFill>
                  <a:schemeClr val="lt1"/>
                </a:solidFill>
              </a:defRPr>
            </a:lvl2pPr>
            <a:lvl3pPr lvl="2" rtl="0" algn="ctr">
              <a:lnSpc>
                <a:spcPct val="90000"/>
              </a:lnSpc>
              <a:spcBef>
                <a:spcPts val="1100"/>
              </a:spcBef>
              <a:spcAft>
                <a:spcPts val="0"/>
              </a:spcAft>
              <a:buClr>
                <a:schemeClr val="lt1"/>
              </a:buClr>
              <a:buSzPts val="3200"/>
              <a:buNone/>
              <a:defRPr i="1">
                <a:solidFill>
                  <a:schemeClr val="lt1"/>
                </a:solidFill>
              </a:defRPr>
            </a:lvl3pPr>
            <a:lvl4pPr lvl="3" rtl="0" algn="ctr">
              <a:lnSpc>
                <a:spcPct val="90000"/>
              </a:lnSpc>
              <a:spcBef>
                <a:spcPts val="1100"/>
              </a:spcBef>
              <a:spcAft>
                <a:spcPts val="0"/>
              </a:spcAft>
              <a:buClr>
                <a:schemeClr val="lt1"/>
              </a:buClr>
              <a:buSzPts val="3200"/>
              <a:buNone/>
              <a:defRPr i="1">
                <a:solidFill>
                  <a:schemeClr val="lt1"/>
                </a:solidFill>
              </a:defRPr>
            </a:lvl4pPr>
            <a:lvl5pPr lvl="4" rtl="0" algn="ctr">
              <a:lnSpc>
                <a:spcPct val="90000"/>
              </a:lnSpc>
              <a:spcBef>
                <a:spcPts val="1100"/>
              </a:spcBef>
              <a:spcAft>
                <a:spcPts val="0"/>
              </a:spcAft>
              <a:buClr>
                <a:schemeClr val="lt1"/>
              </a:buClr>
              <a:buSzPts val="3200"/>
              <a:buNone/>
              <a:defRPr i="1">
                <a:solidFill>
                  <a:schemeClr val="lt1"/>
                </a:solidFill>
              </a:defRPr>
            </a:lvl5pPr>
            <a:lvl6pPr lvl="5" rtl="0" algn="ctr">
              <a:lnSpc>
                <a:spcPct val="90000"/>
              </a:lnSpc>
              <a:spcBef>
                <a:spcPts val="1100"/>
              </a:spcBef>
              <a:spcAft>
                <a:spcPts val="0"/>
              </a:spcAft>
              <a:buClr>
                <a:schemeClr val="lt1"/>
              </a:buClr>
              <a:buSzPts val="3200"/>
              <a:buNone/>
              <a:defRPr i="1">
                <a:solidFill>
                  <a:schemeClr val="lt1"/>
                </a:solidFill>
              </a:defRPr>
            </a:lvl6pPr>
            <a:lvl7pPr lvl="6" rtl="0" algn="ctr">
              <a:lnSpc>
                <a:spcPct val="90000"/>
              </a:lnSpc>
              <a:spcBef>
                <a:spcPts val="1100"/>
              </a:spcBef>
              <a:spcAft>
                <a:spcPts val="0"/>
              </a:spcAft>
              <a:buClr>
                <a:schemeClr val="lt1"/>
              </a:buClr>
              <a:buSzPts val="3200"/>
              <a:buNone/>
              <a:defRPr i="1">
                <a:solidFill>
                  <a:schemeClr val="lt1"/>
                </a:solidFill>
              </a:defRPr>
            </a:lvl7pPr>
            <a:lvl8pPr lvl="7" rtl="0" algn="ctr">
              <a:lnSpc>
                <a:spcPct val="90000"/>
              </a:lnSpc>
              <a:spcBef>
                <a:spcPts val="1100"/>
              </a:spcBef>
              <a:spcAft>
                <a:spcPts val="0"/>
              </a:spcAft>
              <a:buClr>
                <a:schemeClr val="lt1"/>
              </a:buClr>
              <a:buSzPts val="3200"/>
              <a:buNone/>
              <a:defRPr i="1">
                <a:solidFill>
                  <a:schemeClr val="lt1"/>
                </a:solidFill>
              </a:defRPr>
            </a:lvl8pPr>
            <a:lvl9pPr lvl="8" rtl="0" algn="ctr">
              <a:lnSpc>
                <a:spcPct val="90000"/>
              </a:lnSpc>
              <a:spcBef>
                <a:spcPts val="1100"/>
              </a:spcBef>
              <a:spcAft>
                <a:spcPts val="0"/>
              </a:spcAft>
              <a:buClr>
                <a:schemeClr val="lt1"/>
              </a:buClr>
              <a:buSzPts val="3200"/>
              <a:buNone/>
              <a:defRPr i="1">
                <a:solidFill>
                  <a:schemeClr val="lt1"/>
                </a:solidFill>
              </a:defRPr>
            </a:lvl9pPr>
          </a:lstStyle>
          <a:p/>
        </p:txBody>
      </p:sp>
      <p:grpSp>
        <p:nvGrpSpPr>
          <p:cNvPr id="358" name="Google Shape;358;p67"/>
          <p:cNvGrpSpPr/>
          <p:nvPr/>
        </p:nvGrpSpPr>
        <p:grpSpPr>
          <a:xfrm>
            <a:off x="1521374" y="1902383"/>
            <a:ext cx="5129105" cy="831614"/>
            <a:chOff x="897875" y="2384700"/>
            <a:chExt cx="5810700" cy="942125"/>
          </a:xfrm>
        </p:grpSpPr>
        <p:sp>
          <p:nvSpPr>
            <p:cNvPr id="359" name="Google Shape;359;p67"/>
            <p:cNvSpPr/>
            <p:nvPr/>
          </p:nvSpPr>
          <p:spPr>
            <a:xfrm>
              <a:off x="2182225" y="2625650"/>
              <a:ext cx="440125" cy="457525"/>
            </a:xfrm>
            <a:custGeom>
              <a:rect b="b" l="l" r="r" t="t"/>
              <a:pathLst>
                <a:path extrusionOk="0" h="18301" w="17605">
                  <a:moveTo>
                    <a:pt x="9189" y="0"/>
                  </a:moveTo>
                  <a:cubicBezTo>
                    <a:pt x="4100" y="0"/>
                    <a:pt x="0" y="3914"/>
                    <a:pt x="0" y="9143"/>
                  </a:cubicBezTo>
                  <a:cubicBezTo>
                    <a:pt x="0" y="14356"/>
                    <a:pt x="4100" y="18300"/>
                    <a:pt x="9189" y="18300"/>
                  </a:cubicBezTo>
                  <a:cubicBezTo>
                    <a:pt x="13521" y="18300"/>
                    <a:pt x="16769" y="15624"/>
                    <a:pt x="17605" y="11649"/>
                  </a:cubicBezTo>
                  <a:lnTo>
                    <a:pt x="15470" y="11649"/>
                  </a:lnTo>
                  <a:cubicBezTo>
                    <a:pt x="14743" y="14510"/>
                    <a:pt x="12407" y="16382"/>
                    <a:pt x="9189" y="16382"/>
                  </a:cubicBezTo>
                  <a:cubicBezTo>
                    <a:pt x="5183" y="16382"/>
                    <a:pt x="2073" y="13257"/>
                    <a:pt x="2073" y="9143"/>
                  </a:cubicBezTo>
                  <a:cubicBezTo>
                    <a:pt x="2073" y="5012"/>
                    <a:pt x="5183" y="1918"/>
                    <a:pt x="9189" y="1918"/>
                  </a:cubicBezTo>
                  <a:cubicBezTo>
                    <a:pt x="12407" y="1918"/>
                    <a:pt x="14743" y="3744"/>
                    <a:pt x="15470" y="6621"/>
                  </a:cubicBezTo>
                  <a:lnTo>
                    <a:pt x="17605" y="6621"/>
                  </a:lnTo>
                  <a:cubicBezTo>
                    <a:pt x="16769" y="2645"/>
                    <a:pt x="13521"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 name="Google Shape;360;p67"/>
            <p:cNvSpPr/>
            <p:nvPr/>
          </p:nvSpPr>
          <p:spPr>
            <a:xfrm>
              <a:off x="2744150" y="2625650"/>
              <a:ext cx="459475" cy="456750"/>
            </a:xfrm>
            <a:custGeom>
              <a:rect b="b" l="l" r="r" t="t"/>
              <a:pathLst>
                <a:path extrusionOk="0" h="18270" w="18379">
                  <a:moveTo>
                    <a:pt x="9189" y="1918"/>
                  </a:moveTo>
                  <a:cubicBezTo>
                    <a:pt x="13196" y="1918"/>
                    <a:pt x="16305" y="5136"/>
                    <a:pt x="16305" y="9127"/>
                  </a:cubicBezTo>
                  <a:cubicBezTo>
                    <a:pt x="16305" y="13134"/>
                    <a:pt x="13196" y="16351"/>
                    <a:pt x="9189" y="16351"/>
                  </a:cubicBezTo>
                  <a:cubicBezTo>
                    <a:pt x="5198" y="16351"/>
                    <a:pt x="2073" y="13134"/>
                    <a:pt x="2073" y="9127"/>
                  </a:cubicBezTo>
                  <a:cubicBezTo>
                    <a:pt x="2073" y="5136"/>
                    <a:pt x="5198" y="1918"/>
                    <a:pt x="9189" y="1918"/>
                  </a:cubicBezTo>
                  <a:close/>
                  <a:moveTo>
                    <a:pt x="9189" y="0"/>
                  </a:moveTo>
                  <a:cubicBezTo>
                    <a:pt x="4100" y="0"/>
                    <a:pt x="0" y="4038"/>
                    <a:pt x="0" y="9127"/>
                  </a:cubicBezTo>
                  <a:cubicBezTo>
                    <a:pt x="0" y="14216"/>
                    <a:pt x="4100" y="18269"/>
                    <a:pt x="9189" y="18269"/>
                  </a:cubicBezTo>
                  <a:cubicBezTo>
                    <a:pt x="14279" y="18269"/>
                    <a:pt x="18378" y="14216"/>
                    <a:pt x="18378" y="9127"/>
                  </a:cubicBezTo>
                  <a:cubicBezTo>
                    <a:pt x="18378" y="4053"/>
                    <a:pt x="14279"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p67"/>
            <p:cNvSpPr/>
            <p:nvPr/>
          </p:nvSpPr>
          <p:spPr>
            <a:xfrm>
              <a:off x="3352875" y="2633375"/>
              <a:ext cx="376700" cy="441300"/>
            </a:xfrm>
            <a:custGeom>
              <a:rect b="b" l="l" r="r" t="t"/>
              <a:pathLst>
                <a:path extrusionOk="0" h="17652" w="15068">
                  <a:moveTo>
                    <a:pt x="0" y="1"/>
                  </a:moveTo>
                  <a:lnTo>
                    <a:pt x="0" y="17651"/>
                  </a:lnTo>
                  <a:lnTo>
                    <a:pt x="2058" y="17651"/>
                  </a:lnTo>
                  <a:lnTo>
                    <a:pt x="2058" y="3744"/>
                  </a:lnTo>
                  <a:lnTo>
                    <a:pt x="13350" y="17651"/>
                  </a:lnTo>
                  <a:lnTo>
                    <a:pt x="15067" y="17651"/>
                  </a:lnTo>
                  <a:lnTo>
                    <a:pt x="15067" y="1"/>
                  </a:lnTo>
                  <a:lnTo>
                    <a:pt x="13010" y="1"/>
                  </a:lnTo>
                  <a:lnTo>
                    <a:pt x="13010"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 name="Google Shape;362;p67"/>
            <p:cNvSpPr/>
            <p:nvPr/>
          </p:nvSpPr>
          <p:spPr>
            <a:xfrm>
              <a:off x="3914025" y="2633375"/>
              <a:ext cx="303225" cy="441300"/>
            </a:xfrm>
            <a:custGeom>
              <a:rect b="b" l="l" r="r" t="t"/>
              <a:pathLst>
                <a:path extrusionOk="0" h="17652" w="12129">
                  <a:moveTo>
                    <a:pt x="0" y="1"/>
                  </a:moveTo>
                  <a:lnTo>
                    <a:pt x="0" y="17651"/>
                  </a:lnTo>
                  <a:lnTo>
                    <a:pt x="2058" y="17651"/>
                  </a:lnTo>
                  <a:lnTo>
                    <a:pt x="2058" y="10272"/>
                  </a:lnTo>
                  <a:lnTo>
                    <a:pt x="11030" y="10272"/>
                  </a:lnTo>
                  <a:lnTo>
                    <a:pt x="11030" y="8385"/>
                  </a:lnTo>
                  <a:lnTo>
                    <a:pt x="2058" y="8385"/>
                  </a:lnTo>
                  <a:lnTo>
                    <a:pt x="2058" y="1888"/>
                  </a:lnTo>
                  <a:lnTo>
                    <a:pt x="12128" y="1888"/>
                  </a:lnTo>
                  <a:lnTo>
                    <a:pt x="1212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 name="Google Shape;363;p67"/>
            <p:cNvSpPr/>
            <p:nvPr/>
          </p:nvSpPr>
          <p:spPr>
            <a:xfrm>
              <a:off x="4394350" y="2633375"/>
              <a:ext cx="294700" cy="441300"/>
            </a:xfrm>
            <a:custGeom>
              <a:rect b="b" l="l" r="r" t="t"/>
              <a:pathLst>
                <a:path extrusionOk="0" h="17652" w="11788">
                  <a:moveTo>
                    <a:pt x="0" y="1"/>
                  </a:moveTo>
                  <a:lnTo>
                    <a:pt x="0" y="17651"/>
                  </a:lnTo>
                  <a:lnTo>
                    <a:pt x="11788" y="17651"/>
                  </a:lnTo>
                  <a:lnTo>
                    <a:pt x="11788" y="15748"/>
                  </a:lnTo>
                  <a:lnTo>
                    <a:pt x="2042" y="15748"/>
                  </a:lnTo>
                  <a:lnTo>
                    <a:pt x="204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 name="Google Shape;364;p67"/>
            <p:cNvSpPr/>
            <p:nvPr/>
          </p:nvSpPr>
          <p:spPr>
            <a:xfrm>
              <a:off x="4799650" y="2633375"/>
              <a:ext cx="377850" cy="449025"/>
            </a:xfrm>
            <a:custGeom>
              <a:rect b="b" l="l" r="r" t="t"/>
              <a:pathLst>
                <a:path extrusionOk="0" h="17961" w="15114">
                  <a:moveTo>
                    <a:pt x="0" y="1"/>
                  </a:moveTo>
                  <a:lnTo>
                    <a:pt x="0" y="10102"/>
                  </a:lnTo>
                  <a:cubicBezTo>
                    <a:pt x="0" y="14789"/>
                    <a:pt x="3017" y="17960"/>
                    <a:pt x="7565" y="17960"/>
                  </a:cubicBezTo>
                  <a:cubicBezTo>
                    <a:pt x="12113" y="17960"/>
                    <a:pt x="15114" y="14789"/>
                    <a:pt x="15114" y="10102"/>
                  </a:cubicBezTo>
                  <a:lnTo>
                    <a:pt x="15114" y="1"/>
                  </a:lnTo>
                  <a:lnTo>
                    <a:pt x="13072" y="1"/>
                  </a:lnTo>
                  <a:lnTo>
                    <a:pt x="13072" y="10102"/>
                  </a:lnTo>
                  <a:cubicBezTo>
                    <a:pt x="13072" y="13552"/>
                    <a:pt x="10860" y="16042"/>
                    <a:pt x="7565" y="16042"/>
                  </a:cubicBezTo>
                  <a:cubicBezTo>
                    <a:pt x="4239" y="16042"/>
                    <a:pt x="2058" y="13552"/>
                    <a:pt x="2058" y="10102"/>
                  </a:cubicBezTo>
                  <a:lnTo>
                    <a:pt x="205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 name="Google Shape;365;p67"/>
            <p:cNvSpPr/>
            <p:nvPr/>
          </p:nvSpPr>
          <p:spPr>
            <a:xfrm>
              <a:off x="5357300" y="2633375"/>
              <a:ext cx="309025" cy="441300"/>
            </a:xfrm>
            <a:custGeom>
              <a:rect b="b" l="l" r="r" t="t"/>
              <a:pathLst>
                <a:path extrusionOk="0" h="17652" w="12361">
                  <a:moveTo>
                    <a:pt x="1" y="1"/>
                  </a:moveTo>
                  <a:lnTo>
                    <a:pt x="1" y="17651"/>
                  </a:lnTo>
                  <a:lnTo>
                    <a:pt x="12361" y="17651"/>
                  </a:lnTo>
                  <a:lnTo>
                    <a:pt x="12361" y="15748"/>
                  </a:lnTo>
                  <a:lnTo>
                    <a:pt x="2058" y="15748"/>
                  </a:lnTo>
                  <a:lnTo>
                    <a:pt x="2058" y="9839"/>
                  </a:lnTo>
                  <a:lnTo>
                    <a:pt x="11324" y="9839"/>
                  </a:lnTo>
                  <a:lnTo>
                    <a:pt x="11324" y="7936"/>
                  </a:lnTo>
                  <a:lnTo>
                    <a:pt x="2058" y="7936"/>
                  </a:lnTo>
                  <a:lnTo>
                    <a:pt x="2058" y="1888"/>
                  </a:lnTo>
                  <a:lnTo>
                    <a:pt x="12361" y="1888"/>
                  </a:lnTo>
                  <a:lnTo>
                    <a:pt x="1236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 name="Google Shape;366;p67"/>
            <p:cNvSpPr/>
            <p:nvPr/>
          </p:nvSpPr>
          <p:spPr>
            <a:xfrm>
              <a:off x="5819450" y="2633375"/>
              <a:ext cx="376700" cy="441300"/>
            </a:xfrm>
            <a:custGeom>
              <a:rect b="b" l="l" r="r" t="t"/>
              <a:pathLst>
                <a:path extrusionOk="0" h="17652" w="15068">
                  <a:moveTo>
                    <a:pt x="1" y="1"/>
                  </a:moveTo>
                  <a:lnTo>
                    <a:pt x="1" y="17651"/>
                  </a:lnTo>
                  <a:lnTo>
                    <a:pt x="2058" y="17651"/>
                  </a:lnTo>
                  <a:lnTo>
                    <a:pt x="2058" y="3744"/>
                  </a:lnTo>
                  <a:lnTo>
                    <a:pt x="13351" y="17651"/>
                  </a:lnTo>
                  <a:lnTo>
                    <a:pt x="15068" y="17651"/>
                  </a:lnTo>
                  <a:lnTo>
                    <a:pt x="15068" y="1"/>
                  </a:lnTo>
                  <a:lnTo>
                    <a:pt x="13011" y="1"/>
                  </a:lnTo>
                  <a:lnTo>
                    <a:pt x="13011"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 name="Google Shape;367;p67"/>
            <p:cNvSpPr/>
            <p:nvPr/>
          </p:nvSpPr>
          <p:spPr>
            <a:xfrm>
              <a:off x="6332275" y="2633375"/>
              <a:ext cx="376300" cy="441300"/>
            </a:xfrm>
            <a:custGeom>
              <a:rect b="b" l="l" r="r" t="t"/>
              <a:pathLst>
                <a:path extrusionOk="0" h="17652" w="15052">
                  <a:moveTo>
                    <a:pt x="0" y="1"/>
                  </a:moveTo>
                  <a:lnTo>
                    <a:pt x="0" y="1888"/>
                  </a:lnTo>
                  <a:lnTo>
                    <a:pt x="6482" y="1888"/>
                  </a:lnTo>
                  <a:lnTo>
                    <a:pt x="6482" y="17651"/>
                  </a:lnTo>
                  <a:lnTo>
                    <a:pt x="8539" y="17651"/>
                  </a:lnTo>
                  <a:lnTo>
                    <a:pt x="8539" y="1888"/>
                  </a:lnTo>
                  <a:lnTo>
                    <a:pt x="15052" y="1888"/>
                  </a:lnTo>
                  <a:lnTo>
                    <a:pt x="1505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 name="Google Shape;368;p67"/>
            <p:cNvSpPr/>
            <p:nvPr/>
          </p:nvSpPr>
          <p:spPr>
            <a:xfrm>
              <a:off x="1081200" y="2568025"/>
              <a:ext cx="575475" cy="575475"/>
            </a:xfrm>
            <a:custGeom>
              <a:rect b="b" l="l" r="r" t="t"/>
              <a:pathLst>
                <a:path extrusionOk="0" h="23019" w="23019">
                  <a:moveTo>
                    <a:pt x="11107" y="0"/>
                  </a:moveTo>
                  <a:cubicBezTo>
                    <a:pt x="11030" y="959"/>
                    <a:pt x="11014" y="1918"/>
                    <a:pt x="10953" y="2877"/>
                  </a:cubicBezTo>
                  <a:lnTo>
                    <a:pt x="10875" y="5755"/>
                  </a:lnTo>
                  <a:cubicBezTo>
                    <a:pt x="10860" y="6544"/>
                    <a:pt x="10844" y="7348"/>
                    <a:pt x="10844" y="8137"/>
                  </a:cubicBezTo>
                  <a:cubicBezTo>
                    <a:pt x="10519" y="7410"/>
                    <a:pt x="10210" y="6683"/>
                    <a:pt x="9885" y="5956"/>
                  </a:cubicBezTo>
                  <a:lnTo>
                    <a:pt x="8709" y="3326"/>
                  </a:lnTo>
                  <a:cubicBezTo>
                    <a:pt x="8307" y="2460"/>
                    <a:pt x="7905" y="1578"/>
                    <a:pt x="7472" y="727"/>
                  </a:cubicBezTo>
                  <a:lnTo>
                    <a:pt x="6729" y="1037"/>
                  </a:lnTo>
                  <a:cubicBezTo>
                    <a:pt x="7039" y="1949"/>
                    <a:pt x="7379" y="2847"/>
                    <a:pt x="7688" y="3744"/>
                  </a:cubicBezTo>
                  <a:lnTo>
                    <a:pt x="8725" y="6435"/>
                  </a:lnTo>
                  <a:cubicBezTo>
                    <a:pt x="9003" y="7178"/>
                    <a:pt x="9297" y="7905"/>
                    <a:pt x="9591" y="8648"/>
                  </a:cubicBezTo>
                  <a:cubicBezTo>
                    <a:pt x="9034" y="8091"/>
                    <a:pt x="8462" y="7534"/>
                    <a:pt x="7890" y="6992"/>
                  </a:cubicBezTo>
                  <a:lnTo>
                    <a:pt x="5801" y="5012"/>
                  </a:lnTo>
                  <a:cubicBezTo>
                    <a:pt x="5074" y="4378"/>
                    <a:pt x="4378" y="3713"/>
                    <a:pt x="3651" y="3079"/>
                  </a:cubicBezTo>
                  <a:lnTo>
                    <a:pt x="3079" y="3651"/>
                  </a:lnTo>
                  <a:cubicBezTo>
                    <a:pt x="3713" y="4378"/>
                    <a:pt x="4378" y="5090"/>
                    <a:pt x="5012" y="5801"/>
                  </a:cubicBezTo>
                  <a:lnTo>
                    <a:pt x="6992" y="7890"/>
                  </a:lnTo>
                  <a:cubicBezTo>
                    <a:pt x="7534" y="8462"/>
                    <a:pt x="8091" y="9034"/>
                    <a:pt x="8648" y="9591"/>
                  </a:cubicBezTo>
                  <a:cubicBezTo>
                    <a:pt x="7905" y="9297"/>
                    <a:pt x="7178" y="9003"/>
                    <a:pt x="6435" y="8725"/>
                  </a:cubicBezTo>
                  <a:lnTo>
                    <a:pt x="3744" y="7688"/>
                  </a:lnTo>
                  <a:cubicBezTo>
                    <a:pt x="2847" y="7379"/>
                    <a:pt x="1949" y="7039"/>
                    <a:pt x="1037" y="6729"/>
                  </a:cubicBezTo>
                  <a:lnTo>
                    <a:pt x="712" y="7472"/>
                  </a:lnTo>
                  <a:cubicBezTo>
                    <a:pt x="1578" y="7905"/>
                    <a:pt x="2460" y="8307"/>
                    <a:pt x="3326" y="8709"/>
                  </a:cubicBezTo>
                  <a:lnTo>
                    <a:pt x="5956" y="9885"/>
                  </a:lnTo>
                  <a:cubicBezTo>
                    <a:pt x="6667" y="10210"/>
                    <a:pt x="7395" y="10519"/>
                    <a:pt x="8137" y="10844"/>
                  </a:cubicBezTo>
                  <a:cubicBezTo>
                    <a:pt x="7333" y="10844"/>
                    <a:pt x="6544" y="10860"/>
                    <a:pt x="5755" y="10875"/>
                  </a:cubicBezTo>
                  <a:lnTo>
                    <a:pt x="2878" y="10952"/>
                  </a:lnTo>
                  <a:cubicBezTo>
                    <a:pt x="1918" y="11014"/>
                    <a:pt x="959" y="11030"/>
                    <a:pt x="0" y="11107"/>
                  </a:cubicBezTo>
                  <a:lnTo>
                    <a:pt x="0" y="11912"/>
                  </a:lnTo>
                  <a:cubicBezTo>
                    <a:pt x="959" y="11989"/>
                    <a:pt x="1918" y="12020"/>
                    <a:pt x="2878" y="12066"/>
                  </a:cubicBezTo>
                  <a:lnTo>
                    <a:pt x="5755" y="12144"/>
                  </a:lnTo>
                  <a:cubicBezTo>
                    <a:pt x="7441" y="12190"/>
                    <a:pt x="9127" y="12190"/>
                    <a:pt x="10813" y="12206"/>
                  </a:cubicBezTo>
                  <a:cubicBezTo>
                    <a:pt x="10829" y="13892"/>
                    <a:pt x="10844" y="15578"/>
                    <a:pt x="10891" y="17264"/>
                  </a:cubicBezTo>
                  <a:lnTo>
                    <a:pt x="10983" y="20141"/>
                  </a:lnTo>
                  <a:cubicBezTo>
                    <a:pt x="11030" y="21100"/>
                    <a:pt x="11061" y="22059"/>
                    <a:pt x="11138" y="23019"/>
                  </a:cubicBezTo>
                  <a:lnTo>
                    <a:pt x="11881" y="23019"/>
                  </a:lnTo>
                  <a:cubicBezTo>
                    <a:pt x="11943" y="22059"/>
                    <a:pt x="11973" y="21100"/>
                    <a:pt x="12020" y="20141"/>
                  </a:cubicBezTo>
                  <a:lnTo>
                    <a:pt x="12113" y="17264"/>
                  </a:lnTo>
                  <a:cubicBezTo>
                    <a:pt x="12144" y="16460"/>
                    <a:pt x="12159" y="15640"/>
                    <a:pt x="12159" y="14835"/>
                  </a:cubicBezTo>
                  <a:cubicBezTo>
                    <a:pt x="12484" y="15578"/>
                    <a:pt x="12809" y="16320"/>
                    <a:pt x="13149" y="17063"/>
                  </a:cubicBezTo>
                  <a:lnTo>
                    <a:pt x="14325" y="19693"/>
                  </a:lnTo>
                  <a:cubicBezTo>
                    <a:pt x="14743" y="20559"/>
                    <a:pt x="15145" y="21425"/>
                    <a:pt x="15562" y="22292"/>
                  </a:cubicBezTo>
                  <a:lnTo>
                    <a:pt x="16243" y="21998"/>
                  </a:lnTo>
                  <a:cubicBezTo>
                    <a:pt x="15949" y="21085"/>
                    <a:pt x="15609" y="20188"/>
                    <a:pt x="15284" y="19290"/>
                  </a:cubicBezTo>
                  <a:lnTo>
                    <a:pt x="14263" y="16599"/>
                  </a:lnTo>
                  <a:cubicBezTo>
                    <a:pt x="13985" y="15841"/>
                    <a:pt x="13691" y="15083"/>
                    <a:pt x="13381" y="14325"/>
                  </a:cubicBezTo>
                  <a:lnTo>
                    <a:pt x="13381" y="14325"/>
                  </a:lnTo>
                  <a:cubicBezTo>
                    <a:pt x="13969" y="14897"/>
                    <a:pt x="14557" y="15454"/>
                    <a:pt x="15145" y="16011"/>
                  </a:cubicBezTo>
                  <a:lnTo>
                    <a:pt x="17233" y="17991"/>
                  </a:lnTo>
                  <a:cubicBezTo>
                    <a:pt x="17960" y="18625"/>
                    <a:pt x="18656" y="19275"/>
                    <a:pt x="19383" y="19909"/>
                  </a:cubicBezTo>
                  <a:lnTo>
                    <a:pt x="19909" y="19383"/>
                  </a:lnTo>
                  <a:cubicBezTo>
                    <a:pt x="19275" y="18656"/>
                    <a:pt x="18625" y="17960"/>
                    <a:pt x="17976" y="17249"/>
                  </a:cubicBezTo>
                  <a:lnTo>
                    <a:pt x="16011" y="15145"/>
                  </a:lnTo>
                  <a:cubicBezTo>
                    <a:pt x="15454" y="14557"/>
                    <a:pt x="14882" y="13969"/>
                    <a:pt x="14325" y="13397"/>
                  </a:cubicBezTo>
                  <a:lnTo>
                    <a:pt x="14325" y="13397"/>
                  </a:lnTo>
                  <a:cubicBezTo>
                    <a:pt x="15067" y="13691"/>
                    <a:pt x="15825" y="13984"/>
                    <a:pt x="16583" y="14278"/>
                  </a:cubicBezTo>
                  <a:lnTo>
                    <a:pt x="19275" y="15299"/>
                  </a:lnTo>
                  <a:cubicBezTo>
                    <a:pt x="20188" y="15609"/>
                    <a:pt x="21085" y="15949"/>
                    <a:pt x="21998" y="16258"/>
                  </a:cubicBezTo>
                  <a:lnTo>
                    <a:pt x="22276" y="15578"/>
                  </a:lnTo>
                  <a:cubicBezTo>
                    <a:pt x="21425" y="15145"/>
                    <a:pt x="20544" y="14742"/>
                    <a:pt x="19677" y="14340"/>
                  </a:cubicBezTo>
                  <a:lnTo>
                    <a:pt x="17063" y="13149"/>
                  </a:lnTo>
                  <a:cubicBezTo>
                    <a:pt x="16320" y="12824"/>
                    <a:pt x="15578" y="12499"/>
                    <a:pt x="14820" y="12175"/>
                  </a:cubicBezTo>
                  <a:cubicBezTo>
                    <a:pt x="15640" y="12159"/>
                    <a:pt x="16444" y="12144"/>
                    <a:pt x="17264" y="12128"/>
                  </a:cubicBezTo>
                  <a:lnTo>
                    <a:pt x="20141" y="12035"/>
                  </a:lnTo>
                  <a:cubicBezTo>
                    <a:pt x="21100" y="11989"/>
                    <a:pt x="22060" y="11958"/>
                    <a:pt x="23019" y="11881"/>
                  </a:cubicBezTo>
                  <a:lnTo>
                    <a:pt x="23019" y="11138"/>
                  </a:lnTo>
                  <a:cubicBezTo>
                    <a:pt x="22060" y="11076"/>
                    <a:pt x="21100" y="11045"/>
                    <a:pt x="20141" y="10999"/>
                  </a:cubicBezTo>
                  <a:lnTo>
                    <a:pt x="17264" y="10906"/>
                  </a:lnTo>
                  <a:cubicBezTo>
                    <a:pt x="15578" y="10844"/>
                    <a:pt x="13892" y="10829"/>
                    <a:pt x="12206" y="10829"/>
                  </a:cubicBezTo>
                  <a:cubicBezTo>
                    <a:pt x="12190" y="9127"/>
                    <a:pt x="12190" y="7441"/>
                    <a:pt x="12144" y="5755"/>
                  </a:cubicBezTo>
                  <a:lnTo>
                    <a:pt x="12066" y="2877"/>
                  </a:lnTo>
                  <a:cubicBezTo>
                    <a:pt x="12020" y="1918"/>
                    <a:pt x="11989" y="959"/>
                    <a:pt x="11912"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 name="Google Shape;369;p67"/>
            <p:cNvSpPr/>
            <p:nvPr/>
          </p:nvSpPr>
          <p:spPr>
            <a:xfrm>
              <a:off x="897875" y="2384700"/>
              <a:ext cx="942125" cy="942125"/>
            </a:xfrm>
            <a:custGeom>
              <a:rect b="b" l="l" r="r" t="t"/>
              <a:pathLst>
                <a:path extrusionOk="0" h="37685" w="37685">
                  <a:moveTo>
                    <a:pt x="18842" y="1764"/>
                  </a:moveTo>
                  <a:cubicBezTo>
                    <a:pt x="28263" y="1764"/>
                    <a:pt x="35921" y="9422"/>
                    <a:pt x="35921" y="18842"/>
                  </a:cubicBezTo>
                  <a:cubicBezTo>
                    <a:pt x="35921" y="28263"/>
                    <a:pt x="28263" y="35921"/>
                    <a:pt x="18842" y="35921"/>
                  </a:cubicBezTo>
                  <a:cubicBezTo>
                    <a:pt x="9422" y="35921"/>
                    <a:pt x="1764" y="28263"/>
                    <a:pt x="1764" y="18842"/>
                  </a:cubicBezTo>
                  <a:cubicBezTo>
                    <a:pt x="1764" y="9422"/>
                    <a:pt x="9422" y="1764"/>
                    <a:pt x="18842" y="1764"/>
                  </a:cubicBezTo>
                  <a:close/>
                  <a:moveTo>
                    <a:pt x="18842" y="1"/>
                  </a:moveTo>
                  <a:cubicBezTo>
                    <a:pt x="8462" y="1"/>
                    <a:pt x="1" y="8462"/>
                    <a:pt x="1" y="18842"/>
                  </a:cubicBezTo>
                  <a:cubicBezTo>
                    <a:pt x="1" y="29238"/>
                    <a:pt x="8462" y="37684"/>
                    <a:pt x="18842" y="37684"/>
                  </a:cubicBezTo>
                  <a:cubicBezTo>
                    <a:pt x="29238" y="37684"/>
                    <a:pt x="37684" y="29238"/>
                    <a:pt x="37684" y="18842"/>
                  </a:cubicBezTo>
                  <a:cubicBezTo>
                    <a:pt x="37684" y="8462"/>
                    <a:pt x="29238" y="1"/>
                    <a:pt x="18842" y="1"/>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v2" showMasterSp="0">
  <p:cSld name="Title Slide_Meadow_1_2">
    <p:bg>
      <p:bgPr>
        <a:solidFill>
          <a:schemeClr val="dk2"/>
        </a:solidFill>
      </p:bgPr>
    </p:bg>
    <p:spTree>
      <p:nvGrpSpPr>
        <p:cNvPr id="370" name="Shape 370"/>
        <p:cNvGrpSpPr/>
        <p:nvPr/>
      </p:nvGrpSpPr>
      <p:grpSpPr>
        <a:xfrm>
          <a:off x="0" y="0"/>
          <a:ext cx="0" cy="0"/>
          <a:chOff x="0" y="0"/>
          <a:chExt cx="0" cy="0"/>
        </a:xfrm>
      </p:grpSpPr>
      <p:pic>
        <p:nvPicPr>
          <p:cNvPr id="371" name="Google Shape;371;p68"/>
          <p:cNvPicPr preferRelativeResize="0"/>
          <p:nvPr/>
        </p:nvPicPr>
        <p:blipFill rotWithShape="1">
          <a:blip r:embed="rId2">
            <a:alphaModFix/>
          </a:blip>
          <a:srcRect b="7654" l="0" r="0" t="-4666"/>
          <a:stretch/>
        </p:blipFill>
        <p:spPr>
          <a:xfrm>
            <a:off x="0" y="2108233"/>
            <a:ext cx="24384000" cy="11607768"/>
          </a:xfrm>
          <a:prstGeom prst="rect">
            <a:avLst/>
          </a:prstGeom>
          <a:noFill/>
          <a:ln>
            <a:noFill/>
          </a:ln>
        </p:spPr>
      </p:pic>
      <p:sp>
        <p:nvSpPr>
          <p:cNvPr id="372" name="Google Shape;372;p68"/>
          <p:cNvSpPr txBox="1"/>
          <p:nvPr>
            <p:ph type="ctrTitle"/>
          </p:nvPr>
        </p:nvSpPr>
        <p:spPr>
          <a:xfrm>
            <a:off x="1521343" y="4701067"/>
            <a:ext cx="20381700" cy="3012900"/>
          </a:xfrm>
          <a:prstGeom prst="rect">
            <a:avLst/>
          </a:prstGeom>
          <a:noFill/>
          <a:ln>
            <a:noFill/>
          </a:ln>
        </p:spPr>
        <p:txBody>
          <a:bodyPr anchorCtr="0" anchor="b" bIns="121875" lIns="0" spcFirstLastPara="1" rIns="243825" wrap="square" tIns="121875">
            <a:noAutofit/>
          </a:bodyPr>
          <a:lstStyle>
            <a:lvl1pPr lvl="0" rtl="0" algn="l">
              <a:lnSpc>
                <a:spcPct val="90000"/>
              </a:lnSpc>
              <a:spcBef>
                <a:spcPts val="0"/>
              </a:spcBef>
              <a:spcAft>
                <a:spcPts val="0"/>
              </a:spcAft>
              <a:buClr>
                <a:schemeClr val="lt1"/>
              </a:buClr>
              <a:buSzPts val="8000"/>
              <a:buNone/>
              <a:defRPr i="1" sz="8000">
                <a:solidFill>
                  <a:schemeClr val="lt1"/>
                </a:solidFill>
              </a:defRPr>
            </a:lvl1pPr>
            <a:lvl2pPr lvl="1" rtl="0">
              <a:spcBef>
                <a:spcPts val="0"/>
              </a:spcBef>
              <a:spcAft>
                <a:spcPts val="0"/>
              </a:spcAft>
              <a:buClr>
                <a:schemeClr val="lt1"/>
              </a:buClr>
              <a:buSzPts val="8000"/>
              <a:buNone/>
              <a:defRPr i="1" sz="8000">
                <a:solidFill>
                  <a:schemeClr val="lt1"/>
                </a:solidFill>
              </a:defRPr>
            </a:lvl2pPr>
            <a:lvl3pPr lvl="2" rtl="0">
              <a:spcBef>
                <a:spcPts val="0"/>
              </a:spcBef>
              <a:spcAft>
                <a:spcPts val="0"/>
              </a:spcAft>
              <a:buClr>
                <a:schemeClr val="lt1"/>
              </a:buClr>
              <a:buSzPts val="8000"/>
              <a:buNone/>
              <a:defRPr i="1" sz="8000">
                <a:solidFill>
                  <a:schemeClr val="lt1"/>
                </a:solidFill>
              </a:defRPr>
            </a:lvl3pPr>
            <a:lvl4pPr lvl="3" rtl="0">
              <a:spcBef>
                <a:spcPts val="0"/>
              </a:spcBef>
              <a:spcAft>
                <a:spcPts val="0"/>
              </a:spcAft>
              <a:buClr>
                <a:schemeClr val="lt1"/>
              </a:buClr>
              <a:buSzPts val="8000"/>
              <a:buNone/>
              <a:defRPr i="1" sz="8000">
                <a:solidFill>
                  <a:schemeClr val="lt1"/>
                </a:solidFill>
              </a:defRPr>
            </a:lvl4pPr>
            <a:lvl5pPr lvl="4" rtl="0">
              <a:spcBef>
                <a:spcPts val="0"/>
              </a:spcBef>
              <a:spcAft>
                <a:spcPts val="0"/>
              </a:spcAft>
              <a:buClr>
                <a:schemeClr val="lt1"/>
              </a:buClr>
              <a:buSzPts val="8000"/>
              <a:buNone/>
              <a:defRPr i="1" sz="8000">
                <a:solidFill>
                  <a:schemeClr val="lt1"/>
                </a:solidFill>
              </a:defRPr>
            </a:lvl5pPr>
            <a:lvl6pPr lvl="5" rtl="0">
              <a:spcBef>
                <a:spcPts val="0"/>
              </a:spcBef>
              <a:spcAft>
                <a:spcPts val="0"/>
              </a:spcAft>
              <a:buClr>
                <a:schemeClr val="lt1"/>
              </a:buClr>
              <a:buSzPts val="8000"/>
              <a:buNone/>
              <a:defRPr i="1" sz="8000">
                <a:solidFill>
                  <a:schemeClr val="lt1"/>
                </a:solidFill>
              </a:defRPr>
            </a:lvl6pPr>
            <a:lvl7pPr lvl="6" rtl="0">
              <a:spcBef>
                <a:spcPts val="0"/>
              </a:spcBef>
              <a:spcAft>
                <a:spcPts val="0"/>
              </a:spcAft>
              <a:buClr>
                <a:schemeClr val="lt1"/>
              </a:buClr>
              <a:buSzPts val="8000"/>
              <a:buNone/>
              <a:defRPr i="1" sz="8000">
                <a:solidFill>
                  <a:schemeClr val="lt1"/>
                </a:solidFill>
              </a:defRPr>
            </a:lvl7pPr>
            <a:lvl8pPr lvl="7" rtl="0">
              <a:spcBef>
                <a:spcPts val="0"/>
              </a:spcBef>
              <a:spcAft>
                <a:spcPts val="0"/>
              </a:spcAft>
              <a:buClr>
                <a:schemeClr val="lt1"/>
              </a:buClr>
              <a:buSzPts val="8000"/>
              <a:buNone/>
              <a:defRPr i="1" sz="8000">
                <a:solidFill>
                  <a:schemeClr val="lt1"/>
                </a:solidFill>
              </a:defRPr>
            </a:lvl8pPr>
            <a:lvl9pPr lvl="8" rtl="0">
              <a:spcBef>
                <a:spcPts val="0"/>
              </a:spcBef>
              <a:spcAft>
                <a:spcPts val="0"/>
              </a:spcAft>
              <a:buClr>
                <a:schemeClr val="lt1"/>
              </a:buClr>
              <a:buSzPts val="8000"/>
              <a:buNone/>
              <a:defRPr i="1" sz="8000">
                <a:solidFill>
                  <a:schemeClr val="lt1"/>
                </a:solidFill>
              </a:defRPr>
            </a:lvl9pPr>
          </a:lstStyle>
          <a:p/>
        </p:txBody>
      </p:sp>
      <p:sp>
        <p:nvSpPr>
          <p:cNvPr id="373" name="Google Shape;373;p68"/>
          <p:cNvSpPr txBox="1"/>
          <p:nvPr>
            <p:ph idx="1" type="subTitle"/>
          </p:nvPr>
        </p:nvSpPr>
        <p:spPr>
          <a:xfrm>
            <a:off x="1521333" y="8562333"/>
            <a:ext cx="10223400" cy="1460100"/>
          </a:xfrm>
          <a:prstGeom prst="rect">
            <a:avLst/>
          </a:prstGeom>
          <a:noFill/>
          <a:ln>
            <a:noFill/>
          </a:ln>
        </p:spPr>
        <p:txBody>
          <a:bodyPr anchorCtr="0" anchor="t" bIns="121875" lIns="0" spcFirstLastPara="1" rIns="243825" wrap="square" tIns="0">
            <a:noAutofit/>
          </a:bodyPr>
          <a:lstStyle>
            <a:lvl1pPr lvl="0" rtl="0" algn="l">
              <a:lnSpc>
                <a:spcPct val="100000"/>
              </a:lnSpc>
              <a:spcBef>
                <a:spcPts val="0"/>
              </a:spcBef>
              <a:spcAft>
                <a:spcPts val="0"/>
              </a:spcAft>
              <a:buClr>
                <a:schemeClr val="lt1"/>
              </a:buClr>
              <a:buSzPts val="3200"/>
              <a:buNone/>
              <a:defRPr i="1">
                <a:solidFill>
                  <a:schemeClr val="lt1"/>
                </a:solidFill>
              </a:defRPr>
            </a:lvl1pPr>
            <a:lvl2pPr lvl="1" rtl="0" algn="ctr">
              <a:lnSpc>
                <a:spcPct val="90000"/>
              </a:lnSpc>
              <a:spcBef>
                <a:spcPts val="1100"/>
              </a:spcBef>
              <a:spcAft>
                <a:spcPts val="0"/>
              </a:spcAft>
              <a:buClr>
                <a:schemeClr val="lt1"/>
              </a:buClr>
              <a:buSzPts val="3200"/>
              <a:buNone/>
              <a:defRPr i="1">
                <a:solidFill>
                  <a:schemeClr val="lt1"/>
                </a:solidFill>
              </a:defRPr>
            </a:lvl2pPr>
            <a:lvl3pPr lvl="2" rtl="0" algn="ctr">
              <a:lnSpc>
                <a:spcPct val="90000"/>
              </a:lnSpc>
              <a:spcBef>
                <a:spcPts val="1100"/>
              </a:spcBef>
              <a:spcAft>
                <a:spcPts val="0"/>
              </a:spcAft>
              <a:buClr>
                <a:schemeClr val="lt1"/>
              </a:buClr>
              <a:buSzPts val="3200"/>
              <a:buNone/>
              <a:defRPr i="1">
                <a:solidFill>
                  <a:schemeClr val="lt1"/>
                </a:solidFill>
              </a:defRPr>
            </a:lvl3pPr>
            <a:lvl4pPr lvl="3" rtl="0" algn="ctr">
              <a:lnSpc>
                <a:spcPct val="90000"/>
              </a:lnSpc>
              <a:spcBef>
                <a:spcPts val="1100"/>
              </a:spcBef>
              <a:spcAft>
                <a:spcPts val="0"/>
              </a:spcAft>
              <a:buClr>
                <a:schemeClr val="lt1"/>
              </a:buClr>
              <a:buSzPts val="3200"/>
              <a:buNone/>
              <a:defRPr i="1">
                <a:solidFill>
                  <a:schemeClr val="lt1"/>
                </a:solidFill>
              </a:defRPr>
            </a:lvl4pPr>
            <a:lvl5pPr lvl="4" rtl="0" algn="ctr">
              <a:lnSpc>
                <a:spcPct val="90000"/>
              </a:lnSpc>
              <a:spcBef>
                <a:spcPts val="1100"/>
              </a:spcBef>
              <a:spcAft>
                <a:spcPts val="0"/>
              </a:spcAft>
              <a:buClr>
                <a:schemeClr val="lt1"/>
              </a:buClr>
              <a:buSzPts val="3200"/>
              <a:buNone/>
              <a:defRPr i="1">
                <a:solidFill>
                  <a:schemeClr val="lt1"/>
                </a:solidFill>
              </a:defRPr>
            </a:lvl5pPr>
            <a:lvl6pPr lvl="5" rtl="0" algn="ctr">
              <a:lnSpc>
                <a:spcPct val="90000"/>
              </a:lnSpc>
              <a:spcBef>
                <a:spcPts val="1100"/>
              </a:spcBef>
              <a:spcAft>
                <a:spcPts val="0"/>
              </a:spcAft>
              <a:buClr>
                <a:schemeClr val="lt1"/>
              </a:buClr>
              <a:buSzPts val="3200"/>
              <a:buNone/>
              <a:defRPr i="1">
                <a:solidFill>
                  <a:schemeClr val="lt1"/>
                </a:solidFill>
              </a:defRPr>
            </a:lvl6pPr>
            <a:lvl7pPr lvl="6" rtl="0" algn="ctr">
              <a:lnSpc>
                <a:spcPct val="90000"/>
              </a:lnSpc>
              <a:spcBef>
                <a:spcPts val="1100"/>
              </a:spcBef>
              <a:spcAft>
                <a:spcPts val="0"/>
              </a:spcAft>
              <a:buClr>
                <a:schemeClr val="lt1"/>
              </a:buClr>
              <a:buSzPts val="3200"/>
              <a:buNone/>
              <a:defRPr i="1">
                <a:solidFill>
                  <a:schemeClr val="lt1"/>
                </a:solidFill>
              </a:defRPr>
            </a:lvl7pPr>
            <a:lvl8pPr lvl="7" rtl="0" algn="ctr">
              <a:lnSpc>
                <a:spcPct val="90000"/>
              </a:lnSpc>
              <a:spcBef>
                <a:spcPts val="1100"/>
              </a:spcBef>
              <a:spcAft>
                <a:spcPts val="0"/>
              </a:spcAft>
              <a:buClr>
                <a:schemeClr val="lt1"/>
              </a:buClr>
              <a:buSzPts val="3200"/>
              <a:buNone/>
              <a:defRPr i="1">
                <a:solidFill>
                  <a:schemeClr val="lt1"/>
                </a:solidFill>
              </a:defRPr>
            </a:lvl8pPr>
            <a:lvl9pPr lvl="8" rtl="0" algn="ctr">
              <a:lnSpc>
                <a:spcPct val="90000"/>
              </a:lnSpc>
              <a:spcBef>
                <a:spcPts val="1100"/>
              </a:spcBef>
              <a:spcAft>
                <a:spcPts val="0"/>
              </a:spcAft>
              <a:buClr>
                <a:schemeClr val="lt1"/>
              </a:buClr>
              <a:buSzPts val="3200"/>
              <a:buNone/>
              <a:defRPr i="1">
                <a:solidFill>
                  <a:schemeClr val="lt1"/>
                </a:solidFill>
              </a:defRPr>
            </a:lvl9pPr>
          </a:lstStyle>
          <a:p/>
        </p:txBody>
      </p:sp>
      <p:grpSp>
        <p:nvGrpSpPr>
          <p:cNvPr id="374" name="Google Shape;374;p68"/>
          <p:cNvGrpSpPr/>
          <p:nvPr/>
        </p:nvGrpSpPr>
        <p:grpSpPr>
          <a:xfrm>
            <a:off x="1521374" y="1902383"/>
            <a:ext cx="5129105" cy="831614"/>
            <a:chOff x="897875" y="2384700"/>
            <a:chExt cx="5810700" cy="942125"/>
          </a:xfrm>
        </p:grpSpPr>
        <p:sp>
          <p:nvSpPr>
            <p:cNvPr id="375" name="Google Shape;375;p68"/>
            <p:cNvSpPr/>
            <p:nvPr/>
          </p:nvSpPr>
          <p:spPr>
            <a:xfrm>
              <a:off x="2182225" y="2625650"/>
              <a:ext cx="440125" cy="457525"/>
            </a:xfrm>
            <a:custGeom>
              <a:rect b="b" l="l" r="r" t="t"/>
              <a:pathLst>
                <a:path extrusionOk="0" h="18301" w="17605">
                  <a:moveTo>
                    <a:pt x="9189" y="0"/>
                  </a:moveTo>
                  <a:cubicBezTo>
                    <a:pt x="4100" y="0"/>
                    <a:pt x="0" y="3914"/>
                    <a:pt x="0" y="9143"/>
                  </a:cubicBezTo>
                  <a:cubicBezTo>
                    <a:pt x="0" y="14356"/>
                    <a:pt x="4100" y="18300"/>
                    <a:pt x="9189" y="18300"/>
                  </a:cubicBezTo>
                  <a:cubicBezTo>
                    <a:pt x="13521" y="18300"/>
                    <a:pt x="16769" y="15624"/>
                    <a:pt x="17605" y="11649"/>
                  </a:cubicBezTo>
                  <a:lnTo>
                    <a:pt x="15470" y="11649"/>
                  </a:lnTo>
                  <a:cubicBezTo>
                    <a:pt x="14743" y="14510"/>
                    <a:pt x="12407" y="16382"/>
                    <a:pt x="9189" y="16382"/>
                  </a:cubicBezTo>
                  <a:cubicBezTo>
                    <a:pt x="5183" y="16382"/>
                    <a:pt x="2073" y="13257"/>
                    <a:pt x="2073" y="9143"/>
                  </a:cubicBezTo>
                  <a:cubicBezTo>
                    <a:pt x="2073" y="5012"/>
                    <a:pt x="5183" y="1918"/>
                    <a:pt x="9189" y="1918"/>
                  </a:cubicBezTo>
                  <a:cubicBezTo>
                    <a:pt x="12407" y="1918"/>
                    <a:pt x="14743" y="3744"/>
                    <a:pt x="15470" y="6621"/>
                  </a:cubicBezTo>
                  <a:lnTo>
                    <a:pt x="17605" y="6621"/>
                  </a:lnTo>
                  <a:cubicBezTo>
                    <a:pt x="16769" y="2645"/>
                    <a:pt x="13521"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 name="Google Shape;376;p68"/>
            <p:cNvSpPr/>
            <p:nvPr/>
          </p:nvSpPr>
          <p:spPr>
            <a:xfrm>
              <a:off x="2744150" y="2625650"/>
              <a:ext cx="459475" cy="456750"/>
            </a:xfrm>
            <a:custGeom>
              <a:rect b="b" l="l" r="r" t="t"/>
              <a:pathLst>
                <a:path extrusionOk="0" h="18270" w="18379">
                  <a:moveTo>
                    <a:pt x="9189" y="1918"/>
                  </a:moveTo>
                  <a:cubicBezTo>
                    <a:pt x="13196" y="1918"/>
                    <a:pt x="16305" y="5136"/>
                    <a:pt x="16305" y="9127"/>
                  </a:cubicBezTo>
                  <a:cubicBezTo>
                    <a:pt x="16305" y="13134"/>
                    <a:pt x="13196" y="16351"/>
                    <a:pt x="9189" y="16351"/>
                  </a:cubicBezTo>
                  <a:cubicBezTo>
                    <a:pt x="5198" y="16351"/>
                    <a:pt x="2073" y="13134"/>
                    <a:pt x="2073" y="9127"/>
                  </a:cubicBezTo>
                  <a:cubicBezTo>
                    <a:pt x="2073" y="5136"/>
                    <a:pt x="5198" y="1918"/>
                    <a:pt x="9189" y="1918"/>
                  </a:cubicBezTo>
                  <a:close/>
                  <a:moveTo>
                    <a:pt x="9189" y="0"/>
                  </a:moveTo>
                  <a:cubicBezTo>
                    <a:pt x="4100" y="0"/>
                    <a:pt x="0" y="4038"/>
                    <a:pt x="0" y="9127"/>
                  </a:cubicBezTo>
                  <a:cubicBezTo>
                    <a:pt x="0" y="14216"/>
                    <a:pt x="4100" y="18269"/>
                    <a:pt x="9189" y="18269"/>
                  </a:cubicBezTo>
                  <a:cubicBezTo>
                    <a:pt x="14279" y="18269"/>
                    <a:pt x="18378" y="14216"/>
                    <a:pt x="18378" y="9127"/>
                  </a:cubicBezTo>
                  <a:cubicBezTo>
                    <a:pt x="18378" y="4053"/>
                    <a:pt x="14279"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 name="Google Shape;377;p68"/>
            <p:cNvSpPr/>
            <p:nvPr/>
          </p:nvSpPr>
          <p:spPr>
            <a:xfrm>
              <a:off x="3352875" y="2633375"/>
              <a:ext cx="376700" cy="441300"/>
            </a:xfrm>
            <a:custGeom>
              <a:rect b="b" l="l" r="r" t="t"/>
              <a:pathLst>
                <a:path extrusionOk="0" h="17652" w="15068">
                  <a:moveTo>
                    <a:pt x="0" y="1"/>
                  </a:moveTo>
                  <a:lnTo>
                    <a:pt x="0" y="17651"/>
                  </a:lnTo>
                  <a:lnTo>
                    <a:pt x="2058" y="17651"/>
                  </a:lnTo>
                  <a:lnTo>
                    <a:pt x="2058" y="3744"/>
                  </a:lnTo>
                  <a:lnTo>
                    <a:pt x="13350" y="17651"/>
                  </a:lnTo>
                  <a:lnTo>
                    <a:pt x="15067" y="17651"/>
                  </a:lnTo>
                  <a:lnTo>
                    <a:pt x="15067" y="1"/>
                  </a:lnTo>
                  <a:lnTo>
                    <a:pt x="13010" y="1"/>
                  </a:lnTo>
                  <a:lnTo>
                    <a:pt x="13010"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 name="Google Shape;378;p68"/>
            <p:cNvSpPr/>
            <p:nvPr/>
          </p:nvSpPr>
          <p:spPr>
            <a:xfrm>
              <a:off x="3914025" y="2633375"/>
              <a:ext cx="303225" cy="441300"/>
            </a:xfrm>
            <a:custGeom>
              <a:rect b="b" l="l" r="r" t="t"/>
              <a:pathLst>
                <a:path extrusionOk="0" h="17652" w="12129">
                  <a:moveTo>
                    <a:pt x="0" y="1"/>
                  </a:moveTo>
                  <a:lnTo>
                    <a:pt x="0" y="17651"/>
                  </a:lnTo>
                  <a:lnTo>
                    <a:pt x="2058" y="17651"/>
                  </a:lnTo>
                  <a:lnTo>
                    <a:pt x="2058" y="10272"/>
                  </a:lnTo>
                  <a:lnTo>
                    <a:pt x="11030" y="10272"/>
                  </a:lnTo>
                  <a:lnTo>
                    <a:pt x="11030" y="8385"/>
                  </a:lnTo>
                  <a:lnTo>
                    <a:pt x="2058" y="8385"/>
                  </a:lnTo>
                  <a:lnTo>
                    <a:pt x="2058" y="1888"/>
                  </a:lnTo>
                  <a:lnTo>
                    <a:pt x="12128" y="1888"/>
                  </a:lnTo>
                  <a:lnTo>
                    <a:pt x="1212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 name="Google Shape;379;p68"/>
            <p:cNvSpPr/>
            <p:nvPr/>
          </p:nvSpPr>
          <p:spPr>
            <a:xfrm>
              <a:off x="4394350" y="2633375"/>
              <a:ext cx="294700" cy="441300"/>
            </a:xfrm>
            <a:custGeom>
              <a:rect b="b" l="l" r="r" t="t"/>
              <a:pathLst>
                <a:path extrusionOk="0" h="17652" w="11788">
                  <a:moveTo>
                    <a:pt x="0" y="1"/>
                  </a:moveTo>
                  <a:lnTo>
                    <a:pt x="0" y="17651"/>
                  </a:lnTo>
                  <a:lnTo>
                    <a:pt x="11788" y="17651"/>
                  </a:lnTo>
                  <a:lnTo>
                    <a:pt x="11788" y="15748"/>
                  </a:lnTo>
                  <a:lnTo>
                    <a:pt x="2042" y="15748"/>
                  </a:lnTo>
                  <a:lnTo>
                    <a:pt x="204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 name="Google Shape;380;p68"/>
            <p:cNvSpPr/>
            <p:nvPr/>
          </p:nvSpPr>
          <p:spPr>
            <a:xfrm>
              <a:off x="4799650" y="2633375"/>
              <a:ext cx="377850" cy="449025"/>
            </a:xfrm>
            <a:custGeom>
              <a:rect b="b" l="l" r="r" t="t"/>
              <a:pathLst>
                <a:path extrusionOk="0" h="17961" w="15114">
                  <a:moveTo>
                    <a:pt x="0" y="1"/>
                  </a:moveTo>
                  <a:lnTo>
                    <a:pt x="0" y="10102"/>
                  </a:lnTo>
                  <a:cubicBezTo>
                    <a:pt x="0" y="14789"/>
                    <a:pt x="3017" y="17960"/>
                    <a:pt x="7565" y="17960"/>
                  </a:cubicBezTo>
                  <a:cubicBezTo>
                    <a:pt x="12113" y="17960"/>
                    <a:pt x="15114" y="14789"/>
                    <a:pt x="15114" y="10102"/>
                  </a:cubicBezTo>
                  <a:lnTo>
                    <a:pt x="15114" y="1"/>
                  </a:lnTo>
                  <a:lnTo>
                    <a:pt x="13072" y="1"/>
                  </a:lnTo>
                  <a:lnTo>
                    <a:pt x="13072" y="10102"/>
                  </a:lnTo>
                  <a:cubicBezTo>
                    <a:pt x="13072" y="13552"/>
                    <a:pt x="10860" y="16042"/>
                    <a:pt x="7565" y="16042"/>
                  </a:cubicBezTo>
                  <a:cubicBezTo>
                    <a:pt x="4239" y="16042"/>
                    <a:pt x="2058" y="13552"/>
                    <a:pt x="2058" y="10102"/>
                  </a:cubicBezTo>
                  <a:lnTo>
                    <a:pt x="205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 name="Google Shape;381;p68"/>
            <p:cNvSpPr/>
            <p:nvPr/>
          </p:nvSpPr>
          <p:spPr>
            <a:xfrm>
              <a:off x="5357300" y="2633375"/>
              <a:ext cx="309025" cy="441300"/>
            </a:xfrm>
            <a:custGeom>
              <a:rect b="b" l="l" r="r" t="t"/>
              <a:pathLst>
                <a:path extrusionOk="0" h="17652" w="12361">
                  <a:moveTo>
                    <a:pt x="1" y="1"/>
                  </a:moveTo>
                  <a:lnTo>
                    <a:pt x="1" y="17651"/>
                  </a:lnTo>
                  <a:lnTo>
                    <a:pt x="12361" y="17651"/>
                  </a:lnTo>
                  <a:lnTo>
                    <a:pt x="12361" y="15748"/>
                  </a:lnTo>
                  <a:lnTo>
                    <a:pt x="2058" y="15748"/>
                  </a:lnTo>
                  <a:lnTo>
                    <a:pt x="2058" y="9839"/>
                  </a:lnTo>
                  <a:lnTo>
                    <a:pt x="11324" y="9839"/>
                  </a:lnTo>
                  <a:lnTo>
                    <a:pt x="11324" y="7936"/>
                  </a:lnTo>
                  <a:lnTo>
                    <a:pt x="2058" y="7936"/>
                  </a:lnTo>
                  <a:lnTo>
                    <a:pt x="2058" y="1888"/>
                  </a:lnTo>
                  <a:lnTo>
                    <a:pt x="12361" y="1888"/>
                  </a:lnTo>
                  <a:lnTo>
                    <a:pt x="1236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 name="Google Shape;382;p68"/>
            <p:cNvSpPr/>
            <p:nvPr/>
          </p:nvSpPr>
          <p:spPr>
            <a:xfrm>
              <a:off x="5819450" y="2633375"/>
              <a:ext cx="376700" cy="441300"/>
            </a:xfrm>
            <a:custGeom>
              <a:rect b="b" l="l" r="r" t="t"/>
              <a:pathLst>
                <a:path extrusionOk="0" h="17652" w="15068">
                  <a:moveTo>
                    <a:pt x="1" y="1"/>
                  </a:moveTo>
                  <a:lnTo>
                    <a:pt x="1" y="17651"/>
                  </a:lnTo>
                  <a:lnTo>
                    <a:pt x="2058" y="17651"/>
                  </a:lnTo>
                  <a:lnTo>
                    <a:pt x="2058" y="3744"/>
                  </a:lnTo>
                  <a:lnTo>
                    <a:pt x="13351" y="17651"/>
                  </a:lnTo>
                  <a:lnTo>
                    <a:pt x="15068" y="17651"/>
                  </a:lnTo>
                  <a:lnTo>
                    <a:pt x="15068" y="1"/>
                  </a:lnTo>
                  <a:lnTo>
                    <a:pt x="13011" y="1"/>
                  </a:lnTo>
                  <a:lnTo>
                    <a:pt x="13011"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 name="Google Shape;383;p68"/>
            <p:cNvSpPr/>
            <p:nvPr/>
          </p:nvSpPr>
          <p:spPr>
            <a:xfrm>
              <a:off x="6332275" y="2633375"/>
              <a:ext cx="376300" cy="441300"/>
            </a:xfrm>
            <a:custGeom>
              <a:rect b="b" l="l" r="r" t="t"/>
              <a:pathLst>
                <a:path extrusionOk="0" h="17652" w="15052">
                  <a:moveTo>
                    <a:pt x="0" y="1"/>
                  </a:moveTo>
                  <a:lnTo>
                    <a:pt x="0" y="1888"/>
                  </a:lnTo>
                  <a:lnTo>
                    <a:pt x="6482" y="1888"/>
                  </a:lnTo>
                  <a:lnTo>
                    <a:pt x="6482" y="17651"/>
                  </a:lnTo>
                  <a:lnTo>
                    <a:pt x="8539" y="17651"/>
                  </a:lnTo>
                  <a:lnTo>
                    <a:pt x="8539" y="1888"/>
                  </a:lnTo>
                  <a:lnTo>
                    <a:pt x="15052" y="1888"/>
                  </a:lnTo>
                  <a:lnTo>
                    <a:pt x="1505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p68"/>
            <p:cNvSpPr/>
            <p:nvPr/>
          </p:nvSpPr>
          <p:spPr>
            <a:xfrm>
              <a:off x="1081200" y="2568025"/>
              <a:ext cx="575475" cy="575475"/>
            </a:xfrm>
            <a:custGeom>
              <a:rect b="b" l="l" r="r" t="t"/>
              <a:pathLst>
                <a:path extrusionOk="0" h="23019" w="23019">
                  <a:moveTo>
                    <a:pt x="11107" y="0"/>
                  </a:moveTo>
                  <a:cubicBezTo>
                    <a:pt x="11030" y="959"/>
                    <a:pt x="11014" y="1918"/>
                    <a:pt x="10953" y="2877"/>
                  </a:cubicBezTo>
                  <a:lnTo>
                    <a:pt x="10875" y="5755"/>
                  </a:lnTo>
                  <a:cubicBezTo>
                    <a:pt x="10860" y="6544"/>
                    <a:pt x="10844" y="7348"/>
                    <a:pt x="10844" y="8137"/>
                  </a:cubicBezTo>
                  <a:cubicBezTo>
                    <a:pt x="10519" y="7410"/>
                    <a:pt x="10210" y="6683"/>
                    <a:pt x="9885" y="5956"/>
                  </a:cubicBezTo>
                  <a:lnTo>
                    <a:pt x="8709" y="3326"/>
                  </a:lnTo>
                  <a:cubicBezTo>
                    <a:pt x="8307" y="2460"/>
                    <a:pt x="7905" y="1578"/>
                    <a:pt x="7472" y="727"/>
                  </a:cubicBezTo>
                  <a:lnTo>
                    <a:pt x="6729" y="1037"/>
                  </a:lnTo>
                  <a:cubicBezTo>
                    <a:pt x="7039" y="1949"/>
                    <a:pt x="7379" y="2847"/>
                    <a:pt x="7688" y="3744"/>
                  </a:cubicBezTo>
                  <a:lnTo>
                    <a:pt x="8725" y="6435"/>
                  </a:lnTo>
                  <a:cubicBezTo>
                    <a:pt x="9003" y="7178"/>
                    <a:pt x="9297" y="7905"/>
                    <a:pt x="9591" y="8648"/>
                  </a:cubicBezTo>
                  <a:cubicBezTo>
                    <a:pt x="9034" y="8091"/>
                    <a:pt x="8462" y="7534"/>
                    <a:pt x="7890" y="6992"/>
                  </a:cubicBezTo>
                  <a:lnTo>
                    <a:pt x="5801" y="5012"/>
                  </a:lnTo>
                  <a:cubicBezTo>
                    <a:pt x="5074" y="4378"/>
                    <a:pt x="4378" y="3713"/>
                    <a:pt x="3651" y="3079"/>
                  </a:cubicBezTo>
                  <a:lnTo>
                    <a:pt x="3079" y="3651"/>
                  </a:lnTo>
                  <a:cubicBezTo>
                    <a:pt x="3713" y="4378"/>
                    <a:pt x="4378" y="5090"/>
                    <a:pt x="5012" y="5801"/>
                  </a:cubicBezTo>
                  <a:lnTo>
                    <a:pt x="6992" y="7890"/>
                  </a:lnTo>
                  <a:cubicBezTo>
                    <a:pt x="7534" y="8462"/>
                    <a:pt x="8091" y="9034"/>
                    <a:pt x="8648" y="9591"/>
                  </a:cubicBezTo>
                  <a:cubicBezTo>
                    <a:pt x="7905" y="9297"/>
                    <a:pt x="7178" y="9003"/>
                    <a:pt x="6435" y="8725"/>
                  </a:cubicBezTo>
                  <a:lnTo>
                    <a:pt x="3744" y="7688"/>
                  </a:lnTo>
                  <a:cubicBezTo>
                    <a:pt x="2847" y="7379"/>
                    <a:pt x="1949" y="7039"/>
                    <a:pt x="1037" y="6729"/>
                  </a:cubicBezTo>
                  <a:lnTo>
                    <a:pt x="712" y="7472"/>
                  </a:lnTo>
                  <a:cubicBezTo>
                    <a:pt x="1578" y="7905"/>
                    <a:pt x="2460" y="8307"/>
                    <a:pt x="3326" y="8709"/>
                  </a:cubicBezTo>
                  <a:lnTo>
                    <a:pt x="5956" y="9885"/>
                  </a:lnTo>
                  <a:cubicBezTo>
                    <a:pt x="6667" y="10210"/>
                    <a:pt x="7395" y="10519"/>
                    <a:pt x="8137" y="10844"/>
                  </a:cubicBezTo>
                  <a:cubicBezTo>
                    <a:pt x="7333" y="10844"/>
                    <a:pt x="6544" y="10860"/>
                    <a:pt x="5755" y="10875"/>
                  </a:cubicBezTo>
                  <a:lnTo>
                    <a:pt x="2878" y="10952"/>
                  </a:lnTo>
                  <a:cubicBezTo>
                    <a:pt x="1918" y="11014"/>
                    <a:pt x="959" y="11030"/>
                    <a:pt x="0" y="11107"/>
                  </a:cubicBezTo>
                  <a:lnTo>
                    <a:pt x="0" y="11912"/>
                  </a:lnTo>
                  <a:cubicBezTo>
                    <a:pt x="959" y="11989"/>
                    <a:pt x="1918" y="12020"/>
                    <a:pt x="2878" y="12066"/>
                  </a:cubicBezTo>
                  <a:lnTo>
                    <a:pt x="5755" y="12144"/>
                  </a:lnTo>
                  <a:cubicBezTo>
                    <a:pt x="7441" y="12190"/>
                    <a:pt x="9127" y="12190"/>
                    <a:pt x="10813" y="12206"/>
                  </a:cubicBezTo>
                  <a:cubicBezTo>
                    <a:pt x="10829" y="13892"/>
                    <a:pt x="10844" y="15578"/>
                    <a:pt x="10891" y="17264"/>
                  </a:cubicBezTo>
                  <a:lnTo>
                    <a:pt x="10983" y="20141"/>
                  </a:lnTo>
                  <a:cubicBezTo>
                    <a:pt x="11030" y="21100"/>
                    <a:pt x="11061" y="22059"/>
                    <a:pt x="11138" y="23019"/>
                  </a:cubicBezTo>
                  <a:lnTo>
                    <a:pt x="11881" y="23019"/>
                  </a:lnTo>
                  <a:cubicBezTo>
                    <a:pt x="11943" y="22059"/>
                    <a:pt x="11973" y="21100"/>
                    <a:pt x="12020" y="20141"/>
                  </a:cubicBezTo>
                  <a:lnTo>
                    <a:pt x="12113" y="17264"/>
                  </a:lnTo>
                  <a:cubicBezTo>
                    <a:pt x="12144" y="16460"/>
                    <a:pt x="12159" y="15640"/>
                    <a:pt x="12159" y="14835"/>
                  </a:cubicBezTo>
                  <a:cubicBezTo>
                    <a:pt x="12484" y="15578"/>
                    <a:pt x="12809" y="16320"/>
                    <a:pt x="13149" y="17063"/>
                  </a:cubicBezTo>
                  <a:lnTo>
                    <a:pt x="14325" y="19693"/>
                  </a:lnTo>
                  <a:cubicBezTo>
                    <a:pt x="14743" y="20559"/>
                    <a:pt x="15145" y="21425"/>
                    <a:pt x="15562" y="22292"/>
                  </a:cubicBezTo>
                  <a:lnTo>
                    <a:pt x="16243" y="21998"/>
                  </a:lnTo>
                  <a:cubicBezTo>
                    <a:pt x="15949" y="21085"/>
                    <a:pt x="15609" y="20188"/>
                    <a:pt x="15284" y="19290"/>
                  </a:cubicBezTo>
                  <a:lnTo>
                    <a:pt x="14263" y="16599"/>
                  </a:lnTo>
                  <a:cubicBezTo>
                    <a:pt x="13985" y="15841"/>
                    <a:pt x="13691" y="15083"/>
                    <a:pt x="13381" y="14325"/>
                  </a:cubicBezTo>
                  <a:lnTo>
                    <a:pt x="13381" y="14325"/>
                  </a:lnTo>
                  <a:cubicBezTo>
                    <a:pt x="13969" y="14897"/>
                    <a:pt x="14557" y="15454"/>
                    <a:pt x="15145" y="16011"/>
                  </a:cubicBezTo>
                  <a:lnTo>
                    <a:pt x="17233" y="17991"/>
                  </a:lnTo>
                  <a:cubicBezTo>
                    <a:pt x="17960" y="18625"/>
                    <a:pt x="18656" y="19275"/>
                    <a:pt x="19383" y="19909"/>
                  </a:cubicBezTo>
                  <a:lnTo>
                    <a:pt x="19909" y="19383"/>
                  </a:lnTo>
                  <a:cubicBezTo>
                    <a:pt x="19275" y="18656"/>
                    <a:pt x="18625" y="17960"/>
                    <a:pt x="17976" y="17249"/>
                  </a:cubicBezTo>
                  <a:lnTo>
                    <a:pt x="16011" y="15145"/>
                  </a:lnTo>
                  <a:cubicBezTo>
                    <a:pt x="15454" y="14557"/>
                    <a:pt x="14882" y="13969"/>
                    <a:pt x="14325" y="13397"/>
                  </a:cubicBezTo>
                  <a:lnTo>
                    <a:pt x="14325" y="13397"/>
                  </a:lnTo>
                  <a:cubicBezTo>
                    <a:pt x="15067" y="13691"/>
                    <a:pt x="15825" y="13984"/>
                    <a:pt x="16583" y="14278"/>
                  </a:cubicBezTo>
                  <a:lnTo>
                    <a:pt x="19275" y="15299"/>
                  </a:lnTo>
                  <a:cubicBezTo>
                    <a:pt x="20188" y="15609"/>
                    <a:pt x="21085" y="15949"/>
                    <a:pt x="21998" y="16258"/>
                  </a:cubicBezTo>
                  <a:lnTo>
                    <a:pt x="22276" y="15578"/>
                  </a:lnTo>
                  <a:cubicBezTo>
                    <a:pt x="21425" y="15145"/>
                    <a:pt x="20544" y="14742"/>
                    <a:pt x="19677" y="14340"/>
                  </a:cubicBezTo>
                  <a:lnTo>
                    <a:pt x="17063" y="13149"/>
                  </a:lnTo>
                  <a:cubicBezTo>
                    <a:pt x="16320" y="12824"/>
                    <a:pt x="15578" y="12499"/>
                    <a:pt x="14820" y="12175"/>
                  </a:cubicBezTo>
                  <a:cubicBezTo>
                    <a:pt x="15640" y="12159"/>
                    <a:pt x="16444" y="12144"/>
                    <a:pt x="17264" y="12128"/>
                  </a:cubicBezTo>
                  <a:lnTo>
                    <a:pt x="20141" y="12035"/>
                  </a:lnTo>
                  <a:cubicBezTo>
                    <a:pt x="21100" y="11989"/>
                    <a:pt x="22060" y="11958"/>
                    <a:pt x="23019" y="11881"/>
                  </a:cubicBezTo>
                  <a:lnTo>
                    <a:pt x="23019" y="11138"/>
                  </a:lnTo>
                  <a:cubicBezTo>
                    <a:pt x="22060" y="11076"/>
                    <a:pt x="21100" y="11045"/>
                    <a:pt x="20141" y="10999"/>
                  </a:cubicBezTo>
                  <a:lnTo>
                    <a:pt x="17264" y="10906"/>
                  </a:lnTo>
                  <a:cubicBezTo>
                    <a:pt x="15578" y="10844"/>
                    <a:pt x="13892" y="10829"/>
                    <a:pt x="12206" y="10829"/>
                  </a:cubicBezTo>
                  <a:cubicBezTo>
                    <a:pt x="12190" y="9127"/>
                    <a:pt x="12190" y="7441"/>
                    <a:pt x="12144" y="5755"/>
                  </a:cubicBezTo>
                  <a:lnTo>
                    <a:pt x="12066" y="2877"/>
                  </a:lnTo>
                  <a:cubicBezTo>
                    <a:pt x="12020" y="1918"/>
                    <a:pt x="11989" y="959"/>
                    <a:pt x="11912"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 name="Google Shape;385;p68"/>
            <p:cNvSpPr/>
            <p:nvPr/>
          </p:nvSpPr>
          <p:spPr>
            <a:xfrm>
              <a:off x="897875" y="2384700"/>
              <a:ext cx="942125" cy="942125"/>
            </a:xfrm>
            <a:custGeom>
              <a:rect b="b" l="l" r="r" t="t"/>
              <a:pathLst>
                <a:path extrusionOk="0" h="37685" w="37685">
                  <a:moveTo>
                    <a:pt x="18842" y="1764"/>
                  </a:moveTo>
                  <a:cubicBezTo>
                    <a:pt x="28263" y="1764"/>
                    <a:pt x="35921" y="9422"/>
                    <a:pt x="35921" y="18842"/>
                  </a:cubicBezTo>
                  <a:cubicBezTo>
                    <a:pt x="35921" y="28263"/>
                    <a:pt x="28263" y="35921"/>
                    <a:pt x="18842" y="35921"/>
                  </a:cubicBezTo>
                  <a:cubicBezTo>
                    <a:pt x="9422" y="35921"/>
                    <a:pt x="1764" y="28263"/>
                    <a:pt x="1764" y="18842"/>
                  </a:cubicBezTo>
                  <a:cubicBezTo>
                    <a:pt x="1764" y="9422"/>
                    <a:pt x="9422" y="1764"/>
                    <a:pt x="18842" y="1764"/>
                  </a:cubicBezTo>
                  <a:close/>
                  <a:moveTo>
                    <a:pt x="18842" y="1"/>
                  </a:moveTo>
                  <a:cubicBezTo>
                    <a:pt x="8462" y="1"/>
                    <a:pt x="1" y="8462"/>
                    <a:pt x="1" y="18842"/>
                  </a:cubicBezTo>
                  <a:cubicBezTo>
                    <a:pt x="1" y="29238"/>
                    <a:pt x="8462" y="37684"/>
                    <a:pt x="18842" y="37684"/>
                  </a:cubicBezTo>
                  <a:cubicBezTo>
                    <a:pt x="29238" y="37684"/>
                    <a:pt x="37684" y="29238"/>
                    <a:pt x="37684" y="18842"/>
                  </a:cubicBezTo>
                  <a:cubicBezTo>
                    <a:pt x="37684" y="8462"/>
                    <a:pt x="29238" y="1"/>
                    <a:pt x="18842" y="1"/>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hoto" showMasterSp="0">
  <p:cSld name="Title Slide_Meadow_1_1">
    <p:bg>
      <p:bgPr>
        <a:solidFill>
          <a:schemeClr val="dk2"/>
        </a:solidFill>
      </p:bgPr>
    </p:bg>
    <p:spTree>
      <p:nvGrpSpPr>
        <p:cNvPr id="386" name="Shape 386"/>
        <p:cNvGrpSpPr/>
        <p:nvPr/>
      </p:nvGrpSpPr>
      <p:grpSpPr>
        <a:xfrm>
          <a:off x="0" y="0"/>
          <a:ext cx="0" cy="0"/>
          <a:chOff x="0" y="0"/>
          <a:chExt cx="0" cy="0"/>
        </a:xfrm>
      </p:grpSpPr>
      <p:pic>
        <p:nvPicPr>
          <p:cNvPr id="387" name="Google Shape;387;p69"/>
          <p:cNvPicPr preferRelativeResize="0"/>
          <p:nvPr/>
        </p:nvPicPr>
        <p:blipFill rotWithShape="1">
          <a:blip r:embed="rId2">
            <a:alphaModFix/>
          </a:blip>
          <a:srcRect b="1506" l="0" r="0" t="0"/>
          <a:stretch/>
        </p:blipFill>
        <p:spPr>
          <a:xfrm>
            <a:off x="0" y="1321598"/>
            <a:ext cx="24380948" cy="12392849"/>
          </a:xfrm>
          <a:prstGeom prst="rect">
            <a:avLst/>
          </a:prstGeom>
          <a:noFill/>
          <a:ln>
            <a:noFill/>
          </a:ln>
        </p:spPr>
      </p:pic>
      <p:sp>
        <p:nvSpPr>
          <p:cNvPr id="388" name="Google Shape;388;p69"/>
          <p:cNvSpPr/>
          <p:nvPr>
            <p:ph idx="2" type="pic"/>
          </p:nvPr>
        </p:nvSpPr>
        <p:spPr>
          <a:xfrm>
            <a:off x="1521333" y="8376033"/>
            <a:ext cx="1932000" cy="1932000"/>
          </a:xfrm>
          <a:prstGeom prst="ellipse">
            <a:avLst/>
          </a:prstGeom>
          <a:noFill/>
          <a:ln cap="flat" cmpd="sng" w="28575">
            <a:solidFill>
              <a:schemeClr val="lt1"/>
            </a:solidFill>
            <a:prstDash val="solid"/>
            <a:round/>
            <a:headEnd len="sm" w="sm" type="none"/>
            <a:tailEnd len="sm" w="sm" type="none"/>
          </a:ln>
        </p:spPr>
      </p:sp>
      <p:sp>
        <p:nvSpPr>
          <p:cNvPr id="389" name="Google Shape;389;p69"/>
          <p:cNvSpPr txBox="1"/>
          <p:nvPr>
            <p:ph type="ctrTitle"/>
          </p:nvPr>
        </p:nvSpPr>
        <p:spPr>
          <a:xfrm>
            <a:off x="1521343" y="4701067"/>
            <a:ext cx="20381700" cy="3012900"/>
          </a:xfrm>
          <a:prstGeom prst="rect">
            <a:avLst/>
          </a:prstGeom>
          <a:noFill/>
          <a:ln>
            <a:noFill/>
          </a:ln>
        </p:spPr>
        <p:txBody>
          <a:bodyPr anchorCtr="0" anchor="b" bIns="121875" lIns="0" spcFirstLastPara="1" rIns="243825" wrap="square" tIns="121875">
            <a:noAutofit/>
          </a:bodyPr>
          <a:lstStyle>
            <a:lvl1pPr lvl="0" rtl="0" algn="l">
              <a:lnSpc>
                <a:spcPct val="90000"/>
              </a:lnSpc>
              <a:spcBef>
                <a:spcPts val="0"/>
              </a:spcBef>
              <a:spcAft>
                <a:spcPts val="0"/>
              </a:spcAft>
              <a:buClr>
                <a:schemeClr val="lt1"/>
              </a:buClr>
              <a:buSzPts val="8000"/>
              <a:buNone/>
              <a:defRPr i="1" sz="8000">
                <a:solidFill>
                  <a:schemeClr val="lt1"/>
                </a:solidFill>
              </a:defRPr>
            </a:lvl1pPr>
            <a:lvl2pPr lvl="1" rtl="0">
              <a:spcBef>
                <a:spcPts val="0"/>
              </a:spcBef>
              <a:spcAft>
                <a:spcPts val="0"/>
              </a:spcAft>
              <a:buClr>
                <a:schemeClr val="lt1"/>
              </a:buClr>
              <a:buSzPts val="8000"/>
              <a:buNone/>
              <a:defRPr i="1" sz="8000">
                <a:solidFill>
                  <a:schemeClr val="lt1"/>
                </a:solidFill>
              </a:defRPr>
            </a:lvl2pPr>
            <a:lvl3pPr lvl="2" rtl="0">
              <a:spcBef>
                <a:spcPts val="0"/>
              </a:spcBef>
              <a:spcAft>
                <a:spcPts val="0"/>
              </a:spcAft>
              <a:buClr>
                <a:schemeClr val="lt1"/>
              </a:buClr>
              <a:buSzPts val="8000"/>
              <a:buNone/>
              <a:defRPr i="1" sz="8000">
                <a:solidFill>
                  <a:schemeClr val="lt1"/>
                </a:solidFill>
              </a:defRPr>
            </a:lvl3pPr>
            <a:lvl4pPr lvl="3" rtl="0">
              <a:spcBef>
                <a:spcPts val="0"/>
              </a:spcBef>
              <a:spcAft>
                <a:spcPts val="0"/>
              </a:spcAft>
              <a:buClr>
                <a:schemeClr val="lt1"/>
              </a:buClr>
              <a:buSzPts val="8000"/>
              <a:buNone/>
              <a:defRPr i="1" sz="8000">
                <a:solidFill>
                  <a:schemeClr val="lt1"/>
                </a:solidFill>
              </a:defRPr>
            </a:lvl4pPr>
            <a:lvl5pPr lvl="4" rtl="0">
              <a:spcBef>
                <a:spcPts val="0"/>
              </a:spcBef>
              <a:spcAft>
                <a:spcPts val="0"/>
              </a:spcAft>
              <a:buClr>
                <a:schemeClr val="lt1"/>
              </a:buClr>
              <a:buSzPts val="8000"/>
              <a:buNone/>
              <a:defRPr i="1" sz="8000">
                <a:solidFill>
                  <a:schemeClr val="lt1"/>
                </a:solidFill>
              </a:defRPr>
            </a:lvl5pPr>
            <a:lvl6pPr lvl="5" rtl="0">
              <a:spcBef>
                <a:spcPts val="0"/>
              </a:spcBef>
              <a:spcAft>
                <a:spcPts val="0"/>
              </a:spcAft>
              <a:buClr>
                <a:schemeClr val="lt1"/>
              </a:buClr>
              <a:buSzPts val="8000"/>
              <a:buNone/>
              <a:defRPr i="1" sz="8000">
                <a:solidFill>
                  <a:schemeClr val="lt1"/>
                </a:solidFill>
              </a:defRPr>
            </a:lvl6pPr>
            <a:lvl7pPr lvl="6" rtl="0">
              <a:spcBef>
                <a:spcPts val="0"/>
              </a:spcBef>
              <a:spcAft>
                <a:spcPts val="0"/>
              </a:spcAft>
              <a:buClr>
                <a:schemeClr val="lt1"/>
              </a:buClr>
              <a:buSzPts val="8000"/>
              <a:buNone/>
              <a:defRPr i="1" sz="8000">
                <a:solidFill>
                  <a:schemeClr val="lt1"/>
                </a:solidFill>
              </a:defRPr>
            </a:lvl7pPr>
            <a:lvl8pPr lvl="7" rtl="0">
              <a:spcBef>
                <a:spcPts val="0"/>
              </a:spcBef>
              <a:spcAft>
                <a:spcPts val="0"/>
              </a:spcAft>
              <a:buClr>
                <a:schemeClr val="lt1"/>
              </a:buClr>
              <a:buSzPts val="8000"/>
              <a:buNone/>
              <a:defRPr i="1" sz="8000">
                <a:solidFill>
                  <a:schemeClr val="lt1"/>
                </a:solidFill>
              </a:defRPr>
            </a:lvl8pPr>
            <a:lvl9pPr lvl="8" rtl="0">
              <a:spcBef>
                <a:spcPts val="0"/>
              </a:spcBef>
              <a:spcAft>
                <a:spcPts val="0"/>
              </a:spcAft>
              <a:buClr>
                <a:schemeClr val="lt1"/>
              </a:buClr>
              <a:buSzPts val="8000"/>
              <a:buNone/>
              <a:defRPr i="1" sz="8000">
                <a:solidFill>
                  <a:schemeClr val="lt1"/>
                </a:solidFill>
              </a:defRPr>
            </a:lvl9pPr>
          </a:lstStyle>
          <a:p/>
        </p:txBody>
      </p:sp>
      <p:sp>
        <p:nvSpPr>
          <p:cNvPr id="390" name="Google Shape;390;p69"/>
          <p:cNvSpPr txBox="1"/>
          <p:nvPr>
            <p:ph idx="1" type="subTitle"/>
          </p:nvPr>
        </p:nvSpPr>
        <p:spPr>
          <a:xfrm>
            <a:off x="3936100" y="8968733"/>
            <a:ext cx="7532400" cy="1323600"/>
          </a:xfrm>
          <a:prstGeom prst="rect">
            <a:avLst/>
          </a:prstGeom>
          <a:noFill/>
          <a:ln>
            <a:noFill/>
          </a:ln>
        </p:spPr>
        <p:txBody>
          <a:bodyPr anchorCtr="0" anchor="t" bIns="121875" lIns="0" spcFirstLastPara="1" rIns="243825" wrap="square" tIns="0">
            <a:noAutofit/>
          </a:bodyPr>
          <a:lstStyle>
            <a:lvl1pPr lvl="0" rtl="0" algn="l">
              <a:lnSpc>
                <a:spcPct val="100000"/>
              </a:lnSpc>
              <a:spcBef>
                <a:spcPts val="0"/>
              </a:spcBef>
              <a:spcAft>
                <a:spcPts val="0"/>
              </a:spcAft>
              <a:buClr>
                <a:schemeClr val="lt1"/>
              </a:buClr>
              <a:buSzPts val="3200"/>
              <a:buNone/>
              <a:defRPr i="1">
                <a:solidFill>
                  <a:schemeClr val="lt1"/>
                </a:solidFill>
              </a:defRPr>
            </a:lvl1pPr>
            <a:lvl2pPr lvl="1" rtl="0" algn="ctr">
              <a:lnSpc>
                <a:spcPct val="90000"/>
              </a:lnSpc>
              <a:spcBef>
                <a:spcPts val="1100"/>
              </a:spcBef>
              <a:spcAft>
                <a:spcPts val="0"/>
              </a:spcAft>
              <a:buClr>
                <a:schemeClr val="lt1"/>
              </a:buClr>
              <a:buSzPts val="3200"/>
              <a:buNone/>
              <a:defRPr i="1">
                <a:solidFill>
                  <a:schemeClr val="lt1"/>
                </a:solidFill>
              </a:defRPr>
            </a:lvl2pPr>
            <a:lvl3pPr lvl="2" rtl="0" algn="ctr">
              <a:lnSpc>
                <a:spcPct val="90000"/>
              </a:lnSpc>
              <a:spcBef>
                <a:spcPts val="1100"/>
              </a:spcBef>
              <a:spcAft>
                <a:spcPts val="0"/>
              </a:spcAft>
              <a:buClr>
                <a:schemeClr val="lt1"/>
              </a:buClr>
              <a:buSzPts val="3200"/>
              <a:buNone/>
              <a:defRPr i="1">
                <a:solidFill>
                  <a:schemeClr val="lt1"/>
                </a:solidFill>
              </a:defRPr>
            </a:lvl3pPr>
            <a:lvl4pPr lvl="3" rtl="0" algn="ctr">
              <a:lnSpc>
                <a:spcPct val="90000"/>
              </a:lnSpc>
              <a:spcBef>
                <a:spcPts val="1100"/>
              </a:spcBef>
              <a:spcAft>
                <a:spcPts val="0"/>
              </a:spcAft>
              <a:buClr>
                <a:schemeClr val="lt1"/>
              </a:buClr>
              <a:buSzPts val="3200"/>
              <a:buNone/>
              <a:defRPr i="1">
                <a:solidFill>
                  <a:schemeClr val="lt1"/>
                </a:solidFill>
              </a:defRPr>
            </a:lvl4pPr>
            <a:lvl5pPr lvl="4" rtl="0" algn="ctr">
              <a:lnSpc>
                <a:spcPct val="90000"/>
              </a:lnSpc>
              <a:spcBef>
                <a:spcPts val="1100"/>
              </a:spcBef>
              <a:spcAft>
                <a:spcPts val="0"/>
              </a:spcAft>
              <a:buClr>
                <a:schemeClr val="lt1"/>
              </a:buClr>
              <a:buSzPts val="3200"/>
              <a:buNone/>
              <a:defRPr i="1">
                <a:solidFill>
                  <a:schemeClr val="lt1"/>
                </a:solidFill>
              </a:defRPr>
            </a:lvl5pPr>
            <a:lvl6pPr lvl="5" rtl="0" algn="ctr">
              <a:lnSpc>
                <a:spcPct val="90000"/>
              </a:lnSpc>
              <a:spcBef>
                <a:spcPts val="1100"/>
              </a:spcBef>
              <a:spcAft>
                <a:spcPts val="0"/>
              </a:spcAft>
              <a:buClr>
                <a:schemeClr val="lt1"/>
              </a:buClr>
              <a:buSzPts val="3200"/>
              <a:buNone/>
              <a:defRPr i="1">
                <a:solidFill>
                  <a:schemeClr val="lt1"/>
                </a:solidFill>
              </a:defRPr>
            </a:lvl6pPr>
            <a:lvl7pPr lvl="6" rtl="0" algn="ctr">
              <a:lnSpc>
                <a:spcPct val="90000"/>
              </a:lnSpc>
              <a:spcBef>
                <a:spcPts val="1100"/>
              </a:spcBef>
              <a:spcAft>
                <a:spcPts val="0"/>
              </a:spcAft>
              <a:buClr>
                <a:schemeClr val="lt1"/>
              </a:buClr>
              <a:buSzPts val="3200"/>
              <a:buNone/>
              <a:defRPr i="1">
                <a:solidFill>
                  <a:schemeClr val="lt1"/>
                </a:solidFill>
              </a:defRPr>
            </a:lvl7pPr>
            <a:lvl8pPr lvl="7" rtl="0" algn="ctr">
              <a:lnSpc>
                <a:spcPct val="90000"/>
              </a:lnSpc>
              <a:spcBef>
                <a:spcPts val="1100"/>
              </a:spcBef>
              <a:spcAft>
                <a:spcPts val="0"/>
              </a:spcAft>
              <a:buClr>
                <a:schemeClr val="lt1"/>
              </a:buClr>
              <a:buSzPts val="3200"/>
              <a:buNone/>
              <a:defRPr i="1">
                <a:solidFill>
                  <a:schemeClr val="lt1"/>
                </a:solidFill>
              </a:defRPr>
            </a:lvl8pPr>
            <a:lvl9pPr lvl="8" rtl="0" algn="ctr">
              <a:lnSpc>
                <a:spcPct val="90000"/>
              </a:lnSpc>
              <a:spcBef>
                <a:spcPts val="1100"/>
              </a:spcBef>
              <a:spcAft>
                <a:spcPts val="0"/>
              </a:spcAft>
              <a:buClr>
                <a:schemeClr val="lt1"/>
              </a:buClr>
              <a:buSzPts val="3200"/>
              <a:buNone/>
              <a:defRPr i="1">
                <a:solidFill>
                  <a:schemeClr val="lt1"/>
                </a:solidFill>
              </a:defRPr>
            </a:lvl9pPr>
          </a:lstStyle>
          <a:p/>
        </p:txBody>
      </p:sp>
      <p:grpSp>
        <p:nvGrpSpPr>
          <p:cNvPr id="391" name="Google Shape;391;p69"/>
          <p:cNvGrpSpPr/>
          <p:nvPr/>
        </p:nvGrpSpPr>
        <p:grpSpPr>
          <a:xfrm>
            <a:off x="1521374" y="1902383"/>
            <a:ext cx="5129105" cy="831614"/>
            <a:chOff x="897875" y="2384700"/>
            <a:chExt cx="5810700" cy="942125"/>
          </a:xfrm>
        </p:grpSpPr>
        <p:sp>
          <p:nvSpPr>
            <p:cNvPr id="392" name="Google Shape;392;p69"/>
            <p:cNvSpPr/>
            <p:nvPr/>
          </p:nvSpPr>
          <p:spPr>
            <a:xfrm>
              <a:off x="2182225" y="2625650"/>
              <a:ext cx="440125" cy="457525"/>
            </a:xfrm>
            <a:custGeom>
              <a:rect b="b" l="l" r="r" t="t"/>
              <a:pathLst>
                <a:path extrusionOk="0" h="18301" w="17605">
                  <a:moveTo>
                    <a:pt x="9189" y="0"/>
                  </a:moveTo>
                  <a:cubicBezTo>
                    <a:pt x="4100" y="0"/>
                    <a:pt x="0" y="3914"/>
                    <a:pt x="0" y="9143"/>
                  </a:cubicBezTo>
                  <a:cubicBezTo>
                    <a:pt x="0" y="14356"/>
                    <a:pt x="4100" y="18300"/>
                    <a:pt x="9189" y="18300"/>
                  </a:cubicBezTo>
                  <a:cubicBezTo>
                    <a:pt x="13521" y="18300"/>
                    <a:pt x="16769" y="15624"/>
                    <a:pt x="17605" y="11649"/>
                  </a:cubicBezTo>
                  <a:lnTo>
                    <a:pt x="15470" y="11649"/>
                  </a:lnTo>
                  <a:cubicBezTo>
                    <a:pt x="14743" y="14510"/>
                    <a:pt x="12407" y="16382"/>
                    <a:pt x="9189" y="16382"/>
                  </a:cubicBezTo>
                  <a:cubicBezTo>
                    <a:pt x="5183" y="16382"/>
                    <a:pt x="2073" y="13257"/>
                    <a:pt x="2073" y="9143"/>
                  </a:cubicBezTo>
                  <a:cubicBezTo>
                    <a:pt x="2073" y="5012"/>
                    <a:pt x="5183" y="1918"/>
                    <a:pt x="9189" y="1918"/>
                  </a:cubicBezTo>
                  <a:cubicBezTo>
                    <a:pt x="12407" y="1918"/>
                    <a:pt x="14743" y="3744"/>
                    <a:pt x="15470" y="6621"/>
                  </a:cubicBezTo>
                  <a:lnTo>
                    <a:pt x="17605" y="6621"/>
                  </a:lnTo>
                  <a:cubicBezTo>
                    <a:pt x="16769" y="2645"/>
                    <a:pt x="13521"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 name="Google Shape;393;p69"/>
            <p:cNvSpPr/>
            <p:nvPr/>
          </p:nvSpPr>
          <p:spPr>
            <a:xfrm>
              <a:off x="2744150" y="2625650"/>
              <a:ext cx="459475" cy="456750"/>
            </a:xfrm>
            <a:custGeom>
              <a:rect b="b" l="l" r="r" t="t"/>
              <a:pathLst>
                <a:path extrusionOk="0" h="18270" w="18379">
                  <a:moveTo>
                    <a:pt x="9189" y="1918"/>
                  </a:moveTo>
                  <a:cubicBezTo>
                    <a:pt x="13196" y="1918"/>
                    <a:pt x="16305" y="5136"/>
                    <a:pt x="16305" y="9127"/>
                  </a:cubicBezTo>
                  <a:cubicBezTo>
                    <a:pt x="16305" y="13134"/>
                    <a:pt x="13196" y="16351"/>
                    <a:pt x="9189" y="16351"/>
                  </a:cubicBezTo>
                  <a:cubicBezTo>
                    <a:pt x="5198" y="16351"/>
                    <a:pt x="2073" y="13134"/>
                    <a:pt x="2073" y="9127"/>
                  </a:cubicBezTo>
                  <a:cubicBezTo>
                    <a:pt x="2073" y="5136"/>
                    <a:pt x="5198" y="1918"/>
                    <a:pt x="9189" y="1918"/>
                  </a:cubicBezTo>
                  <a:close/>
                  <a:moveTo>
                    <a:pt x="9189" y="0"/>
                  </a:moveTo>
                  <a:cubicBezTo>
                    <a:pt x="4100" y="0"/>
                    <a:pt x="0" y="4038"/>
                    <a:pt x="0" y="9127"/>
                  </a:cubicBezTo>
                  <a:cubicBezTo>
                    <a:pt x="0" y="14216"/>
                    <a:pt x="4100" y="18269"/>
                    <a:pt x="9189" y="18269"/>
                  </a:cubicBezTo>
                  <a:cubicBezTo>
                    <a:pt x="14279" y="18269"/>
                    <a:pt x="18378" y="14216"/>
                    <a:pt x="18378" y="9127"/>
                  </a:cubicBezTo>
                  <a:cubicBezTo>
                    <a:pt x="18378" y="4053"/>
                    <a:pt x="14279"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 name="Google Shape;394;p69"/>
            <p:cNvSpPr/>
            <p:nvPr/>
          </p:nvSpPr>
          <p:spPr>
            <a:xfrm>
              <a:off x="3352875" y="2633375"/>
              <a:ext cx="376700" cy="441300"/>
            </a:xfrm>
            <a:custGeom>
              <a:rect b="b" l="l" r="r" t="t"/>
              <a:pathLst>
                <a:path extrusionOk="0" h="17652" w="15068">
                  <a:moveTo>
                    <a:pt x="0" y="1"/>
                  </a:moveTo>
                  <a:lnTo>
                    <a:pt x="0" y="17651"/>
                  </a:lnTo>
                  <a:lnTo>
                    <a:pt x="2058" y="17651"/>
                  </a:lnTo>
                  <a:lnTo>
                    <a:pt x="2058" y="3744"/>
                  </a:lnTo>
                  <a:lnTo>
                    <a:pt x="13350" y="17651"/>
                  </a:lnTo>
                  <a:lnTo>
                    <a:pt x="15067" y="17651"/>
                  </a:lnTo>
                  <a:lnTo>
                    <a:pt x="15067" y="1"/>
                  </a:lnTo>
                  <a:lnTo>
                    <a:pt x="13010" y="1"/>
                  </a:lnTo>
                  <a:lnTo>
                    <a:pt x="13010"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 name="Google Shape;395;p69"/>
            <p:cNvSpPr/>
            <p:nvPr/>
          </p:nvSpPr>
          <p:spPr>
            <a:xfrm>
              <a:off x="3914025" y="2633375"/>
              <a:ext cx="303225" cy="441300"/>
            </a:xfrm>
            <a:custGeom>
              <a:rect b="b" l="l" r="r" t="t"/>
              <a:pathLst>
                <a:path extrusionOk="0" h="17652" w="12129">
                  <a:moveTo>
                    <a:pt x="0" y="1"/>
                  </a:moveTo>
                  <a:lnTo>
                    <a:pt x="0" y="17651"/>
                  </a:lnTo>
                  <a:lnTo>
                    <a:pt x="2058" y="17651"/>
                  </a:lnTo>
                  <a:lnTo>
                    <a:pt x="2058" y="10272"/>
                  </a:lnTo>
                  <a:lnTo>
                    <a:pt x="11030" y="10272"/>
                  </a:lnTo>
                  <a:lnTo>
                    <a:pt x="11030" y="8385"/>
                  </a:lnTo>
                  <a:lnTo>
                    <a:pt x="2058" y="8385"/>
                  </a:lnTo>
                  <a:lnTo>
                    <a:pt x="2058" y="1888"/>
                  </a:lnTo>
                  <a:lnTo>
                    <a:pt x="12128" y="1888"/>
                  </a:lnTo>
                  <a:lnTo>
                    <a:pt x="1212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 name="Google Shape;396;p69"/>
            <p:cNvSpPr/>
            <p:nvPr/>
          </p:nvSpPr>
          <p:spPr>
            <a:xfrm>
              <a:off x="4394350" y="2633375"/>
              <a:ext cx="294700" cy="441300"/>
            </a:xfrm>
            <a:custGeom>
              <a:rect b="b" l="l" r="r" t="t"/>
              <a:pathLst>
                <a:path extrusionOk="0" h="17652" w="11788">
                  <a:moveTo>
                    <a:pt x="0" y="1"/>
                  </a:moveTo>
                  <a:lnTo>
                    <a:pt x="0" y="17651"/>
                  </a:lnTo>
                  <a:lnTo>
                    <a:pt x="11788" y="17651"/>
                  </a:lnTo>
                  <a:lnTo>
                    <a:pt x="11788" y="15748"/>
                  </a:lnTo>
                  <a:lnTo>
                    <a:pt x="2042" y="15748"/>
                  </a:lnTo>
                  <a:lnTo>
                    <a:pt x="204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p69"/>
            <p:cNvSpPr/>
            <p:nvPr/>
          </p:nvSpPr>
          <p:spPr>
            <a:xfrm>
              <a:off x="4799650" y="2633375"/>
              <a:ext cx="377850" cy="449025"/>
            </a:xfrm>
            <a:custGeom>
              <a:rect b="b" l="l" r="r" t="t"/>
              <a:pathLst>
                <a:path extrusionOk="0" h="17961" w="15114">
                  <a:moveTo>
                    <a:pt x="0" y="1"/>
                  </a:moveTo>
                  <a:lnTo>
                    <a:pt x="0" y="10102"/>
                  </a:lnTo>
                  <a:cubicBezTo>
                    <a:pt x="0" y="14789"/>
                    <a:pt x="3017" y="17960"/>
                    <a:pt x="7565" y="17960"/>
                  </a:cubicBezTo>
                  <a:cubicBezTo>
                    <a:pt x="12113" y="17960"/>
                    <a:pt x="15114" y="14789"/>
                    <a:pt x="15114" y="10102"/>
                  </a:cubicBezTo>
                  <a:lnTo>
                    <a:pt x="15114" y="1"/>
                  </a:lnTo>
                  <a:lnTo>
                    <a:pt x="13072" y="1"/>
                  </a:lnTo>
                  <a:lnTo>
                    <a:pt x="13072" y="10102"/>
                  </a:lnTo>
                  <a:cubicBezTo>
                    <a:pt x="13072" y="13552"/>
                    <a:pt x="10860" y="16042"/>
                    <a:pt x="7565" y="16042"/>
                  </a:cubicBezTo>
                  <a:cubicBezTo>
                    <a:pt x="4239" y="16042"/>
                    <a:pt x="2058" y="13552"/>
                    <a:pt x="2058" y="10102"/>
                  </a:cubicBezTo>
                  <a:lnTo>
                    <a:pt x="205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 name="Google Shape;398;p69"/>
            <p:cNvSpPr/>
            <p:nvPr/>
          </p:nvSpPr>
          <p:spPr>
            <a:xfrm>
              <a:off x="5357300" y="2633375"/>
              <a:ext cx="309025" cy="441300"/>
            </a:xfrm>
            <a:custGeom>
              <a:rect b="b" l="l" r="r" t="t"/>
              <a:pathLst>
                <a:path extrusionOk="0" h="17652" w="12361">
                  <a:moveTo>
                    <a:pt x="1" y="1"/>
                  </a:moveTo>
                  <a:lnTo>
                    <a:pt x="1" y="17651"/>
                  </a:lnTo>
                  <a:lnTo>
                    <a:pt x="12361" y="17651"/>
                  </a:lnTo>
                  <a:lnTo>
                    <a:pt x="12361" y="15748"/>
                  </a:lnTo>
                  <a:lnTo>
                    <a:pt x="2058" y="15748"/>
                  </a:lnTo>
                  <a:lnTo>
                    <a:pt x="2058" y="9839"/>
                  </a:lnTo>
                  <a:lnTo>
                    <a:pt x="11324" y="9839"/>
                  </a:lnTo>
                  <a:lnTo>
                    <a:pt x="11324" y="7936"/>
                  </a:lnTo>
                  <a:lnTo>
                    <a:pt x="2058" y="7936"/>
                  </a:lnTo>
                  <a:lnTo>
                    <a:pt x="2058" y="1888"/>
                  </a:lnTo>
                  <a:lnTo>
                    <a:pt x="12361" y="1888"/>
                  </a:lnTo>
                  <a:lnTo>
                    <a:pt x="1236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69"/>
            <p:cNvSpPr/>
            <p:nvPr/>
          </p:nvSpPr>
          <p:spPr>
            <a:xfrm>
              <a:off x="5819450" y="2633375"/>
              <a:ext cx="376700" cy="441300"/>
            </a:xfrm>
            <a:custGeom>
              <a:rect b="b" l="l" r="r" t="t"/>
              <a:pathLst>
                <a:path extrusionOk="0" h="17652" w="15068">
                  <a:moveTo>
                    <a:pt x="1" y="1"/>
                  </a:moveTo>
                  <a:lnTo>
                    <a:pt x="1" y="17651"/>
                  </a:lnTo>
                  <a:lnTo>
                    <a:pt x="2058" y="17651"/>
                  </a:lnTo>
                  <a:lnTo>
                    <a:pt x="2058" y="3744"/>
                  </a:lnTo>
                  <a:lnTo>
                    <a:pt x="13351" y="17651"/>
                  </a:lnTo>
                  <a:lnTo>
                    <a:pt x="15068" y="17651"/>
                  </a:lnTo>
                  <a:lnTo>
                    <a:pt x="15068" y="1"/>
                  </a:lnTo>
                  <a:lnTo>
                    <a:pt x="13011" y="1"/>
                  </a:lnTo>
                  <a:lnTo>
                    <a:pt x="13011"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p69"/>
            <p:cNvSpPr/>
            <p:nvPr/>
          </p:nvSpPr>
          <p:spPr>
            <a:xfrm>
              <a:off x="6332275" y="2633375"/>
              <a:ext cx="376300" cy="441300"/>
            </a:xfrm>
            <a:custGeom>
              <a:rect b="b" l="l" r="r" t="t"/>
              <a:pathLst>
                <a:path extrusionOk="0" h="17652" w="15052">
                  <a:moveTo>
                    <a:pt x="0" y="1"/>
                  </a:moveTo>
                  <a:lnTo>
                    <a:pt x="0" y="1888"/>
                  </a:lnTo>
                  <a:lnTo>
                    <a:pt x="6482" y="1888"/>
                  </a:lnTo>
                  <a:lnTo>
                    <a:pt x="6482" y="17651"/>
                  </a:lnTo>
                  <a:lnTo>
                    <a:pt x="8539" y="17651"/>
                  </a:lnTo>
                  <a:lnTo>
                    <a:pt x="8539" y="1888"/>
                  </a:lnTo>
                  <a:lnTo>
                    <a:pt x="15052" y="1888"/>
                  </a:lnTo>
                  <a:lnTo>
                    <a:pt x="1505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 name="Google Shape;401;p69"/>
            <p:cNvSpPr/>
            <p:nvPr/>
          </p:nvSpPr>
          <p:spPr>
            <a:xfrm>
              <a:off x="1081200" y="2568025"/>
              <a:ext cx="575475" cy="575475"/>
            </a:xfrm>
            <a:custGeom>
              <a:rect b="b" l="l" r="r" t="t"/>
              <a:pathLst>
                <a:path extrusionOk="0" h="23019" w="23019">
                  <a:moveTo>
                    <a:pt x="11107" y="0"/>
                  </a:moveTo>
                  <a:cubicBezTo>
                    <a:pt x="11030" y="959"/>
                    <a:pt x="11014" y="1918"/>
                    <a:pt x="10953" y="2877"/>
                  </a:cubicBezTo>
                  <a:lnTo>
                    <a:pt x="10875" y="5755"/>
                  </a:lnTo>
                  <a:cubicBezTo>
                    <a:pt x="10860" y="6544"/>
                    <a:pt x="10844" y="7348"/>
                    <a:pt x="10844" y="8137"/>
                  </a:cubicBezTo>
                  <a:cubicBezTo>
                    <a:pt x="10519" y="7410"/>
                    <a:pt x="10210" y="6683"/>
                    <a:pt x="9885" y="5956"/>
                  </a:cubicBezTo>
                  <a:lnTo>
                    <a:pt x="8709" y="3326"/>
                  </a:lnTo>
                  <a:cubicBezTo>
                    <a:pt x="8307" y="2460"/>
                    <a:pt x="7905" y="1578"/>
                    <a:pt x="7472" y="727"/>
                  </a:cubicBezTo>
                  <a:lnTo>
                    <a:pt x="6729" y="1037"/>
                  </a:lnTo>
                  <a:cubicBezTo>
                    <a:pt x="7039" y="1949"/>
                    <a:pt x="7379" y="2847"/>
                    <a:pt x="7688" y="3744"/>
                  </a:cubicBezTo>
                  <a:lnTo>
                    <a:pt x="8725" y="6435"/>
                  </a:lnTo>
                  <a:cubicBezTo>
                    <a:pt x="9003" y="7178"/>
                    <a:pt x="9297" y="7905"/>
                    <a:pt x="9591" y="8648"/>
                  </a:cubicBezTo>
                  <a:cubicBezTo>
                    <a:pt x="9034" y="8091"/>
                    <a:pt x="8462" y="7534"/>
                    <a:pt x="7890" y="6992"/>
                  </a:cubicBezTo>
                  <a:lnTo>
                    <a:pt x="5801" y="5012"/>
                  </a:lnTo>
                  <a:cubicBezTo>
                    <a:pt x="5074" y="4378"/>
                    <a:pt x="4378" y="3713"/>
                    <a:pt x="3651" y="3079"/>
                  </a:cubicBezTo>
                  <a:lnTo>
                    <a:pt x="3079" y="3651"/>
                  </a:lnTo>
                  <a:cubicBezTo>
                    <a:pt x="3713" y="4378"/>
                    <a:pt x="4378" y="5090"/>
                    <a:pt x="5012" y="5801"/>
                  </a:cubicBezTo>
                  <a:lnTo>
                    <a:pt x="6992" y="7890"/>
                  </a:lnTo>
                  <a:cubicBezTo>
                    <a:pt x="7534" y="8462"/>
                    <a:pt x="8091" y="9034"/>
                    <a:pt x="8648" y="9591"/>
                  </a:cubicBezTo>
                  <a:cubicBezTo>
                    <a:pt x="7905" y="9297"/>
                    <a:pt x="7178" y="9003"/>
                    <a:pt x="6435" y="8725"/>
                  </a:cubicBezTo>
                  <a:lnTo>
                    <a:pt x="3744" y="7688"/>
                  </a:lnTo>
                  <a:cubicBezTo>
                    <a:pt x="2847" y="7379"/>
                    <a:pt x="1949" y="7039"/>
                    <a:pt x="1037" y="6729"/>
                  </a:cubicBezTo>
                  <a:lnTo>
                    <a:pt x="712" y="7472"/>
                  </a:lnTo>
                  <a:cubicBezTo>
                    <a:pt x="1578" y="7905"/>
                    <a:pt x="2460" y="8307"/>
                    <a:pt x="3326" y="8709"/>
                  </a:cubicBezTo>
                  <a:lnTo>
                    <a:pt x="5956" y="9885"/>
                  </a:lnTo>
                  <a:cubicBezTo>
                    <a:pt x="6667" y="10210"/>
                    <a:pt x="7395" y="10519"/>
                    <a:pt x="8137" y="10844"/>
                  </a:cubicBezTo>
                  <a:cubicBezTo>
                    <a:pt x="7333" y="10844"/>
                    <a:pt x="6544" y="10860"/>
                    <a:pt x="5755" y="10875"/>
                  </a:cubicBezTo>
                  <a:lnTo>
                    <a:pt x="2878" y="10952"/>
                  </a:lnTo>
                  <a:cubicBezTo>
                    <a:pt x="1918" y="11014"/>
                    <a:pt x="959" y="11030"/>
                    <a:pt x="0" y="11107"/>
                  </a:cubicBezTo>
                  <a:lnTo>
                    <a:pt x="0" y="11912"/>
                  </a:lnTo>
                  <a:cubicBezTo>
                    <a:pt x="959" y="11989"/>
                    <a:pt x="1918" y="12020"/>
                    <a:pt x="2878" y="12066"/>
                  </a:cubicBezTo>
                  <a:lnTo>
                    <a:pt x="5755" y="12144"/>
                  </a:lnTo>
                  <a:cubicBezTo>
                    <a:pt x="7441" y="12190"/>
                    <a:pt x="9127" y="12190"/>
                    <a:pt x="10813" y="12206"/>
                  </a:cubicBezTo>
                  <a:cubicBezTo>
                    <a:pt x="10829" y="13892"/>
                    <a:pt x="10844" y="15578"/>
                    <a:pt x="10891" y="17264"/>
                  </a:cubicBezTo>
                  <a:lnTo>
                    <a:pt x="10983" y="20141"/>
                  </a:lnTo>
                  <a:cubicBezTo>
                    <a:pt x="11030" y="21100"/>
                    <a:pt x="11061" y="22059"/>
                    <a:pt x="11138" y="23019"/>
                  </a:cubicBezTo>
                  <a:lnTo>
                    <a:pt x="11881" y="23019"/>
                  </a:lnTo>
                  <a:cubicBezTo>
                    <a:pt x="11943" y="22059"/>
                    <a:pt x="11973" y="21100"/>
                    <a:pt x="12020" y="20141"/>
                  </a:cubicBezTo>
                  <a:lnTo>
                    <a:pt x="12113" y="17264"/>
                  </a:lnTo>
                  <a:cubicBezTo>
                    <a:pt x="12144" y="16460"/>
                    <a:pt x="12159" y="15640"/>
                    <a:pt x="12159" y="14835"/>
                  </a:cubicBezTo>
                  <a:cubicBezTo>
                    <a:pt x="12484" y="15578"/>
                    <a:pt x="12809" y="16320"/>
                    <a:pt x="13149" y="17063"/>
                  </a:cubicBezTo>
                  <a:lnTo>
                    <a:pt x="14325" y="19693"/>
                  </a:lnTo>
                  <a:cubicBezTo>
                    <a:pt x="14743" y="20559"/>
                    <a:pt x="15145" y="21425"/>
                    <a:pt x="15562" y="22292"/>
                  </a:cubicBezTo>
                  <a:lnTo>
                    <a:pt x="16243" y="21998"/>
                  </a:lnTo>
                  <a:cubicBezTo>
                    <a:pt x="15949" y="21085"/>
                    <a:pt x="15609" y="20188"/>
                    <a:pt x="15284" y="19290"/>
                  </a:cubicBezTo>
                  <a:lnTo>
                    <a:pt x="14263" y="16599"/>
                  </a:lnTo>
                  <a:cubicBezTo>
                    <a:pt x="13985" y="15841"/>
                    <a:pt x="13691" y="15083"/>
                    <a:pt x="13381" y="14325"/>
                  </a:cubicBezTo>
                  <a:lnTo>
                    <a:pt x="13381" y="14325"/>
                  </a:lnTo>
                  <a:cubicBezTo>
                    <a:pt x="13969" y="14897"/>
                    <a:pt x="14557" y="15454"/>
                    <a:pt x="15145" y="16011"/>
                  </a:cubicBezTo>
                  <a:lnTo>
                    <a:pt x="17233" y="17991"/>
                  </a:lnTo>
                  <a:cubicBezTo>
                    <a:pt x="17960" y="18625"/>
                    <a:pt x="18656" y="19275"/>
                    <a:pt x="19383" y="19909"/>
                  </a:cubicBezTo>
                  <a:lnTo>
                    <a:pt x="19909" y="19383"/>
                  </a:lnTo>
                  <a:cubicBezTo>
                    <a:pt x="19275" y="18656"/>
                    <a:pt x="18625" y="17960"/>
                    <a:pt x="17976" y="17249"/>
                  </a:cubicBezTo>
                  <a:lnTo>
                    <a:pt x="16011" y="15145"/>
                  </a:lnTo>
                  <a:cubicBezTo>
                    <a:pt x="15454" y="14557"/>
                    <a:pt x="14882" y="13969"/>
                    <a:pt x="14325" y="13397"/>
                  </a:cubicBezTo>
                  <a:lnTo>
                    <a:pt x="14325" y="13397"/>
                  </a:lnTo>
                  <a:cubicBezTo>
                    <a:pt x="15067" y="13691"/>
                    <a:pt x="15825" y="13984"/>
                    <a:pt x="16583" y="14278"/>
                  </a:cubicBezTo>
                  <a:lnTo>
                    <a:pt x="19275" y="15299"/>
                  </a:lnTo>
                  <a:cubicBezTo>
                    <a:pt x="20188" y="15609"/>
                    <a:pt x="21085" y="15949"/>
                    <a:pt x="21998" y="16258"/>
                  </a:cubicBezTo>
                  <a:lnTo>
                    <a:pt x="22276" y="15578"/>
                  </a:lnTo>
                  <a:cubicBezTo>
                    <a:pt x="21425" y="15145"/>
                    <a:pt x="20544" y="14742"/>
                    <a:pt x="19677" y="14340"/>
                  </a:cubicBezTo>
                  <a:lnTo>
                    <a:pt x="17063" y="13149"/>
                  </a:lnTo>
                  <a:cubicBezTo>
                    <a:pt x="16320" y="12824"/>
                    <a:pt x="15578" y="12499"/>
                    <a:pt x="14820" y="12175"/>
                  </a:cubicBezTo>
                  <a:cubicBezTo>
                    <a:pt x="15640" y="12159"/>
                    <a:pt x="16444" y="12144"/>
                    <a:pt x="17264" y="12128"/>
                  </a:cubicBezTo>
                  <a:lnTo>
                    <a:pt x="20141" y="12035"/>
                  </a:lnTo>
                  <a:cubicBezTo>
                    <a:pt x="21100" y="11989"/>
                    <a:pt x="22060" y="11958"/>
                    <a:pt x="23019" y="11881"/>
                  </a:cubicBezTo>
                  <a:lnTo>
                    <a:pt x="23019" y="11138"/>
                  </a:lnTo>
                  <a:cubicBezTo>
                    <a:pt x="22060" y="11076"/>
                    <a:pt x="21100" y="11045"/>
                    <a:pt x="20141" y="10999"/>
                  </a:cubicBezTo>
                  <a:lnTo>
                    <a:pt x="17264" y="10906"/>
                  </a:lnTo>
                  <a:cubicBezTo>
                    <a:pt x="15578" y="10844"/>
                    <a:pt x="13892" y="10829"/>
                    <a:pt x="12206" y="10829"/>
                  </a:cubicBezTo>
                  <a:cubicBezTo>
                    <a:pt x="12190" y="9127"/>
                    <a:pt x="12190" y="7441"/>
                    <a:pt x="12144" y="5755"/>
                  </a:cubicBezTo>
                  <a:lnTo>
                    <a:pt x="12066" y="2877"/>
                  </a:lnTo>
                  <a:cubicBezTo>
                    <a:pt x="12020" y="1918"/>
                    <a:pt x="11989" y="959"/>
                    <a:pt x="11912"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 name="Google Shape;402;p69"/>
            <p:cNvSpPr/>
            <p:nvPr/>
          </p:nvSpPr>
          <p:spPr>
            <a:xfrm>
              <a:off x="897875" y="2384700"/>
              <a:ext cx="942125" cy="942125"/>
            </a:xfrm>
            <a:custGeom>
              <a:rect b="b" l="l" r="r" t="t"/>
              <a:pathLst>
                <a:path extrusionOk="0" h="37685" w="37685">
                  <a:moveTo>
                    <a:pt x="18842" y="1764"/>
                  </a:moveTo>
                  <a:cubicBezTo>
                    <a:pt x="28263" y="1764"/>
                    <a:pt x="35921" y="9422"/>
                    <a:pt x="35921" y="18842"/>
                  </a:cubicBezTo>
                  <a:cubicBezTo>
                    <a:pt x="35921" y="28263"/>
                    <a:pt x="28263" y="35921"/>
                    <a:pt x="18842" y="35921"/>
                  </a:cubicBezTo>
                  <a:cubicBezTo>
                    <a:pt x="9422" y="35921"/>
                    <a:pt x="1764" y="28263"/>
                    <a:pt x="1764" y="18842"/>
                  </a:cubicBezTo>
                  <a:cubicBezTo>
                    <a:pt x="1764" y="9422"/>
                    <a:pt x="9422" y="1764"/>
                    <a:pt x="18842" y="1764"/>
                  </a:cubicBezTo>
                  <a:close/>
                  <a:moveTo>
                    <a:pt x="18842" y="1"/>
                  </a:moveTo>
                  <a:cubicBezTo>
                    <a:pt x="8462" y="1"/>
                    <a:pt x="1" y="8462"/>
                    <a:pt x="1" y="18842"/>
                  </a:cubicBezTo>
                  <a:cubicBezTo>
                    <a:pt x="1" y="29238"/>
                    <a:pt x="8462" y="37684"/>
                    <a:pt x="18842" y="37684"/>
                  </a:cubicBezTo>
                  <a:cubicBezTo>
                    <a:pt x="29238" y="37684"/>
                    <a:pt x="37684" y="29238"/>
                    <a:pt x="37684" y="18842"/>
                  </a:cubicBezTo>
                  <a:cubicBezTo>
                    <a:pt x="37684" y="8462"/>
                    <a:pt x="29238" y="1"/>
                    <a:pt x="18842" y="1"/>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hoto v2" showMasterSp="0">
  <p:cSld name="Title Slide_Meadow_1_1_1">
    <p:bg>
      <p:bgPr>
        <a:solidFill>
          <a:schemeClr val="dk2"/>
        </a:solidFill>
      </p:bgPr>
    </p:bg>
    <p:spTree>
      <p:nvGrpSpPr>
        <p:cNvPr id="403" name="Shape 403"/>
        <p:cNvGrpSpPr/>
        <p:nvPr/>
      </p:nvGrpSpPr>
      <p:grpSpPr>
        <a:xfrm>
          <a:off x="0" y="0"/>
          <a:ext cx="0" cy="0"/>
          <a:chOff x="0" y="0"/>
          <a:chExt cx="0" cy="0"/>
        </a:xfrm>
      </p:grpSpPr>
      <p:pic>
        <p:nvPicPr>
          <p:cNvPr id="404" name="Google Shape;404;p70"/>
          <p:cNvPicPr preferRelativeResize="0"/>
          <p:nvPr/>
        </p:nvPicPr>
        <p:blipFill rotWithShape="1">
          <a:blip r:embed="rId2">
            <a:alphaModFix/>
          </a:blip>
          <a:srcRect b="2987" l="0" r="0" t="0"/>
          <a:stretch/>
        </p:blipFill>
        <p:spPr>
          <a:xfrm>
            <a:off x="0" y="2108233"/>
            <a:ext cx="24384000" cy="11607768"/>
          </a:xfrm>
          <a:prstGeom prst="rect">
            <a:avLst/>
          </a:prstGeom>
          <a:noFill/>
          <a:ln>
            <a:noFill/>
          </a:ln>
        </p:spPr>
      </p:pic>
      <p:sp>
        <p:nvSpPr>
          <p:cNvPr id="405" name="Google Shape;405;p70"/>
          <p:cNvSpPr txBox="1"/>
          <p:nvPr>
            <p:ph type="ctrTitle"/>
          </p:nvPr>
        </p:nvSpPr>
        <p:spPr>
          <a:xfrm>
            <a:off x="1521343" y="4701067"/>
            <a:ext cx="20381700" cy="3012900"/>
          </a:xfrm>
          <a:prstGeom prst="rect">
            <a:avLst/>
          </a:prstGeom>
          <a:noFill/>
          <a:ln>
            <a:noFill/>
          </a:ln>
        </p:spPr>
        <p:txBody>
          <a:bodyPr anchorCtr="0" anchor="b" bIns="121875" lIns="0" spcFirstLastPara="1" rIns="243825" wrap="square" tIns="121875">
            <a:noAutofit/>
          </a:bodyPr>
          <a:lstStyle>
            <a:lvl1pPr lvl="0" rtl="0" algn="l">
              <a:lnSpc>
                <a:spcPct val="90000"/>
              </a:lnSpc>
              <a:spcBef>
                <a:spcPts val="0"/>
              </a:spcBef>
              <a:spcAft>
                <a:spcPts val="0"/>
              </a:spcAft>
              <a:buClr>
                <a:schemeClr val="lt1"/>
              </a:buClr>
              <a:buSzPts val="8000"/>
              <a:buNone/>
              <a:defRPr i="1" sz="8000">
                <a:solidFill>
                  <a:schemeClr val="lt1"/>
                </a:solidFill>
              </a:defRPr>
            </a:lvl1pPr>
            <a:lvl2pPr lvl="1" rtl="0">
              <a:spcBef>
                <a:spcPts val="0"/>
              </a:spcBef>
              <a:spcAft>
                <a:spcPts val="0"/>
              </a:spcAft>
              <a:buClr>
                <a:schemeClr val="lt1"/>
              </a:buClr>
              <a:buSzPts val="8000"/>
              <a:buNone/>
              <a:defRPr i="1" sz="8000">
                <a:solidFill>
                  <a:schemeClr val="lt1"/>
                </a:solidFill>
              </a:defRPr>
            </a:lvl2pPr>
            <a:lvl3pPr lvl="2" rtl="0">
              <a:spcBef>
                <a:spcPts val="0"/>
              </a:spcBef>
              <a:spcAft>
                <a:spcPts val="0"/>
              </a:spcAft>
              <a:buClr>
                <a:schemeClr val="lt1"/>
              </a:buClr>
              <a:buSzPts val="8000"/>
              <a:buNone/>
              <a:defRPr i="1" sz="8000">
                <a:solidFill>
                  <a:schemeClr val="lt1"/>
                </a:solidFill>
              </a:defRPr>
            </a:lvl3pPr>
            <a:lvl4pPr lvl="3" rtl="0">
              <a:spcBef>
                <a:spcPts val="0"/>
              </a:spcBef>
              <a:spcAft>
                <a:spcPts val="0"/>
              </a:spcAft>
              <a:buClr>
                <a:schemeClr val="lt1"/>
              </a:buClr>
              <a:buSzPts val="8000"/>
              <a:buNone/>
              <a:defRPr i="1" sz="8000">
                <a:solidFill>
                  <a:schemeClr val="lt1"/>
                </a:solidFill>
              </a:defRPr>
            </a:lvl4pPr>
            <a:lvl5pPr lvl="4" rtl="0">
              <a:spcBef>
                <a:spcPts val="0"/>
              </a:spcBef>
              <a:spcAft>
                <a:spcPts val="0"/>
              </a:spcAft>
              <a:buClr>
                <a:schemeClr val="lt1"/>
              </a:buClr>
              <a:buSzPts val="8000"/>
              <a:buNone/>
              <a:defRPr i="1" sz="8000">
                <a:solidFill>
                  <a:schemeClr val="lt1"/>
                </a:solidFill>
              </a:defRPr>
            </a:lvl5pPr>
            <a:lvl6pPr lvl="5" rtl="0">
              <a:spcBef>
                <a:spcPts val="0"/>
              </a:spcBef>
              <a:spcAft>
                <a:spcPts val="0"/>
              </a:spcAft>
              <a:buClr>
                <a:schemeClr val="lt1"/>
              </a:buClr>
              <a:buSzPts val="8000"/>
              <a:buNone/>
              <a:defRPr i="1" sz="8000">
                <a:solidFill>
                  <a:schemeClr val="lt1"/>
                </a:solidFill>
              </a:defRPr>
            </a:lvl6pPr>
            <a:lvl7pPr lvl="6" rtl="0">
              <a:spcBef>
                <a:spcPts val="0"/>
              </a:spcBef>
              <a:spcAft>
                <a:spcPts val="0"/>
              </a:spcAft>
              <a:buClr>
                <a:schemeClr val="lt1"/>
              </a:buClr>
              <a:buSzPts val="8000"/>
              <a:buNone/>
              <a:defRPr i="1" sz="8000">
                <a:solidFill>
                  <a:schemeClr val="lt1"/>
                </a:solidFill>
              </a:defRPr>
            </a:lvl7pPr>
            <a:lvl8pPr lvl="7" rtl="0">
              <a:spcBef>
                <a:spcPts val="0"/>
              </a:spcBef>
              <a:spcAft>
                <a:spcPts val="0"/>
              </a:spcAft>
              <a:buClr>
                <a:schemeClr val="lt1"/>
              </a:buClr>
              <a:buSzPts val="8000"/>
              <a:buNone/>
              <a:defRPr i="1" sz="8000">
                <a:solidFill>
                  <a:schemeClr val="lt1"/>
                </a:solidFill>
              </a:defRPr>
            </a:lvl8pPr>
            <a:lvl9pPr lvl="8" rtl="0">
              <a:spcBef>
                <a:spcPts val="0"/>
              </a:spcBef>
              <a:spcAft>
                <a:spcPts val="0"/>
              </a:spcAft>
              <a:buClr>
                <a:schemeClr val="lt1"/>
              </a:buClr>
              <a:buSzPts val="8000"/>
              <a:buNone/>
              <a:defRPr i="1" sz="8000">
                <a:solidFill>
                  <a:schemeClr val="lt1"/>
                </a:solidFill>
              </a:defRPr>
            </a:lvl9pPr>
          </a:lstStyle>
          <a:p/>
        </p:txBody>
      </p:sp>
      <p:sp>
        <p:nvSpPr>
          <p:cNvPr id="406" name="Google Shape;406;p70"/>
          <p:cNvSpPr txBox="1"/>
          <p:nvPr>
            <p:ph idx="1" type="subTitle"/>
          </p:nvPr>
        </p:nvSpPr>
        <p:spPr>
          <a:xfrm>
            <a:off x="3936100" y="8968733"/>
            <a:ext cx="7532400" cy="1323600"/>
          </a:xfrm>
          <a:prstGeom prst="rect">
            <a:avLst/>
          </a:prstGeom>
          <a:noFill/>
          <a:ln>
            <a:noFill/>
          </a:ln>
        </p:spPr>
        <p:txBody>
          <a:bodyPr anchorCtr="0" anchor="t" bIns="121875" lIns="0" spcFirstLastPara="1" rIns="243825" wrap="square" tIns="0">
            <a:noAutofit/>
          </a:bodyPr>
          <a:lstStyle>
            <a:lvl1pPr lvl="0" rtl="0" algn="l">
              <a:lnSpc>
                <a:spcPct val="100000"/>
              </a:lnSpc>
              <a:spcBef>
                <a:spcPts val="0"/>
              </a:spcBef>
              <a:spcAft>
                <a:spcPts val="0"/>
              </a:spcAft>
              <a:buClr>
                <a:schemeClr val="lt1"/>
              </a:buClr>
              <a:buSzPts val="3200"/>
              <a:buNone/>
              <a:defRPr i="1">
                <a:solidFill>
                  <a:schemeClr val="lt1"/>
                </a:solidFill>
              </a:defRPr>
            </a:lvl1pPr>
            <a:lvl2pPr lvl="1" rtl="0" algn="ctr">
              <a:lnSpc>
                <a:spcPct val="90000"/>
              </a:lnSpc>
              <a:spcBef>
                <a:spcPts val="1100"/>
              </a:spcBef>
              <a:spcAft>
                <a:spcPts val="0"/>
              </a:spcAft>
              <a:buClr>
                <a:schemeClr val="lt1"/>
              </a:buClr>
              <a:buSzPts val="3200"/>
              <a:buNone/>
              <a:defRPr i="1">
                <a:solidFill>
                  <a:schemeClr val="lt1"/>
                </a:solidFill>
              </a:defRPr>
            </a:lvl2pPr>
            <a:lvl3pPr lvl="2" rtl="0" algn="ctr">
              <a:lnSpc>
                <a:spcPct val="90000"/>
              </a:lnSpc>
              <a:spcBef>
                <a:spcPts val="1100"/>
              </a:spcBef>
              <a:spcAft>
                <a:spcPts val="0"/>
              </a:spcAft>
              <a:buClr>
                <a:schemeClr val="lt1"/>
              </a:buClr>
              <a:buSzPts val="3200"/>
              <a:buNone/>
              <a:defRPr i="1">
                <a:solidFill>
                  <a:schemeClr val="lt1"/>
                </a:solidFill>
              </a:defRPr>
            </a:lvl3pPr>
            <a:lvl4pPr lvl="3" rtl="0" algn="ctr">
              <a:lnSpc>
                <a:spcPct val="90000"/>
              </a:lnSpc>
              <a:spcBef>
                <a:spcPts val="1100"/>
              </a:spcBef>
              <a:spcAft>
                <a:spcPts val="0"/>
              </a:spcAft>
              <a:buClr>
                <a:schemeClr val="lt1"/>
              </a:buClr>
              <a:buSzPts val="3200"/>
              <a:buNone/>
              <a:defRPr i="1">
                <a:solidFill>
                  <a:schemeClr val="lt1"/>
                </a:solidFill>
              </a:defRPr>
            </a:lvl4pPr>
            <a:lvl5pPr lvl="4" rtl="0" algn="ctr">
              <a:lnSpc>
                <a:spcPct val="90000"/>
              </a:lnSpc>
              <a:spcBef>
                <a:spcPts val="1100"/>
              </a:spcBef>
              <a:spcAft>
                <a:spcPts val="0"/>
              </a:spcAft>
              <a:buClr>
                <a:schemeClr val="lt1"/>
              </a:buClr>
              <a:buSzPts val="3200"/>
              <a:buNone/>
              <a:defRPr i="1">
                <a:solidFill>
                  <a:schemeClr val="lt1"/>
                </a:solidFill>
              </a:defRPr>
            </a:lvl5pPr>
            <a:lvl6pPr lvl="5" rtl="0" algn="ctr">
              <a:lnSpc>
                <a:spcPct val="90000"/>
              </a:lnSpc>
              <a:spcBef>
                <a:spcPts val="1100"/>
              </a:spcBef>
              <a:spcAft>
                <a:spcPts val="0"/>
              </a:spcAft>
              <a:buClr>
                <a:schemeClr val="lt1"/>
              </a:buClr>
              <a:buSzPts val="3200"/>
              <a:buNone/>
              <a:defRPr i="1">
                <a:solidFill>
                  <a:schemeClr val="lt1"/>
                </a:solidFill>
              </a:defRPr>
            </a:lvl6pPr>
            <a:lvl7pPr lvl="6" rtl="0" algn="ctr">
              <a:lnSpc>
                <a:spcPct val="90000"/>
              </a:lnSpc>
              <a:spcBef>
                <a:spcPts val="1100"/>
              </a:spcBef>
              <a:spcAft>
                <a:spcPts val="0"/>
              </a:spcAft>
              <a:buClr>
                <a:schemeClr val="lt1"/>
              </a:buClr>
              <a:buSzPts val="3200"/>
              <a:buNone/>
              <a:defRPr i="1">
                <a:solidFill>
                  <a:schemeClr val="lt1"/>
                </a:solidFill>
              </a:defRPr>
            </a:lvl7pPr>
            <a:lvl8pPr lvl="7" rtl="0" algn="ctr">
              <a:lnSpc>
                <a:spcPct val="90000"/>
              </a:lnSpc>
              <a:spcBef>
                <a:spcPts val="1100"/>
              </a:spcBef>
              <a:spcAft>
                <a:spcPts val="0"/>
              </a:spcAft>
              <a:buClr>
                <a:schemeClr val="lt1"/>
              </a:buClr>
              <a:buSzPts val="3200"/>
              <a:buNone/>
              <a:defRPr i="1">
                <a:solidFill>
                  <a:schemeClr val="lt1"/>
                </a:solidFill>
              </a:defRPr>
            </a:lvl8pPr>
            <a:lvl9pPr lvl="8" rtl="0" algn="ctr">
              <a:lnSpc>
                <a:spcPct val="90000"/>
              </a:lnSpc>
              <a:spcBef>
                <a:spcPts val="1100"/>
              </a:spcBef>
              <a:spcAft>
                <a:spcPts val="0"/>
              </a:spcAft>
              <a:buClr>
                <a:schemeClr val="lt1"/>
              </a:buClr>
              <a:buSzPts val="3200"/>
              <a:buNone/>
              <a:defRPr i="1">
                <a:solidFill>
                  <a:schemeClr val="lt1"/>
                </a:solidFill>
              </a:defRPr>
            </a:lvl9pPr>
          </a:lstStyle>
          <a:p/>
        </p:txBody>
      </p:sp>
      <p:grpSp>
        <p:nvGrpSpPr>
          <p:cNvPr id="407" name="Google Shape;407;p70"/>
          <p:cNvGrpSpPr/>
          <p:nvPr/>
        </p:nvGrpSpPr>
        <p:grpSpPr>
          <a:xfrm>
            <a:off x="1521374" y="1902383"/>
            <a:ext cx="5129105" cy="831614"/>
            <a:chOff x="897875" y="2384700"/>
            <a:chExt cx="5810700" cy="942125"/>
          </a:xfrm>
        </p:grpSpPr>
        <p:sp>
          <p:nvSpPr>
            <p:cNvPr id="408" name="Google Shape;408;p70"/>
            <p:cNvSpPr/>
            <p:nvPr/>
          </p:nvSpPr>
          <p:spPr>
            <a:xfrm>
              <a:off x="2182225" y="2625650"/>
              <a:ext cx="440125" cy="457525"/>
            </a:xfrm>
            <a:custGeom>
              <a:rect b="b" l="l" r="r" t="t"/>
              <a:pathLst>
                <a:path extrusionOk="0" h="18301" w="17605">
                  <a:moveTo>
                    <a:pt x="9189" y="0"/>
                  </a:moveTo>
                  <a:cubicBezTo>
                    <a:pt x="4100" y="0"/>
                    <a:pt x="0" y="3914"/>
                    <a:pt x="0" y="9143"/>
                  </a:cubicBezTo>
                  <a:cubicBezTo>
                    <a:pt x="0" y="14356"/>
                    <a:pt x="4100" y="18300"/>
                    <a:pt x="9189" y="18300"/>
                  </a:cubicBezTo>
                  <a:cubicBezTo>
                    <a:pt x="13521" y="18300"/>
                    <a:pt x="16769" y="15624"/>
                    <a:pt x="17605" y="11649"/>
                  </a:cubicBezTo>
                  <a:lnTo>
                    <a:pt x="15470" y="11649"/>
                  </a:lnTo>
                  <a:cubicBezTo>
                    <a:pt x="14743" y="14510"/>
                    <a:pt x="12407" y="16382"/>
                    <a:pt x="9189" y="16382"/>
                  </a:cubicBezTo>
                  <a:cubicBezTo>
                    <a:pt x="5183" y="16382"/>
                    <a:pt x="2073" y="13257"/>
                    <a:pt x="2073" y="9143"/>
                  </a:cubicBezTo>
                  <a:cubicBezTo>
                    <a:pt x="2073" y="5012"/>
                    <a:pt x="5183" y="1918"/>
                    <a:pt x="9189" y="1918"/>
                  </a:cubicBezTo>
                  <a:cubicBezTo>
                    <a:pt x="12407" y="1918"/>
                    <a:pt x="14743" y="3744"/>
                    <a:pt x="15470" y="6621"/>
                  </a:cubicBezTo>
                  <a:lnTo>
                    <a:pt x="17605" y="6621"/>
                  </a:lnTo>
                  <a:cubicBezTo>
                    <a:pt x="16769" y="2645"/>
                    <a:pt x="13521"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 name="Google Shape;409;p70"/>
            <p:cNvSpPr/>
            <p:nvPr/>
          </p:nvSpPr>
          <p:spPr>
            <a:xfrm>
              <a:off x="2744150" y="2625650"/>
              <a:ext cx="459475" cy="456750"/>
            </a:xfrm>
            <a:custGeom>
              <a:rect b="b" l="l" r="r" t="t"/>
              <a:pathLst>
                <a:path extrusionOk="0" h="18270" w="18379">
                  <a:moveTo>
                    <a:pt x="9189" y="1918"/>
                  </a:moveTo>
                  <a:cubicBezTo>
                    <a:pt x="13196" y="1918"/>
                    <a:pt x="16305" y="5136"/>
                    <a:pt x="16305" y="9127"/>
                  </a:cubicBezTo>
                  <a:cubicBezTo>
                    <a:pt x="16305" y="13134"/>
                    <a:pt x="13196" y="16351"/>
                    <a:pt x="9189" y="16351"/>
                  </a:cubicBezTo>
                  <a:cubicBezTo>
                    <a:pt x="5198" y="16351"/>
                    <a:pt x="2073" y="13134"/>
                    <a:pt x="2073" y="9127"/>
                  </a:cubicBezTo>
                  <a:cubicBezTo>
                    <a:pt x="2073" y="5136"/>
                    <a:pt x="5198" y="1918"/>
                    <a:pt x="9189" y="1918"/>
                  </a:cubicBezTo>
                  <a:close/>
                  <a:moveTo>
                    <a:pt x="9189" y="0"/>
                  </a:moveTo>
                  <a:cubicBezTo>
                    <a:pt x="4100" y="0"/>
                    <a:pt x="0" y="4038"/>
                    <a:pt x="0" y="9127"/>
                  </a:cubicBezTo>
                  <a:cubicBezTo>
                    <a:pt x="0" y="14216"/>
                    <a:pt x="4100" y="18269"/>
                    <a:pt x="9189" y="18269"/>
                  </a:cubicBezTo>
                  <a:cubicBezTo>
                    <a:pt x="14279" y="18269"/>
                    <a:pt x="18378" y="14216"/>
                    <a:pt x="18378" y="9127"/>
                  </a:cubicBezTo>
                  <a:cubicBezTo>
                    <a:pt x="18378" y="4053"/>
                    <a:pt x="14279"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 name="Google Shape;410;p70"/>
            <p:cNvSpPr/>
            <p:nvPr/>
          </p:nvSpPr>
          <p:spPr>
            <a:xfrm>
              <a:off x="3352875" y="2633375"/>
              <a:ext cx="376700" cy="441300"/>
            </a:xfrm>
            <a:custGeom>
              <a:rect b="b" l="l" r="r" t="t"/>
              <a:pathLst>
                <a:path extrusionOk="0" h="17652" w="15068">
                  <a:moveTo>
                    <a:pt x="0" y="1"/>
                  </a:moveTo>
                  <a:lnTo>
                    <a:pt x="0" y="17651"/>
                  </a:lnTo>
                  <a:lnTo>
                    <a:pt x="2058" y="17651"/>
                  </a:lnTo>
                  <a:lnTo>
                    <a:pt x="2058" y="3744"/>
                  </a:lnTo>
                  <a:lnTo>
                    <a:pt x="13350" y="17651"/>
                  </a:lnTo>
                  <a:lnTo>
                    <a:pt x="15067" y="17651"/>
                  </a:lnTo>
                  <a:lnTo>
                    <a:pt x="15067" y="1"/>
                  </a:lnTo>
                  <a:lnTo>
                    <a:pt x="13010" y="1"/>
                  </a:lnTo>
                  <a:lnTo>
                    <a:pt x="13010"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 name="Google Shape;411;p70"/>
            <p:cNvSpPr/>
            <p:nvPr/>
          </p:nvSpPr>
          <p:spPr>
            <a:xfrm>
              <a:off x="3914025" y="2633375"/>
              <a:ext cx="303225" cy="441300"/>
            </a:xfrm>
            <a:custGeom>
              <a:rect b="b" l="l" r="r" t="t"/>
              <a:pathLst>
                <a:path extrusionOk="0" h="17652" w="12129">
                  <a:moveTo>
                    <a:pt x="0" y="1"/>
                  </a:moveTo>
                  <a:lnTo>
                    <a:pt x="0" y="17651"/>
                  </a:lnTo>
                  <a:lnTo>
                    <a:pt x="2058" y="17651"/>
                  </a:lnTo>
                  <a:lnTo>
                    <a:pt x="2058" y="10272"/>
                  </a:lnTo>
                  <a:lnTo>
                    <a:pt x="11030" y="10272"/>
                  </a:lnTo>
                  <a:lnTo>
                    <a:pt x="11030" y="8385"/>
                  </a:lnTo>
                  <a:lnTo>
                    <a:pt x="2058" y="8385"/>
                  </a:lnTo>
                  <a:lnTo>
                    <a:pt x="2058" y="1888"/>
                  </a:lnTo>
                  <a:lnTo>
                    <a:pt x="12128" y="1888"/>
                  </a:lnTo>
                  <a:lnTo>
                    <a:pt x="1212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 name="Google Shape;412;p70"/>
            <p:cNvSpPr/>
            <p:nvPr/>
          </p:nvSpPr>
          <p:spPr>
            <a:xfrm>
              <a:off x="4394350" y="2633375"/>
              <a:ext cx="294700" cy="441300"/>
            </a:xfrm>
            <a:custGeom>
              <a:rect b="b" l="l" r="r" t="t"/>
              <a:pathLst>
                <a:path extrusionOk="0" h="17652" w="11788">
                  <a:moveTo>
                    <a:pt x="0" y="1"/>
                  </a:moveTo>
                  <a:lnTo>
                    <a:pt x="0" y="17651"/>
                  </a:lnTo>
                  <a:lnTo>
                    <a:pt x="11788" y="17651"/>
                  </a:lnTo>
                  <a:lnTo>
                    <a:pt x="11788" y="15748"/>
                  </a:lnTo>
                  <a:lnTo>
                    <a:pt x="2042" y="15748"/>
                  </a:lnTo>
                  <a:lnTo>
                    <a:pt x="204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 name="Google Shape;413;p70"/>
            <p:cNvSpPr/>
            <p:nvPr/>
          </p:nvSpPr>
          <p:spPr>
            <a:xfrm>
              <a:off x="4799650" y="2633375"/>
              <a:ext cx="377850" cy="449025"/>
            </a:xfrm>
            <a:custGeom>
              <a:rect b="b" l="l" r="r" t="t"/>
              <a:pathLst>
                <a:path extrusionOk="0" h="17961" w="15114">
                  <a:moveTo>
                    <a:pt x="0" y="1"/>
                  </a:moveTo>
                  <a:lnTo>
                    <a:pt x="0" y="10102"/>
                  </a:lnTo>
                  <a:cubicBezTo>
                    <a:pt x="0" y="14789"/>
                    <a:pt x="3017" y="17960"/>
                    <a:pt x="7565" y="17960"/>
                  </a:cubicBezTo>
                  <a:cubicBezTo>
                    <a:pt x="12113" y="17960"/>
                    <a:pt x="15114" y="14789"/>
                    <a:pt x="15114" y="10102"/>
                  </a:cubicBezTo>
                  <a:lnTo>
                    <a:pt x="15114" y="1"/>
                  </a:lnTo>
                  <a:lnTo>
                    <a:pt x="13072" y="1"/>
                  </a:lnTo>
                  <a:lnTo>
                    <a:pt x="13072" y="10102"/>
                  </a:lnTo>
                  <a:cubicBezTo>
                    <a:pt x="13072" y="13552"/>
                    <a:pt x="10860" y="16042"/>
                    <a:pt x="7565" y="16042"/>
                  </a:cubicBezTo>
                  <a:cubicBezTo>
                    <a:pt x="4239" y="16042"/>
                    <a:pt x="2058" y="13552"/>
                    <a:pt x="2058" y="10102"/>
                  </a:cubicBezTo>
                  <a:lnTo>
                    <a:pt x="205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 name="Google Shape;414;p70"/>
            <p:cNvSpPr/>
            <p:nvPr/>
          </p:nvSpPr>
          <p:spPr>
            <a:xfrm>
              <a:off x="5357300" y="2633375"/>
              <a:ext cx="309025" cy="441300"/>
            </a:xfrm>
            <a:custGeom>
              <a:rect b="b" l="l" r="r" t="t"/>
              <a:pathLst>
                <a:path extrusionOk="0" h="17652" w="12361">
                  <a:moveTo>
                    <a:pt x="1" y="1"/>
                  </a:moveTo>
                  <a:lnTo>
                    <a:pt x="1" y="17651"/>
                  </a:lnTo>
                  <a:lnTo>
                    <a:pt x="12361" y="17651"/>
                  </a:lnTo>
                  <a:lnTo>
                    <a:pt x="12361" y="15748"/>
                  </a:lnTo>
                  <a:lnTo>
                    <a:pt x="2058" y="15748"/>
                  </a:lnTo>
                  <a:lnTo>
                    <a:pt x="2058" y="9839"/>
                  </a:lnTo>
                  <a:lnTo>
                    <a:pt x="11324" y="9839"/>
                  </a:lnTo>
                  <a:lnTo>
                    <a:pt x="11324" y="7936"/>
                  </a:lnTo>
                  <a:lnTo>
                    <a:pt x="2058" y="7936"/>
                  </a:lnTo>
                  <a:lnTo>
                    <a:pt x="2058" y="1888"/>
                  </a:lnTo>
                  <a:lnTo>
                    <a:pt x="12361" y="1888"/>
                  </a:lnTo>
                  <a:lnTo>
                    <a:pt x="1236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 name="Google Shape;415;p70"/>
            <p:cNvSpPr/>
            <p:nvPr/>
          </p:nvSpPr>
          <p:spPr>
            <a:xfrm>
              <a:off x="5819450" y="2633375"/>
              <a:ext cx="376700" cy="441300"/>
            </a:xfrm>
            <a:custGeom>
              <a:rect b="b" l="l" r="r" t="t"/>
              <a:pathLst>
                <a:path extrusionOk="0" h="17652" w="15068">
                  <a:moveTo>
                    <a:pt x="1" y="1"/>
                  </a:moveTo>
                  <a:lnTo>
                    <a:pt x="1" y="17651"/>
                  </a:lnTo>
                  <a:lnTo>
                    <a:pt x="2058" y="17651"/>
                  </a:lnTo>
                  <a:lnTo>
                    <a:pt x="2058" y="3744"/>
                  </a:lnTo>
                  <a:lnTo>
                    <a:pt x="13351" y="17651"/>
                  </a:lnTo>
                  <a:lnTo>
                    <a:pt x="15068" y="17651"/>
                  </a:lnTo>
                  <a:lnTo>
                    <a:pt x="15068" y="1"/>
                  </a:lnTo>
                  <a:lnTo>
                    <a:pt x="13011" y="1"/>
                  </a:lnTo>
                  <a:lnTo>
                    <a:pt x="13011"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 name="Google Shape;416;p70"/>
            <p:cNvSpPr/>
            <p:nvPr/>
          </p:nvSpPr>
          <p:spPr>
            <a:xfrm>
              <a:off x="6332275" y="2633375"/>
              <a:ext cx="376300" cy="441300"/>
            </a:xfrm>
            <a:custGeom>
              <a:rect b="b" l="l" r="r" t="t"/>
              <a:pathLst>
                <a:path extrusionOk="0" h="17652" w="15052">
                  <a:moveTo>
                    <a:pt x="0" y="1"/>
                  </a:moveTo>
                  <a:lnTo>
                    <a:pt x="0" y="1888"/>
                  </a:lnTo>
                  <a:lnTo>
                    <a:pt x="6482" y="1888"/>
                  </a:lnTo>
                  <a:lnTo>
                    <a:pt x="6482" y="17651"/>
                  </a:lnTo>
                  <a:lnTo>
                    <a:pt x="8539" y="17651"/>
                  </a:lnTo>
                  <a:lnTo>
                    <a:pt x="8539" y="1888"/>
                  </a:lnTo>
                  <a:lnTo>
                    <a:pt x="15052" y="1888"/>
                  </a:lnTo>
                  <a:lnTo>
                    <a:pt x="1505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 name="Google Shape;417;p70"/>
            <p:cNvSpPr/>
            <p:nvPr/>
          </p:nvSpPr>
          <p:spPr>
            <a:xfrm>
              <a:off x="1081200" y="2568025"/>
              <a:ext cx="575475" cy="575475"/>
            </a:xfrm>
            <a:custGeom>
              <a:rect b="b" l="l" r="r" t="t"/>
              <a:pathLst>
                <a:path extrusionOk="0" h="23019" w="23019">
                  <a:moveTo>
                    <a:pt x="11107" y="0"/>
                  </a:moveTo>
                  <a:cubicBezTo>
                    <a:pt x="11030" y="959"/>
                    <a:pt x="11014" y="1918"/>
                    <a:pt x="10953" y="2877"/>
                  </a:cubicBezTo>
                  <a:lnTo>
                    <a:pt x="10875" y="5755"/>
                  </a:lnTo>
                  <a:cubicBezTo>
                    <a:pt x="10860" y="6544"/>
                    <a:pt x="10844" y="7348"/>
                    <a:pt x="10844" y="8137"/>
                  </a:cubicBezTo>
                  <a:cubicBezTo>
                    <a:pt x="10519" y="7410"/>
                    <a:pt x="10210" y="6683"/>
                    <a:pt x="9885" y="5956"/>
                  </a:cubicBezTo>
                  <a:lnTo>
                    <a:pt x="8709" y="3326"/>
                  </a:lnTo>
                  <a:cubicBezTo>
                    <a:pt x="8307" y="2460"/>
                    <a:pt x="7905" y="1578"/>
                    <a:pt x="7472" y="727"/>
                  </a:cubicBezTo>
                  <a:lnTo>
                    <a:pt x="6729" y="1037"/>
                  </a:lnTo>
                  <a:cubicBezTo>
                    <a:pt x="7039" y="1949"/>
                    <a:pt x="7379" y="2847"/>
                    <a:pt x="7688" y="3744"/>
                  </a:cubicBezTo>
                  <a:lnTo>
                    <a:pt x="8725" y="6435"/>
                  </a:lnTo>
                  <a:cubicBezTo>
                    <a:pt x="9003" y="7178"/>
                    <a:pt x="9297" y="7905"/>
                    <a:pt x="9591" y="8648"/>
                  </a:cubicBezTo>
                  <a:cubicBezTo>
                    <a:pt x="9034" y="8091"/>
                    <a:pt x="8462" y="7534"/>
                    <a:pt x="7890" y="6992"/>
                  </a:cubicBezTo>
                  <a:lnTo>
                    <a:pt x="5801" y="5012"/>
                  </a:lnTo>
                  <a:cubicBezTo>
                    <a:pt x="5074" y="4378"/>
                    <a:pt x="4378" y="3713"/>
                    <a:pt x="3651" y="3079"/>
                  </a:cubicBezTo>
                  <a:lnTo>
                    <a:pt x="3079" y="3651"/>
                  </a:lnTo>
                  <a:cubicBezTo>
                    <a:pt x="3713" y="4378"/>
                    <a:pt x="4378" y="5090"/>
                    <a:pt x="5012" y="5801"/>
                  </a:cubicBezTo>
                  <a:lnTo>
                    <a:pt x="6992" y="7890"/>
                  </a:lnTo>
                  <a:cubicBezTo>
                    <a:pt x="7534" y="8462"/>
                    <a:pt x="8091" y="9034"/>
                    <a:pt x="8648" y="9591"/>
                  </a:cubicBezTo>
                  <a:cubicBezTo>
                    <a:pt x="7905" y="9297"/>
                    <a:pt x="7178" y="9003"/>
                    <a:pt x="6435" y="8725"/>
                  </a:cubicBezTo>
                  <a:lnTo>
                    <a:pt x="3744" y="7688"/>
                  </a:lnTo>
                  <a:cubicBezTo>
                    <a:pt x="2847" y="7379"/>
                    <a:pt x="1949" y="7039"/>
                    <a:pt x="1037" y="6729"/>
                  </a:cubicBezTo>
                  <a:lnTo>
                    <a:pt x="712" y="7472"/>
                  </a:lnTo>
                  <a:cubicBezTo>
                    <a:pt x="1578" y="7905"/>
                    <a:pt x="2460" y="8307"/>
                    <a:pt x="3326" y="8709"/>
                  </a:cubicBezTo>
                  <a:lnTo>
                    <a:pt x="5956" y="9885"/>
                  </a:lnTo>
                  <a:cubicBezTo>
                    <a:pt x="6667" y="10210"/>
                    <a:pt x="7395" y="10519"/>
                    <a:pt x="8137" y="10844"/>
                  </a:cubicBezTo>
                  <a:cubicBezTo>
                    <a:pt x="7333" y="10844"/>
                    <a:pt x="6544" y="10860"/>
                    <a:pt x="5755" y="10875"/>
                  </a:cubicBezTo>
                  <a:lnTo>
                    <a:pt x="2878" y="10952"/>
                  </a:lnTo>
                  <a:cubicBezTo>
                    <a:pt x="1918" y="11014"/>
                    <a:pt x="959" y="11030"/>
                    <a:pt x="0" y="11107"/>
                  </a:cubicBezTo>
                  <a:lnTo>
                    <a:pt x="0" y="11912"/>
                  </a:lnTo>
                  <a:cubicBezTo>
                    <a:pt x="959" y="11989"/>
                    <a:pt x="1918" y="12020"/>
                    <a:pt x="2878" y="12066"/>
                  </a:cubicBezTo>
                  <a:lnTo>
                    <a:pt x="5755" y="12144"/>
                  </a:lnTo>
                  <a:cubicBezTo>
                    <a:pt x="7441" y="12190"/>
                    <a:pt x="9127" y="12190"/>
                    <a:pt x="10813" y="12206"/>
                  </a:cubicBezTo>
                  <a:cubicBezTo>
                    <a:pt x="10829" y="13892"/>
                    <a:pt x="10844" y="15578"/>
                    <a:pt x="10891" y="17264"/>
                  </a:cubicBezTo>
                  <a:lnTo>
                    <a:pt x="10983" y="20141"/>
                  </a:lnTo>
                  <a:cubicBezTo>
                    <a:pt x="11030" y="21100"/>
                    <a:pt x="11061" y="22059"/>
                    <a:pt x="11138" y="23019"/>
                  </a:cubicBezTo>
                  <a:lnTo>
                    <a:pt x="11881" y="23019"/>
                  </a:lnTo>
                  <a:cubicBezTo>
                    <a:pt x="11943" y="22059"/>
                    <a:pt x="11973" y="21100"/>
                    <a:pt x="12020" y="20141"/>
                  </a:cubicBezTo>
                  <a:lnTo>
                    <a:pt x="12113" y="17264"/>
                  </a:lnTo>
                  <a:cubicBezTo>
                    <a:pt x="12144" y="16460"/>
                    <a:pt x="12159" y="15640"/>
                    <a:pt x="12159" y="14835"/>
                  </a:cubicBezTo>
                  <a:cubicBezTo>
                    <a:pt x="12484" y="15578"/>
                    <a:pt x="12809" y="16320"/>
                    <a:pt x="13149" y="17063"/>
                  </a:cubicBezTo>
                  <a:lnTo>
                    <a:pt x="14325" y="19693"/>
                  </a:lnTo>
                  <a:cubicBezTo>
                    <a:pt x="14743" y="20559"/>
                    <a:pt x="15145" y="21425"/>
                    <a:pt x="15562" y="22292"/>
                  </a:cubicBezTo>
                  <a:lnTo>
                    <a:pt x="16243" y="21998"/>
                  </a:lnTo>
                  <a:cubicBezTo>
                    <a:pt x="15949" y="21085"/>
                    <a:pt x="15609" y="20188"/>
                    <a:pt x="15284" y="19290"/>
                  </a:cubicBezTo>
                  <a:lnTo>
                    <a:pt x="14263" y="16599"/>
                  </a:lnTo>
                  <a:cubicBezTo>
                    <a:pt x="13985" y="15841"/>
                    <a:pt x="13691" y="15083"/>
                    <a:pt x="13381" y="14325"/>
                  </a:cubicBezTo>
                  <a:lnTo>
                    <a:pt x="13381" y="14325"/>
                  </a:lnTo>
                  <a:cubicBezTo>
                    <a:pt x="13969" y="14897"/>
                    <a:pt x="14557" y="15454"/>
                    <a:pt x="15145" y="16011"/>
                  </a:cubicBezTo>
                  <a:lnTo>
                    <a:pt x="17233" y="17991"/>
                  </a:lnTo>
                  <a:cubicBezTo>
                    <a:pt x="17960" y="18625"/>
                    <a:pt x="18656" y="19275"/>
                    <a:pt x="19383" y="19909"/>
                  </a:cubicBezTo>
                  <a:lnTo>
                    <a:pt x="19909" y="19383"/>
                  </a:lnTo>
                  <a:cubicBezTo>
                    <a:pt x="19275" y="18656"/>
                    <a:pt x="18625" y="17960"/>
                    <a:pt x="17976" y="17249"/>
                  </a:cubicBezTo>
                  <a:lnTo>
                    <a:pt x="16011" y="15145"/>
                  </a:lnTo>
                  <a:cubicBezTo>
                    <a:pt x="15454" y="14557"/>
                    <a:pt x="14882" y="13969"/>
                    <a:pt x="14325" y="13397"/>
                  </a:cubicBezTo>
                  <a:lnTo>
                    <a:pt x="14325" y="13397"/>
                  </a:lnTo>
                  <a:cubicBezTo>
                    <a:pt x="15067" y="13691"/>
                    <a:pt x="15825" y="13984"/>
                    <a:pt x="16583" y="14278"/>
                  </a:cubicBezTo>
                  <a:lnTo>
                    <a:pt x="19275" y="15299"/>
                  </a:lnTo>
                  <a:cubicBezTo>
                    <a:pt x="20188" y="15609"/>
                    <a:pt x="21085" y="15949"/>
                    <a:pt x="21998" y="16258"/>
                  </a:cubicBezTo>
                  <a:lnTo>
                    <a:pt x="22276" y="15578"/>
                  </a:lnTo>
                  <a:cubicBezTo>
                    <a:pt x="21425" y="15145"/>
                    <a:pt x="20544" y="14742"/>
                    <a:pt x="19677" y="14340"/>
                  </a:cubicBezTo>
                  <a:lnTo>
                    <a:pt x="17063" y="13149"/>
                  </a:lnTo>
                  <a:cubicBezTo>
                    <a:pt x="16320" y="12824"/>
                    <a:pt x="15578" y="12499"/>
                    <a:pt x="14820" y="12175"/>
                  </a:cubicBezTo>
                  <a:cubicBezTo>
                    <a:pt x="15640" y="12159"/>
                    <a:pt x="16444" y="12144"/>
                    <a:pt x="17264" y="12128"/>
                  </a:cubicBezTo>
                  <a:lnTo>
                    <a:pt x="20141" y="12035"/>
                  </a:lnTo>
                  <a:cubicBezTo>
                    <a:pt x="21100" y="11989"/>
                    <a:pt x="22060" y="11958"/>
                    <a:pt x="23019" y="11881"/>
                  </a:cubicBezTo>
                  <a:lnTo>
                    <a:pt x="23019" y="11138"/>
                  </a:lnTo>
                  <a:cubicBezTo>
                    <a:pt x="22060" y="11076"/>
                    <a:pt x="21100" y="11045"/>
                    <a:pt x="20141" y="10999"/>
                  </a:cubicBezTo>
                  <a:lnTo>
                    <a:pt x="17264" y="10906"/>
                  </a:lnTo>
                  <a:cubicBezTo>
                    <a:pt x="15578" y="10844"/>
                    <a:pt x="13892" y="10829"/>
                    <a:pt x="12206" y="10829"/>
                  </a:cubicBezTo>
                  <a:cubicBezTo>
                    <a:pt x="12190" y="9127"/>
                    <a:pt x="12190" y="7441"/>
                    <a:pt x="12144" y="5755"/>
                  </a:cubicBezTo>
                  <a:lnTo>
                    <a:pt x="12066" y="2877"/>
                  </a:lnTo>
                  <a:cubicBezTo>
                    <a:pt x="12020" y="1918"/>
                    <a:pt x="11989" y="959"/>
                    <a:pt x="11912"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 name="Google Shape;418;p70"/>
            <p:cNvSpPr/>
            <p:nvPr/>
          </p:nvSpPr>
          <p:spPr>
            <a:xfrm>
              <a:off x="897875" y="2384700"/>
              <a:ext cx="942125" cy="942125"/>
            </a:xfrm>
            <a:custGeom>
              <a:rect b="b" l="l" r="r" t="t"/>
              <a:pathLst>
                <a:path extrusionOk="0" h="37685" w="37685">
                  <a:moveTo>
                    <a:pt x="18842" y="1764"/>
                  </a:moveTo>
                  <a:cubicBezTo>
                    <a:pt x="28263" y="1764"/>
                    <a:pt x="35921" y="9422"/>
                    <a:pt x="35921" y="18842"/>
                  </a:cubicBezTo>
                  <a:cubicBezTo>
                    <a:pt x="35921" y="28263"/>
                    <a:pt x="28263" y="35921"/>
                    <a:pt x="18842" y="35921"/>
                  </a:cubicBezTo>
                  <a:cubicBezTo>
                    <a:pt x="9422" y="35921"/>
                    <a:pt x="1764" y="28263"/>
                    <a:pt x="1764" y="18842"/>
                  </a:cubicBezTo>
                  <a:cubicBezTo>
                    <a:pt x="1764" y="9422"/>
                    <a:pt x="9422" y="1764"/>
                    <a:pt x="18842" y="1764"/>
                  </a:cubicBezTo>
                  <a:close/>
                  <a:moveTo>
                    <a:pt x="18842" y="1"/>
                  </a:moveTo>
                  <a:cubicBezTo>
                    <a:pt x="8462" y="1"/>
                    <a:pt x="1" y="8462"/>
                    <a:pt x="1" y="18842"/>
                  </a:cubicBezTo>
                  <a:cubicBezTo>
                    <a:pt x="1" y="29238"/>
                    <a:pt x="8462" y="37684"/>
                    <a:pt x="18842" y="37684"/>
                  </a:cubicBezTo>
                  <a:cubicBezTo>
                    <a:pt x="29238" y="37684"/>
                    <a:pt x="37684" y="29238"/>
                    <a:pt x="37684" y="18842"/>
                  </a:cubicBezTo>
                  <a:cubicBezTo>
                    <a:pt x="37684" y="8462"/>
                    <a:pt x="29238" y="1"/>
                    <a:pt x="18842" y="1"/>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19" name="Google Shape;419;p70"/>
          <p:cNvSpPr/>
          <p:nvPr>
            <p:ph idx="2" type="pic"/>
          </p:nvPr>
        </p:nvSpPr>
        <p:spPr>
          <a:xfrm>
            <a:off x="1521333" y="8376033"/>
            <a:ext cx="1932000" cy="1932000"/>
          </a:xfrm>
          <a:prstGeom prst="ellipse">
            <a:avLst/>
          </a:prstGeom>
          <a:noFill/>
          <a:ln cap="flat" cmpd="sng" w="28575">
            <a:solidFill>
              <a:schemeClr val="lt1"/>
            </a:solidFill>
            <a:prstDash val="solid"/>
            <a:round/>
            <a:headEnd len="sm" w="sm" type="none"/>
            <a:tailEnd len="sm" w="sm" type="none"/>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cSld name="Breaker_Denim_1_1_1">
    <p:bg>
      <p:bgPr>
        <a:solidFill>
          <a:schemeClr val="dk2"/>
        </a:solidFill>
      </p:bgPr>
    </p:bg>
    <p:spTree>
      <p:nvGrpSpPr>
        <p:cNvPr id="420" name="Shape 420"/>
        <p:cNvGrpSpPr/>
        <p:nvPr/>
      </p:nvGrpSpPr>
      <p:grpSpPr>
        <a:xfrm>
          <a:off x="0" y="0"/>
          <a:ext cx="0" cy="0"/>
          <a:chOff x="0" y="0"/>
          <a:chExt cx="0" cy="0"/>
        </a:xfrm>
      </p:grpSpPr>
      <p:pic>
        <p:nvPicPr>
          <p:cNvPr id="421" name="Google Shape;421;p71"/>
          <p:cNvPicPr preferRelativeResize="0"/>
          <p:nvPr/>
        </p:nvPicPr>
        <p:blipFill>
          <a:blip r:embed="rId2">
            <a:alphaModFix/>
          </a:blip>
          <a:stretch>
            <a:fillRect/>
          </a:stretch>
        </p:blipFill>
        <p:spPr>
          <a:xfrm>
            <a:off x="0" y="47628"/>
            <a:ext cx="24380948" cy="13666662"/>
          </a:xfrm>
          <a:prstGeom prst="rect">
            <a:avLst/>
          </a:prstGeom>
          <a:noFill/>
          <a:ln>
            <a:noFill/>
          </a:ln>
        </p:spPr>
      </p:pic>
      <p:sp>
        <p:nvSpPr>
          <p:cNvPr id="422" name="Google Shape;422;p71"/>
          <p:cNvSpPr txBox="1"/>
          <p:nvPr>
            <p:ph type="title"/>
          </p:nvPr>
        </p:nvSpPr>
        <p:spPr>
          <a:xfrm>
            <a:off x="1218667" y="4153200"/>
            <a:ext cx="16973100" cy="5409600"/>
          </a:xfrm>
          <a:prstGeom prst="rect">
            <a:avLst/>
          </a:prstGeom>
        </p:spPr>
        <p:txBody>
          <a:bodyPr anchorCtr="0" anchor="ctr" bIns="121875" lIns="0" spcFirstLastPara="1" rIns="243825" wrap="square" tIns="121875">
            <a:noAutofit/>
          </a:bodyPr>
          <a:lstStyle>
            <a:lvl1pPr lvl="0" rtl="0">
              <a:spcBef>
                <a:spcPts val="0"/>
              </a:spcBef>
              <a:spcAft>
                <a:spcPts val="0"/>
              </a:spcAft>
              <a:buNone/>
              <a:defRPr i="1" sz="7300">
                <a:solidFill>
                  <a:schemeClr val="lt1"/>
                </a:solidFill>
              </a:defRPr>
            </a:lvl1pPr>
            <a:lvl2pPr lvl="1" rtl="0">
              <a:spcBef>
                <a:spcPts val="0"/>
              </a:spcBef>
              <a:spcAft>
                <a:spcPts val="0"/>
              </a:spcAft>
              <a:buNone/>
              <a:defRPr i="1" sz="7300">
                <a:solidFill>
                  <a:schemeClr val="lt1"/>
                </a:solidFill>
              </a:defRPr>
            </a:lvl2pPr>
            <a:lvl3pPr lvl="2" rtl="0">
              <a:spcBef>
                <a:spcPts val="0"/>
              </a:spcBef>
              <a:spcAft>
                <a:spcPts val="0"/>
              </a:spcAft>
              <a:buNone/>
              <a:defRPr i="1" sz="7300">
                <a:solidFill>
                  <a:schemeClr val="lt1"/>
                </a:solidFill>
              </a:defRPr>
            </a:lvl3pPr>
            <a:lvl4pPr lvl="3" rtl="0">
              <a:spcBef>
                <a:spcPts val="0"/>
              </a:spcBef>
              <a:spcAft>
                <a:spcPts val="0"/>
              </a:spcAft>
              <a:buNone/>
              <a:defRPr i="1" sz="7300">
                <a:solidFill>
                  <a:schemeClr val="lt1"/>
                </a:solidFill>
              </a:defRPr>
            </a:lvl4pPr>
            <a:lvl5pPr lvl="4" rtl="0">
              <a:spcBef>
                <a:spcPts val="0"/>
              </a:spcBef>
              <a:spcAft>
                <a:spcPts val="0"/>
              </a:spcAft>
              <a:buNone/>
              <a:defRPr i="1" sz="7300">
                <a:solidFill>
                  <a:schemeClr val="lt1"/>
                </a:solidFill>
              </a:defRPr>
            </a:lvl5pPr>
            <a:lvl6pPr lvl="5" rtl="0">
              <a:spcBef>
                <a:spcPts val="0"/>
              </a:spcBef>
              <a:spcAft>
                <a:spcPts val="0"/>
              </a:spcAft>
              <a:buNone/>
              <a:defRPr i="1" sz="7300">
                <a:solidFill>
                  <a:schemeClr val="lt1"/>
                </a:solidFill>
              </a:defRPr>
            </a:lvl6pPr>
            <a:lvl7pPr lvl="6" rtl="0">
              <a:spcBef>
                <a:spcPts val="0"/>
              </a:spcBef>
              <a:spcAft>
                <a:spcPts val="0"/>
              </a:spcAft>
              <a:buNone/>
              <a:defRPr i="1" sz="7300">
                <a:solidFill>
                  <a:schemeClr val="lt1"/>
                </a:solidFill>
              </a:defRPr>
            </a:lvl7pPr>
            <a:lvl8pPr lvl="7" rtl="0">
              <a:spcBef>
                <a:spcPts val="0"/>
              </a:spcBef>
              <a:spcAft>
                <a:spcPts val="0"/>
              </a:spcAft>
              <a:buNone/>
              <a:defRPr i="1" sz="7300">
                <a:solidFill>
                  <a:schemeClr val="lt1"/>
                </a:solidFill>
              </a:defRPr>
            </a:lvl8pPr>
            <a:lvl9pPr lvl="8" rtl="0">
              <a:spcBef>
                <a:spcPts val="0"/>
              </a:spcBef>
              <a:spcAft>
                <a:spcPts val="0"/>
              </a:spcAft>
              <a:buNone/>
              <a:defRPr i="1" sz="7300">
                <a:solidFill>
                  <a:schemeClr val="lt1"/>
                </a:solidFill>
              </a:defRPr>
            </a:lvl9pPr>
          </a:lstStyle>
          <a:p/>
        </p:txBody>
      </p:sp>
      <p:grpSp>
        <p:nvGrpSpPr>
          <p:cNvPr id="423" name="Google Shape;423;p71"/>
          <p:cNvGrpSpPr/>
          <p:nvPr/>
        </p:nvGrpSpPr>
        <p:grpSpPr>
          <a:xfrm>
            <a:off x="22422027" y="899277"/>
            <a:ext cx="743388" cy="742678"/>
            <a:chOff x="16729177" y="545963"/>
            <a:chExt cx="689727" cy="689133"/>
          </a:xfrm>
        </p:grpSpPr>
        <p:sp>
          <p:nvSpPr>
            <p:cNvPr id="424" name="Google Shape;424;p71"/>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425" name="Google Shape;425;p71"/>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v2">
  <p:cSld name="Breaker_Denim_1_1_1_1">
    <p:bg>
      <p:bgPr>
        <a:solidFill>
          <a:schemeClr val="dk2"/>
        </a:solidFill>
      </p:bgPr>
    </p:bg>
    <p:spTree>
      <p:nvGrpSpPr>
        <p:cNvPr id="426" name="Shape 426"/>
        <p:cNvGrpSpPr/>
        <p:nvPr/>
      </p:nvGrpSpPr>
      <p:grpSpPr>
        <a:xfrm>
          <a:off x="0" y="0"/>
          <a:ext cx="0" cy="0"/>
          <a:chOff x="0" y="0"/>
          <a:chExt cx="0" cy="0"/>
        </a:xfrm>
      </p:grpSpPr>
      <p:pic>
        <p:nvPicPr>
          <p:cNvPr id="427" name="Google Shape;427;p72"/>
          <p:cNvPicPr preferRelativeResize="0"/>
          <p:nvPr/>
        </p:nvPicPr>
        <p:blipFill>
          <a:blip r:embed="rId2">
            <a:alphaModFix/>
          </a:blip>
          <a:stretch>
            <a:fillRect/>
          </a:stretch>
        </p:blipFill>
        <p:spPr>
          <a:xfrm>
            <a:off x="0" y="1750267"/>
            <a:ext cx="24380948" cy="11964244"/>
          </a:xfrm>
          <a:prstGeom prst="rect">
            <a:avLst/>
          </a:prstGeom>
          <a:noFill/>
          <a:ln>
            <a:noFill/>
          </a:ln>
        </p:spPr>
      </p:pic>
      <p:sp>
        <p:nvSpPr>
          <p:cNvPr id="428" name="Google Shape;428;p72"/>
          <p:cNvSpPr txBox="1"/>
          <p:nvPr>
            <p:ph type="title"/>
          </p:nvPr>
        </p:nvSpPr>
        <p:spPr>
          <a:xfrm>
            <a:off x="1218667" y="4153200"/>
            <a:ext cx="16973100" cy="5409600"/>
          </a:xfrm>
          <a:prstGeom prst="rect">
            <a:avLst/>
          </a:prstGeom>
        </p:spPr>
        <p:txBody>
          <a:bodyPr anchorCtr="0" anchor="ctr" bIns="121875" lIns="0" spcFirstLastPara="1" rIns="243825" wrap="square" tIns="121875">
            <a:noAutofit/>
          </a:bodyPr>
          <a:lstStyle>
            <a:lvl1pPr lvl="0" rtl="0">
              <a:spcBef>
                <a:spcPts val="0"/>
              </a:spcBef>
              <a:spcAft>
                <a:spcPts val="0"/>
              </a:spcAft>
              <a:buNone/>
              <a:defRPr i="1" sz="7300">
                <a:solidFill>
                  <a:schemeClr val="lt1"/>
                </a:solidFill>
              </a:defRPr>
            </a:lvl1pPr>
            <a:lvl2pPr lvl="1" rtl="0">
              <a:spcBef>
                <a:spcPts val="0"/>
              </a:spcBef>
              <a:spcAft>
                <a:spcPts val="0"/>
              </a:spcAft>
              <a:buNone/>
              <a:defRPr i="1" sz="7300">
                <a:solidFill>
                  <a:schemeClr val="lt1"/>
                </a:solidFill>
              </a:defRPr>
            </a:lvl2pPr>
            <a:lvl3pPr lvl="2" rtl="0">
              <a:spcBef>
                <a:spcPts val="0"/>
              </a:spcBef>
              <a:spcAft>
                <a:spcPts val="0"/>
              </a:spcAft>
              <a:buNone/>
              <a:defRPr i="1" sz="7300">
                <a:solidFill>
                  <a:schemeClr val="lt1"/>
                </a:solidFill>
              </a:defRPr>
            </a:lvl3pPr>
            <a:lvl4pPr lvl="3" rtl="0">
              <a:spcBef>
                <a:spcPts val="0"/>
              </a:spcBef>
              <a:spcAft>
                <a:spcPts val="0"/>
              </a:spcAft>
              <a:buNone/>
              <a:defRPr i="1" sz="7300">
                <a:solidFill>
                  <a:schemeClr val="lt1"/>
                </a:solidFill>
              </a:defRPr>
            </a:lvl4pPr>
            <a:lvl5pPr lvl="4" rtl="0">
              <a:spcBef>
                <a:spcPts val="0"/>
              </a:spcBef>
              <a:spcAft>
                <a:spcPts val="0"/>
              </a:spcAft>
              <a:buNone/>
              <a:defRPr i="1" sz="7300">
                <a:solidFill>
                  <a:schemeClr val="lt1"/>
                </a:solidFill>
              </a:defRPr>
            </a:lvl5pPr>
            <a:lvl6pPr lvl="5" rtl="0">
              <a:spcBef>
                <a:spcPts val="0"/>
              </a:spcBef>
              <a:spcAft>
                <a:spcPts val="0"/>
              </a:spcAft>
              <a:buNone/>
              <a:defRPr i="1" sz="7300">
                <a:solidFill>
                  <a:schemeClr val="lt1"/>
                </a:solidFill>
              </a:defRPr>
            </a:lvl6pPr>
            <a:lvl7pPr lvl="6" rtl="0">
              <a:spcBef>
                <a:spcPts val="0"/>
              </a:spcBef>
              <a:spcAft>
                <a:spcPts val="0"/>
              </a:spcAft>
              <a:buNone/>
              <a:defRPr i="1" sz="7300">
                <a:solidFill>
                  <a:schemeClr val="lt1"/>
                </a:solidFill>
              </a:defRPr>
            </a:lvl7pPr>
            <a:lvl8pPr lvl="7" rtl="0">
              <a:spcBef>
                <a:spcPts val="0"/>
              </a:spcBef>
              <a:spcAft>
                <a:spcPts val="0"/>
              </a:spcAft>
              <a:buNone/>
              <a:defRPr i="1" sz="7300">
                <a:solidFill>
                  <a:schemeClr val="lt1"/>
                </a:solidFill>
              </a:defRPr>
            </a:lvl8pPr>
            <a:lvl9pPr lvl="8" rtl="0">
              <a:spcBef>
                <a:spcPts val="0"/>
              </a:spcBef>
              <a:spcAft>
                <a:spcPts val="0"/>
              </a:spcAft>
              <a:buNone/>
              <a:defRPr i="1" sz="7300">
                <a:solidFill>
                  <a:schemeClr val="lt1"/>
                </a:solidFill>
              </a:defRPr>
            </a:lvl9pPr>
          </a:lstStyle>
          <a:p/>
        </p:txBody>
      </p:sp>
      <p:grpSp>
        <p:nvGrpSpPr>
          <p:cNvPr id="429" name="Google Shape;429;p72"/>
          <p:cNvGrpSpPr/>
          <p:nvPr/>
        </p:nvGrpSpPr>
        <p:grpSpPr>
          <a:xfrm>
            <a:off x="22422027" y="899277"/>
            <a:ext cx="743388" cy="742678"/>
            <a:chOff x="16729177" y="545963"/>
            <a:chExt cx="689727" cy="689133"/>
          </a:xfrm>
        </p:grpSpPr>
        <p:sp>
          <p:nvSpPr>
            <p:cNvPr id="430" name="Google Shape;430;p72"/>
            <p:cNvSpPr/>
            <p:nvPr/>
          </p:nvSpPr>
          <p:spPr>
            <a:xfrm>
              <a:off x="16863453" y="680513"/>
              <a:ext cx="421170" cy="420033"/>
            </a:xfrm>
            <a:custGeom>
              <a:rect b="b" l="l" r="r" t="t"/>
              <a:pathLst>
                <a:path extrusionOk="0" h="9050" w="9074">
                  <a:moveTo>
                    <a:pt x="4370" y="0"/>
                  </a:moveTo>
                  <a:cubicBezTo>
                    <a:pt x="4334" y="369"/>
                    <a:pt x="4323" y="750"/>
                    <a:pt x="4311" y="1131"/>
                  </a:cubicBezTo>
                  <a:lnTo>
                    <a:pt x="4275" y="2263"/>
                  </a:lnTo>
                  <a:cubicBezTo>
                    <a:pt x="4263" y="2572"/>
                    <a:pt x="4263" y="2882"/>
                    <a:pt x="4263" y="3191"/>
                  </a:cubicBezTo>
                  <a:cubicBezTo>
                    <a:pt x="4144" y="2917"/>
                    <a:pt x="4001" y="2620"/>
                    <a:pt x="3894" y="2334"/>
                  </a:cubicBezTo>
                  <a:lnTo>
                    <a:pt x="3430" y="1298"/>
                  </a:lnTo>
                  <a:cubicBezTo>
                    <a:pt x="3263" y="953"/>
                    <a:pt x="3108" y="608"/>
                    <a:pt x="2941" y="262"/>
                  </a:cubicBezTo>
                  <a:lnTo>
                    <a:pt x="2644" y="381"/>
                  </a:lnTo>
                  <a:cubicBezTo>
                    <a:pt x="2763" y="739"/>
                    <a:pt x="2894" y="1096"/>
                    <a:pt x="3025" y="1453"/>
                  </a:cubicBezTo>
                  <a:lnTo>
                    <a:pt x="3430" y="2513"/>
                  </a:lnTo>
                  <a:cubicBezTo>
                    <a:pt x="3549" y="2810"/>
                    <a:pt x="3656" y="3096"/>
                    <a:pt x="3775" y="3394"/>
                  </a:cubicBezTo>
                  <a:cubicBezTo>
                    <a:pt x="3549" y="3167"/>
                    <a:pt x="3322" y="2965"/>
                    <a:pt x="3096" y="2739"/>
                  </a:cubicBezTo>
                  <a:lnTo>
                    <a:pt x="2287" y="1965"/>
                  </a:lnTo>
                  <a:cubicBezTo>
                    <a:pt x="2001" y="1703"/>
                    <a:pt x="1727" y="1453"/>
                    <a:pt x="1429" y="1203"/>
                  </a:cubicBezTo>
                  <a:lnTo>
                    <a:pt x="1215" y="1429"/>
                  </a:lnTo>
                  <a:lnTo>
                    <a:pt x="1965" y="2274"/>
                  </a:lnTo>
                  <a:lnTo>
                    <a:pt x="2739" y="3096"/>
                  </a:lnTo>
                  <a:cubicBezTo>
                    <a:pt x="2953" y="3322"/>
                    <a:pt x="3180" y="3536"/>
                    <a:pt x="3394" y="3763"/>
                  </a:cubicBezTo>
                  <a:cubicBezTo>
                    <a:pt x="3120" y="3644"/>
                    <a:pt x="2822" y="3525"/>
                    <a:pt x="2525" y="3417"/>
                  </a:cubicBezTo>
                  <a:lnTo>
                    <a:pt x="1465" y="3025"/>
                  </a:lnTo>
                  <a:cubicBezTo>
                    <a:pt x="1108" y="2905"/>
                    <a:pt x="751" y="2751"/>
                    <a:pt x="393" y="2632"/>
                  </a:cubicBezTo>
                  <a:lnTo>
                    <a:pt x="274" y="2929"/>
                  </a:lnTo>
                  <a:lnTo>
                    <a:pt x="1298" y="3417"/>
                  </a:lnTo>
                  <a:lnTo>
                    <a:pt x="2346" y="3882"/>
                  </a:lnTo>
                  <a:cubicBezTo>
                    <a:pt x="2620" y="4013"/>
                    <a:pt x="2906" y="4132"/>
                    <a:pt x="3203" y="4251"/>
                  </a:cubicBezTo>
                  <a:cubicBezTo>
                    <a:pt x="2894" y="4251"/>
                    <a:pt x="2572" y="4275"/>
                    <a:pt x="2263" y="4275"/>
                  </a:cubicBezTo>
                  <a:lnTo>
                    <a:pt x="1132" y="4298"/>
                  </a:lnTo>
                  <a:cubicBezTo>
                    <a:pt x="763" y="4310"/>
                    <a:pt x="382" y="4334"/>
                    <a:pt x="1" y="4358"/>
                  </a:cubicBezTo>
                  <a:lnTo>
                    <a:pt x="1" y="4668"/>
                  </a:lnTo>
                  <a:cubicBezTo>
                    <a:pt x="382" y="4703"/>
                    <a:pt x="763" y="4715"/>
                    <a:pt x="1132" y="4727"/>
                  </a:cubicBezTo>
                  <a:lnTo>
                    <a:pt x="2263" y="4763"/>
                  </a:lnTo>
                  <a:cubicBezTo>
                    <a:pt x="2941" y="4775"/>
                    <a:pt x="3596" y="4775"/>
                    <a:pt x="4263" y="4787"/>
                  </a:cubicBezTo>
                  <a:cubicBezTo>
                    <a:pt x="4263" y="5465"/>
                    <a:pt x="4275" y="6120"/>
                    <a:pt x="4287" y="6787"/>
                  </a:cubicBezTo>
                  <a:lnTo>
                    <a:pt x="4323" y="7918"/>
                  </a:lnTo>
                  <a:cubicBezTo>
                    <a:pt x="4334" y="8287"/>
                    <a:pt x="4346" y="8680"/>
                    <a:pt x="4382" y="9049"/>
                  </a:cubicBezTo>
                  <a:lnTo>
                    <a:pt x="4680" y="9049"/>
                  </a:lnTo>
                  <a:cubicBezTo>
                    <a:pt x="4704" y="8680"/>
                    <a:pt x="4727" y="8287"/>
                    <a:pt x="4739" y="7918"/>
                  </a:cubicBezTo>
                  <a:lnTo>
                    <a:pt x="4763" y="6787"/>
                  </a:lnTo>
                  <a:cubicBezTo>
                    <a:pt x="4787" y="6477"/>
                    <a:pt x="4787" y="6144"/>
                    <a:pt x="4787" y="5834"/>
                  </a:cubicBezTo>
                  <a:cubicBezTo>
                    <a:pt x="4906" y="6132"/>
                    <a:pt x="5037" y="6418"/>
                    <a:pt x="5168" y="6715"/>
                  </a:cubicBezTo>
                  <a:lnTo>
                    <a:pt x="5632" y="7739"/>
                  </a:lnTo>
                  <a:cubicBezTo>
                    <a:pt x="5799" y="8085"/>
                    <a:pt x="5942" y="8418"/>
                    <a:pt x="6120" y="8763"/>
                  </a:cubicBezTo>
                  <a:lnTo>
                    <a:pt x="6394" y="8656"/>
                  </a:lnTo>
                  <a:cubicBezTo>
                    <a:pt x="6275" y="8299"/>
                    <a:pt x="6132" y="7942"/>
                    <a:pt x="6013" y="7585"/>
                  </a:cubicBezTo>
                  <a:lnTo>
                    <a:pt x="5620" y="6525"/>
                  </a:lnTo>
                  <a:cubicBezTo>
                    <a:pt x="5501" y="6227"/>
                    <a:pt x="5382" y="5930"/>
                    <a:pt x="5275" y="5632"/>
                  </a:cubicBezTo>
                  <a:lnTo>
                    <a:pt x="5275" y="5632"/>
                  </a:lnTo>
                  <a:cubicBezTo>
                    <a:pt x="5501" y="5858"/>
                    <a:pt x="5739" y="6084"/>
                    <a:pt x="5977" y="6311"/>
                  </a:cubicBezTo>
                  <a:lnTo>
                    <a:pt x="6811" y="7085"/>
                  </a:lnTo>
                  <a:cubicBezTo>
                    <a:pt x="7085" y="7335"/>
                    <a:pt x="7359" y="7585"/>
                    <a:pt x="7656" y="7847"/>
                  </a:cubicBezTo>
                  <a:lnTo>
                    <a:pt x="7859" y="7632"/>
                  </a:lnTo>
                  <a:lnTo>
                    <a:pt x="7109" y="6787"/>
                  </a:lnTo>
                  <a:lnTo>
                    <a:pt x="6335" y="5953"/>
                  </a:lnTo>
                  <a:cubicBezTo>
                    <a:pt x="6108" y="5715"/>
                    <a:pt x="5882" y="5489"/>
                    <a:pt x="5656" y="5251"/>
                  </a:cubicBezTo>
                  <a:lnTo>
                    <a:pt x="5656" y="5251"/>
                  </a:lnTo>
                  <a:cubicBezTo>
                    <a:pt x="5954" y="5370"/>
                    <a:pt x="6251" y="5489"/>
                    <a:pt x="6549" y="5596"/>
                  </a:cubicBezTo>
                  <a:lnTo>
                    <a:pt x="7609" y="5989"/>
                  </a:lnTo>
                  <a:cubicBezTo>
                    <a:pt x="7966" y="6108"/>
                    <a:pt x="8323" y="6251"/>
                    <a:pt x="8680" y="6370"/>
                  </a:cubicBezTo>
                  <a:lnTo>
                    <a:pt x="8787" y="6096"/>
                  </a:lnTo>
                  <a:lnTo>
                    <a:pt x="7763" y="5608"/>
                  </a:lnTo>
                  <a:lnTo>
                    <a:pt x="6728" y="5144"/>
                  </a:lnTo>
                  <a:cubicBezTo>
                    <a:pt x="6430" y="5013"/>
                    <a:pt x="6156" y="4894"/>
                    <a:pt x="5858" y="4763"/>
                  </a:cubicBezTo>
                  <a:cubicBezTo>
                    <a:pt x="6168" y="4763"/>
                    <a:pt x="6489" y="4739"/>
                    <a:pt x="6811" y="4739"/>
                  </a:cubicBezTo>
                  <a:lnTo>
                    <a:pt x="7942" y="4715"/>
                  </a:lnTo>
                  <a:cubicBezTo>
                    <a:pt x="8311" y="4703"/>
                    <a:pt x="8692" y="4679"/>
                    <a:pt x="9073" y="4656"/>
                  </a:cubicBezTo>
                  <a:lnTo>
                    <a:pt x="9073" y="4358"/>
                  </a:lnTo>
                  <a:cubicBezTo>
                    <a:pt x="8692" y="4322"/>
                    <a:pt x="8311" y="4310"/>
                    <a:pt x="7942" y="4298"/>
                  </a:cubicBezTo>
                  <a:lnTo>
                    <a:pt x="6775" y="4287"/>
                  </a:lnTo>
                  <a:cubicBezTo>
                    <a:pt x="6108" y="4275"/>
                    <a:pt x="5454" y="4251"/>
                    <a:pt x="4787" y="4251"/>
                  </a:cubicBezTo>
                  <a:cubicBezTo>
                    <a:pt x="4787" y="3584"/>
                    <a:pt x="4787" y="2929"/>
                    <a:pt x="4763" y="2263"/>
                  </a:cubicBezTo>
                  <a:lnTo>
                    <a:pt x="4739" y="1131"/>
                  </a:lnTo>
                  <a:cubicBezTo>
                    <a:pt x="4727" y="750"/>
                    <a:pt x="4704" y="369"/>
                    <a:pt x="4680"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sp>
          <p:nvSpPr>
            <p:cNvPr id="431" name="Google Shape;431;p72"/>
            <p:cNvSpPr/>
            <p:nvPr/>
          </p:nvSpPr>
          <p:spPr>
            <a:xfrm>
              <a:off x="16729177" y="545963"/>
              <a:ext cx="689727" cy="689133"/>
            </a:xfrm>
            <a:custGeom>
              <a:rect b="b" l="l" r="r" t="t"/>
              <a:pathLst>
                <a:path extrusionOk="0" h="14848" w="14860">
                  <a:moveTo>
                    <a:pt x="7430" y="691"/>
                  </a:moveTo>
                  <a:cubicBezTo>
                    <a:pt x="11133" y="691"/>
                    <a:pt x="14157" y="3703"/>
                    <a:pt x="14157" y="7418"/>
                  </a:cubicBezTo>
                  <a:cubicBezTo>
                    <a:pt x="14157" y="11121"/>
                    <a:pt x="11133" y="14145"/>
                    <a:pt x="7430" y="14145"/>
                  </a:cubicBezTo>
                  <a:cubicBezTo>
                    <a:pt x="3727" y="14145"/>
                    <a:pt x="703" y="11121"/>
                    <a:pt x="703" y="7418"/>
                  </a:cubicBezTo>
                  <a:cubicBezTo>
                    <a:pt x="703" y="3703"/>
                    <a:pt x="3727" y="691"/>
                    <a:pt x="7430" y="691"/>
                  </a:cubicBezTo>
                  <a:close/>
                  <a:moveTo>
                    <a:pt x="7430" y="0"/>
                  </a:moveTo>
                  <a:cubicBezTo>
                    <a:pt x="3334" y="0"/>
                    <a:pt x="1" y="3334"/>
                    <a:pt x="1" y="7430"/>
                  </a:cubicBezTo>
                  <a:cubicBezTo>
                    <a:pt x="1" y="11525"/>
                    <a:pt x="3334" y="14847"/>
                    <a:pt x="7430" y="14847"/>
                  </a:cubicBezTo>
                  <a:cubicBezTo>
                    <a:pt x="11526" y="14847"/>
                    <a:pt x="14860" y="11513"/>
                    <a:pt x="14860" y="7418"/>
                  </a:cubicBezTo>
                  <a:cubicBezTo>
                    <a:pt x="14860" y="3322"/>
                    <a:pt x="11526" y="0"/>
                    <a:pt x="7430"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FFFFFF"/>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3_column">
  <p:cSld name="Title and Content_3_column">
    <p:spTree>
      <p:nvGrpSpPr>
        <p:cNvPr id="46" name="Shape 46"/>
        <p:cNvGrpSpPr/>
        <p:nvPr/>
      </p:nvGrpSpPr>
      <p:grpSpPr>
        <a:xfrm>
          <a:off x="0" y="0"/>
          <a:ext cx="0" cy="0"/>
          <a:chOff x="0" y="0"/>
          <a:chExt cx="0" cy="0"/>
        </a:xfrm>
      </p:grpSpPr>
      <p:sp>
        <p:nvSpPr>
          <p:cNvPr id="47" name="Google Shape;47;p8"/>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829494"/>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rgbClr val="829494"/>
              </a:solidFill>
              <a:latin typeface="Montserrat"/>
              <a:ea typeface="Montserrat"/>
              <a:cs typeface="Montserrat"/>
              <a:sym typeface="Montserrat"/>
            </a:endParaRPr>
          </a:p>
        </p:txBody>
      </p:sp>
      <p:sp>
        <p:nvSpPr>
          <p:cNvPr id="48" name="Google Shape;48;p8"/>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dk2"/>
              </a:buClr>
              <a:buSzPts val="6400"/>
              <a:buNone/>
              <a:defRPr>
                <a:solidFill>
                  <a:schemeClr val="dk2"/>
                </a:solidFill>
              </a:defRPr>
            </a:lvl1pPr>
            <a:lvl2pPr lvl="1" algn="l">
              <a:lnSpc>
                <a:spcPct val="100000"/>
              </a:lnSpc>
              <a:spcBef>
                <a:spcPts val="0"/>
              </a:spcBef>
              <a:spcAft>
                <a:spcPts val="0"/>
              </a:spcAft>
              <a:buSzPts val="6400"/>
              <a:buNone/>
              <a:defRPr/>
            </a:lvl2pPr>
            <a:lvl3pPr lvl="2" algn="l">
              <a:lnSpc>
                <a:spcPct val="100000"/>
              </a:lnSpc>
              <a:spcBef>
                <a:spcPts val="0"/>
              </a:spcBef>
              <a:spcAft>
                <a:spcPts val="0"/>
              </a:spcAft>
              <a:buSzPts val="6400"/>
              <a:buNone/>
              <a:defRPr/>
            </a:lvl3pPr>
            <a:lvl4pPr lvl="3" algn="l">
              <a:lnSpc>
                <a:spcPct val="100000"/>
              </a:lnSpc>
              <a:spcBef>
                <a:spcPts val="0"/>
              </a:spcBef>
              <a:spcAft>
                <a:spcPts val="0"/>
              </a:spcAft>
              <a:buSzPts val="6400"/>
              <a:buNone/>
              <a:defRPr/>
            </a:lvl4pPr>
            <a:lvl5pPr lvl="4" algn="l">
              <a:lnSpc>
                <a:spcPct val="100000"/>
              </a:lnSpc>
              <a:spcBef>
                <a:spcPts val="0"/>
              </a:spcBef>
              <a:spcAft>
                <a:spcPts val="0"/>
              </a:spcAft>
              <a:buSzPts val="6400"/>
              <a:buNone/>
              <a:defRPr/>
            </a:lvl5pPr>
            <a:lvl6pPr lvl="5" algn="l">
              <a:lnSpc>
                <a:spcPct val="100000"/>
              </a:lnSpc>
              <a:spcBef>
                <a:spcPts val="0"/>
              </a:spcBef>
              <a:spcAft>
                <a:spcPts val="0"/>
              </a:spcAft>
              <a:buSzPts val="6400"/>
              <a:buNone/>
              <a:defRPr/>
            </a:lvl6pPr>
            <a:lvl7pPr lvl="6" algn="l">
              <a:lnSpc>
                <a:spcPct val="100000"/>
              </a:lnSpc>
              <a:spcBef>
                <a:spcPts val="0"/>
              </a:spcBef>
              <a:spcAft>
                <a:spcPts val="0"/>
              </a:spcAft>
              <a:buSzPts val="6400"/>
              <a:buNone/>
              <a:defRPr/>
            </a:lvl7pPr>
            <a:lvl8pPr lvl="7" algn="l">
              <a:lnSpc>
                <a:spcPct val="100000"/>
              </a:lnSpc>
              <a:spcBef>
                <a:spcPts val="0"/>
              </a:spcBef>
              <a:spcAft>
                <a:spcPts val="0"/>
              </a:spcAft>
              <a:buSzPts val="6400"/>
              <a:buNone/>
              <a:defRPr/>
            </a:lvl8pPr>
            <a:lvl9pPr lvl="8" algn="l">
              <a:lnSpc>
                <a:spcPct val="100000"/>
              </a:lnSpc>
              <a:spcBef>
                <a:spcPts val="0"/>
              </a:spcBef>
              <a:spcAft>
                <a:spcPts val="0"/>
              </a:spcAft>
              <a:buSzPts val="6400"/>
              <a:buNone/>
              <a:defRPr/>
            </a:lvl9pPr>
          </a:lstStyle>
          <a:p/>
        </p:txBody>
      </p:sp>
      <p:sp>
        <p:nvSpPr>
          <p:cNvPr id="49" name="Google Shape;49;p8"/>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8"/>
          <p:cNvSpPr txBox="1"/>
          <p:nvPr>
            <p:ph idx="1" type="body"/>
          </p:nvPr>
        </p:nvSpPr>
        <p:spPr>
          <a:xfrm>
            <a:off x="914405" y="2636107"/>
            <a:ext cx="6745500" cy="93240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Clr>
                <a:schemeClr val="dk1"/>
              </a:buClr>
              <a:buSzPts val="3700"/>
              <a:buChar char="•"/>
              <a:defRPr/>
            </a:lvl1pPr>
            <a:lvl2pPr indent="-463550" lvl="1" marL="914400" algn="l">
              <a:lnSpc>
                <a:spcPct val="100000"/>
              </a:lnSpc>
              <a:spcBef>
                <a:spcPts val="1100"/>
              </a:spcBef>
              <a:spcAft>
                <a:spcPts val="0"/>
              </a:spcAft>
              <a:buClr>
                <a:schemeClr val="dk1"/>
              </a:buClr>
              <a:buSzPts val="3700"/>
              <a:buChar char="•"/>
              <a:defRPr/>
            </a:lvl2pPr>
            <a:lvl3pPr indent="-463550" lvl="2" marL="1371600" algn="l">
              <a:lnSpc>
                <a:spcPct val="100000"/>
              </a:lnSpc>
              <a:spcBef>
                <a:spcPts val="1100"/>
              </a:spcBef>
              <a:spcAft>
                <a:spcPts val="0"/>
              </a:spcAft>
              <a:buClr>
                <a:schemeClr val="dk1"/>
              </a:buClr>
              <a:buSzPts val="3700"/>
              <a:buChar char="•"/>
              <a:defRPr/>
            </a:lvl3pPr>
            <a:lvl4pPr indent="-463550" lvl="3" marL="1828800" algn="l">
              <a:lnSpc>
                <a:spcPct val="100000"/>
              </a:lnSpc>
              <a:spcBef>
                <a:spcPts val="1100"/>
              </a:spcBef>
              <a:spcAft>
                <a:spcPts val="0"/>
              </a:spcAft>
              <a:buClr>
                <a:schemeClr val="dk1"/>
              </a:buClr>
              <a:buSzPts val="3700"/>
              <a:buChar char="•"/>
              <a:defRPr/>
            </a:lvl4pPr>
            <a:lvl5pPr indent="-463550" lvl="4" marL="2286000" algn="l">
              <a:lnSpc>
                <a:spcPct val="100000"/>
              </a:lnSpc>
              <a:spcBef>
                <a:spcPts val="1100"/>
              </a:spcBef>
              <a:spcAft>
                <a:spcPts val="0"/>
              </a:spcAft>
              <a:buClr>
                <a:schemeClr val="dk1"/>
              </a:buClr>
              <a:buSzPts val="3700"/>
              <a:buChar char="•"/>
              <a:defRPr/>
            </a:lvl5pPr>
            <a:lvl6pPr indent="-463550" lvl="5" marL="2743200" algn="l">
              <a:lnSpc>
                <a:spcPct val="100000"/>
              </a:lnSpc>
              <a:spcBef>
                <a:spcPts val="1100"/>
              </a:spcBef>
              <a:spcAft>
                <a:spcPts val="0"/>
              </a:spcAft>
              <a:buClr>
                <a:schemeClr val="dk1"/>
              </a:buClr>
              <a:buSzPts val="3700"/>
              <a:buChar char="•"/>
              <a:defRPr/>
            </a:lvl6pPr>
            <a:lvl7pPr indent="-463550" lvl="6" marL="3200400" algn="l">
              <a:lnSpc>
                <a:spcPct val="100000"/>
              </a:lnSpc>
              <a:spcBef>
                <a:spcPts val="1100"/>
              </a:spcBef>
              <a:spcAft>
                <a:spcPts val="0"/>
              </a:spcAft>
              <a:buClr>
                <a:schemeClr val="dk1"/>
              </a:buClr>
              <a:buSzPts val="3700"/>
              <a:buChar char="•"/>
              <a:defRPr/>
            </a:lvl7pPr>
            <a:lvl8pPr indent="-463550" lvl="7" marL="3657600" algn="l">
              <a:lnSpc>
                <a:spcPct val="100000"/>
              </a:lnSpc>
              <a:spcBef>
                <a:spcPts val="1100"/>
              </a:spcBef>
              <a:spcAft>
                <a:spcPts val="0"/>
              </a:spcAft>
              <a:buClr>
                <a:schemeClr val="dk1"/>
              </a:buClr>
              <a:buSzPts val="3700"/>
              <a:buChar char="•"/>
              <a:defRPr/>
            </a:lvl8pPr>
            <a:lvl9pPr indent="-463550" lvl="8" marL="4114800" algn="l">
              <a:lnSpc>
                <a:spcPct val="100000"/>
              </a:lnSpc>
              <a:spcBef>
                <a:spcPts val="1100"/>
              </a:spcBef>
              <a:spcAft>
                <a:spcPts val="0"/>
              </a:spcAft>
              <a:buClr>
                <a:schemeClr val="dk1"/>
              </a:buClr>
              <a:buSzPts val="3700"/>
              <a:buChar char="•"/>
              <a:defRPr/>
            </a:lvl9pPr>
          </a:lstStyle>
          <a:p/>
        </p:txBody>
      </p:sp>
      <p:sp>
        <p:nvSpPr>
          <p:cNvPr id="51" name="Google Shape;51;p8"/>
          <p:cNvSpPr txBox="1"/>
          <p:nvPr>
            <p:ph idx="2" type="body"/>
          </p:nvPr>
        </p:nvSpPr>
        <p:spPr>
          <a:xfrm>
            <a:off x="8819363" y="2636107"/>
            <a:ext cx="6745500" cy="93240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Clr>
                <a:schemeClr val="dk1"/>
              </a:buClr>
              <a:buSzPts val="3700"/>
              <a:buChar char="•"/>
              <a:defRPr/>
            </a:lvl1pPr>
            <a:lvl2pPr indent="-463550" lvl="1" marL="914400" algn="l">
              <a:lnSpc>
                <a:spcPct val="100000"/>
              </a:lnSpc>
              <a:spcBef>
                <a:spcPts val="1100"/>
              </a:spcBef>
              <a:spcAft>
                <a:spcPts val="0"/>
              </a:spcAft>
              <a:buClr>
                <a:schemeClr val="dk1"/>
              </a:buClr>
              <a:buSzPts val="3700"/>
              <a:buChar char="•"/>
              <a:defRPr/>
            </a:lvl2pPr>
            <a:lvl3pPr indent="-463550" lvl="2" marL="1371600" algn="l">
              <a:lnSpc>
                <a:spcPct val="100000"/>
              </a:lnSpc>
              <a:spcBef>
                <a:spcPts val="1100"/>
              </a:spcBef>
              <a:spcAft>
                <a:spcPts val="0"/>
              </a:spcAft>
              <a:buClr>
                <a:schemeClr val="dk1"/>
              </a:buClr>
              <a:buSzPts val="3700"/>
              <a:buChar char="•"/>
              <a:defRPr/>
            </a:lvl3pPr>
            <a:lvl4pPr indent="-463550" lvl="3" marL="1828800" algn="l">
              <a:lnSpc>
                <a:spcPct val="100000"/>
              </a:lnSpc>
              <a:spcBef>
                <a:spcPts val="1100"/>
              </a:spcBef>
              <a:spcAft>
                <a:spcPts val="0"/>
              </a:spcAft>
              <a:buClr>
                <a:schemeClr val="dk1"/>
              </a:buClr>
              <a:buSzPts val="3700"/>
              <a:buChar char="•"/>
              <a:defRPr/>
            </a:lvl4pPr>
            <a:lvl5pPr indent="-463550" lvl="4" marL="2286000" algn="l">
              <a:lnSpc>
                <a:spcPct val="100000"/>
              </a:lnSpc>
              <a:spcBef>
                <a:spcPts val="1100"/>
              </a:spcBef>
              <a:spcAft>
                <a:spcPts val="0"/>
              </a:spcAft>
              <a:buClr>
                <a:schemeClr val="dk1"/>
              </a:buClr>
              <a:buSzPts val="3700"/>
              <a:buChar char="•"/>
              <a:defRPr/>
            </a:lvl5pPr>
            <a:lvl6pPr indent="-463550" lvl="5" marL="2743200" algn="l">
              <a:lnSpc>
                <a:spcPct val="100000"/>
              </a:lnSpc>
              <a:spcBef>
                <a:spcPts val="1100"/>
              </a:spcBef>
              <a:spcAft>
                <a:spcPts val="0"/>
              </a:spcAft>
              <a:buClr>
                <a:schemeClr val="dk1"/>
              </a:buClr>
              <a:buSzPts val="3700"/>
              <a:buChar char="•"/>
              <a:defRPr/>
            </a:lvl6pPr>
            <a:lvl7pPr indent="-463550" lvl="6" marL="3200400" algn="l">
              <a:lnSpc>
                <a:spcPct val="100000"/>
              </a:lnSpc>
              <a:spcBef>
                <a:spcPts val="1100"/>
              </a:spcBef>
              <a:spcAft>
                <a:spcPts val="0"/>
              </a:spcAft>
              <a:buClr>
                <a:schemeClr val="dk1"/>
              </a:buClr>
              <a:buSzPts val="3700"/>
              <a:buChar char="•"/>
              <a:defRPr/>
            </a:lvl7pPr>
            <a:lvl8pPr indent="-463550" lvl="7" marL="3657600" algn="l">
              <a:lnSpc>
                <a:spcPct val="100000"/>
              </a:lnSpc>
              <a:spcBef>
                <a:spcPts val="1100"/>
              </a:spcBef>
              <a:spcAft>
                <a:spcPts val="0"/>
              </a:spcAft>
              <a:buClr>
                <a:schemeClr val="dk1"/>
              </a:buClr>
              <a:buSzPts val="3700"/>
              <a:buChar char="•"/>
              <a:defRPr/>
            </a:lvl8pPr>
            <a:lvl9pPr indent="-463550" lvl="8" marL="4114800" algn="l">
              <a:lnSpc>
                <a:spcPct val="100000"/>
              </a:lnSpc>
              <a:spcBef>
                <a:spcPts val="1100"/>
              </a:spcBef>
              <a:spcAft>
                <a:spcPts val="0"/>
              </a:spcAft>
              <a:buClr>
                <a:schemeClr val="dk1"/>
              </a:buClr>
              <a:buSzPts val="3700"/>
              <a:buChar char="•"/>
              <a:defRPr/>
            </a:lvl9pPr>
          </a:lstStyle>
          <a:p/>
        </p:txBody>
      </p:sp>
      <p:sp>
        <p:nvSpPr>
          <p:cNvPr id="52" name="Google Shape;52;p8"/>
          <p:cNvSpPr txBox="1"/>
          <p:nvPr>
            <p:ph idx="3" type="body"/>
          </p:nvPr>
        </p:nvSpPr>
        <p:spPr>
          <a:xfrm>
            <a:off x="16717709" y="2636107"/>
            <a:ext cx="6745500" cy="93240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Clr>
                <a:schemeClr val="dk1"/>
              </a:buClr>
              <a:buSzPts val="3700"/>
              <a:buChar char="•"/>
              <a:defRPr/>
            </a:lvl1pPr>
            <a:lvl2pPr indent="-463550" lvl="1" marL="914400" algn="l">
              <a:lnSpc>
                <a:spcPct val="100000"/>
              </a:lnSpc>
              <a:spcBef>
                <a:spcPts val="1100"/>
              </a:spcBef>
              <a:spcAft>
                <a:spcPts val="0"/>
              </a:spcAft>
              <a:buClr>
                <a:schemeClr val="dk1"/>
              </a:buClr>
              <a:buSzPts val="3700"/>
              <a:buChar char="•"/>
              <a:defRPr/>
            </a:lvl2pPr>
            <a:lvl3pPr indent="-463550" lvl="2" marL="1371600" algn="l">
              <a:lnSpc>
                <a:spcPct val="100000"/>
              </a:lnSpc>
              <a:spcBef>
                <a:spcPts val="1100"/>
              </a:spcBef>
              <a:spcAft>
                <a:spcPts val="0"/>
              </a:spcAft>
              <a:buClr>
                <a:schemeClr val="dk1"/>
              </a:buClr>
              <a:buSzPts val="3700"/>
              <a:buChar char="•"/>
              <a:defRPr/>
            </a:lvl3pPr>
            <a:lvl4pPr indent="-463550" lvl="3" marL="1828800" algn="l">
              <a:lnSpc>
                <a:spcPct val="100000"/>
              </a:lnSpc>
              <a:spcBef>
                <a:spcPts val="1100"/>
              </a:spcBef>
              <a:spcAft>
                <a:spcPts val="0"/>
              </a:spcAft>
              <a:buClr>
                <a:schemeClr val="dk1"/>
              </a:buClr>
              <a:buSzPts val="3700"/>
              <a:buChar char="•"/>
              <a:defRPr/>
            </a:lvl4pPr>
            <a:lvl5pPr indent="-463550" lvl="4" marL="2286000" algn="l">
              <a:lnSpc>
                <a:spcPct val="100000"/>
              </a:lnSpc>
              <a:spcBef>
                <a:spcPts val="1100"/>
              </a:spcBef>
              <a:spcAft>
                <a:spcPts val="0"/>
              </a:spcAft>
              <a:buClr>
                <a:schemeClr val="dk1"/>
              </a:buClr>
              <a:buSzPts val="3700"/>
              <a:buChar char="•"/>
              <a:defRPr/>
            </a:lvl5pPr>
            <a:lvl6pPr indent="-463550" lvl="5" marL="2743200" algn="l">
              <a:lnSpc>
                <a:spcPct val="100000"/>
              </a:lnSpc>
              <a:spcBef>
                <a:spcPts val="1100"/>
              </a:spcBef>
              <a:spcAft>
                <a:spcPts val="0"/>
              </a:spcAft>
              <a:buClr>
                <a:schemeClr val="dk1"/>
              </a:buClr>
              <a:buSzPts val="3700"/>
              <a:buChar char="•"/>
              <a:defRPr/>
            </a:lvl6pPr>
            <a:lvl7pPr indent="-463550" lvl="6" marL="3200400" algn="l">
              <a:lnSpc>
                <a:spcPct val="100000"/>
              </a:lnSpc>
              <a:spcBef>
                <a:spcPts val="1100"/>
              </a:spcBef>
              <a:spcAft>
                <a:spcPts val="0"/>
              </a:spcAft>
              <a:buClr>
                <a:schemeClr val="dk1"/>
              </a:buClr>
              <a:buSzPts val="3700"/>
              <a:buChar char="•"/>
              <a:defRPr/>
            </a:lvl7pPr>
            <a:lvl8pPr indent="-463550" lvl="7" marL="3657600" algn="l">
              <a:lnSpc>
                <a:spcPct val="100000"/>
              </a:lnSpc>
              <a:spcBef>
                <a:spcPts val="1100"/>
              </a:spcBef>
              <a:spcAft>
                <a:spcPts val="0"/>
              </a:spcAft>
              <a:buClr>
                <a:schemeClr val="dk1"/>
              </a:buClr>
              <a:buSzPts val="3700"/>
              <a:buChar char="•"/>
              <a:defRPr/>
            </a:lvl8pPr>
            <a:lvl9pPr indent="-463550" lvl="8" marL="4114800" algn="l">
              <a:lnSpc>
                <a:spcPct val="100000"/>
              </a:lnSpc>
              <a:spcBef>
                <a:spcPts val="1100"/>
              </a:spcBef>
              <a:spcAft>
                <a:spcPts val="0"/>
              </a:spcAft>
              <a:buClr>
                <a:schemeClr val="dk1"/>
              </a:buClr>
              <a:buSzPts val="3700"/>
              <a:buChar char="•"/>
              <a:defRPr/>
            </a:lvl9pPr>
          </a:lstStyle>
          <a:p/>
        </p:txBody>
      </p:sp>
      <p:pic>
        <p:nvPicPr>
          <p:cNvPr id="53" name="Google Shape;53;p8"/>
          <p:cNvPicPr preferRelativeResize="0"/>
          <p:nvPr/>
        </p:nvPicPr>
        <p:blipFill rotWithShape="1">
          <a:blip r:embed="rId2">
            <a:alphaModFix/>
          </a:blip>
          <a:srcRect b="0" l="0" r="0" t="0"/>
          <a:stretch/>
        </p:blipFill>
        <p:spPr>
          <a:xfrm>
            <a:off x="22474170" y="896157"/>
            <a:ext cx="988815" cy="98881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Breaker_Denim_1_1_1_2">
    <p:bg>
      <p:bgPr>
        <a:solidFill>
          <a:schemeClr val="dk2"/>
        </a:solidFill>
      </p:bgPr>
    </p:bg>
    <p:spTree>
      <p:nvGrpSpPr>
        <p:cNvPr id="432" name="Shape 432"/>
        <p:cNvGrpSpPr/>
        <p:nvPr/>
      </p:nvGrpSpPr>
      <p:grpSpPr>
        <a:xfrm>
          <a:off x="0" y="0"/>
          <a:ext cx="0" cy="0"/>
          <a:chOff x="0" y="0"/>
          <a:chExt cx="0" cy="0"/>
        </a:xfrm>
      </p:grpSpPr>
      <p:pic>
        <p:nvPicPr>
          <p:cNvPr id="433" name="Google Shape;433;p73"/>
          <p:cNvPicPr preferRelativeResize="0"/>
          <p:nvPr/>
        </p:nvPicPr>
        <p:blipFill>
          <a:blip r:embed="rId2">
            <a:alphaModFix/>
          </a:blip>
          <a:stretch>
            <a:fillRect/>
          </a:stretch>
        </p:blipFill>
        <p:spPr>
          <a:xfrm>
            <a:off x="0" y="47628"/>
            <a:ext cx="24380948" cy="13666662"/>
          </a:xfrm>
          <a:prstGeom prst="rect">
            <a:avLst/>
          </a:prstGeom>
          <a:noFill/>
          <a:ln>
            <a:noFill/>
          </a:ln>
        </p:spPr>
      </p:pic>
      <p:grpSp>
        <p:nvGrpSpPr>
          <p:cNvPr id="434" name="Google Shape;434;p73"/>
          <p:cNvGrpSpPr/>
          <p:nvPr/>
        </p:nvGrpSpPr>
        <p:grpSpPr>
          <a:xfrm>
            <a:off x="1800724" y="6262623"/>
            <a:ext cx="7342982" cy="1190563"/>
            <a:chOff x="897875" y="2384700"/>
            <a:chExt cx="5810700" cy="942125"/>
          </a:xfrm>
        </p:grpSpPr>
        <p:sp>
          <p:nvSpPr>
            <p:cNvPr id="435" name="Google Shape;435;p73"/>
            <p:cNvSpPr/>
            <p:nvPr/>
          </p:nvSpPr>
          <p:spPr>
            <a:xfrm>
              <a:off x="2182225" y="2625650"/>
              <a:ext cx="440125" cy="457525"/>
            </a:xfrm>
            <a:custGeom>
              <a:rect b="b" l="l" r="r" t="t"/>
              <a:pathLst>
                <a:path extrusionOk="0" h="18301" w="17605">
                  <a:moveTo>
                    <a:pt x="9189" y="0"/>
                  </a:moveTo>
                  <a:cubicBezTo>
                    <a:pt x="4100" y="0"/>
                    <a:pt x="0" y="3914"/>
                    <a:pt x="0" y="9143"/>
                  </a:cubicBezTo>
                  <a:cubicBezTo>
                    <a:pt x="0" y="14356"/>
                    <a:pt x="4100" y="18300"/>
                    <a:pt x="9189" y="18300"/>
                  </a:cubicBezTo>
                  <a:cubicBezTo>
                    <a:pt x="13521" y="18300"/>
                    <a:pt x="16769" y="15624"/>
                    <a:pt x="17605" y="11649"/>
                  </a:cubicBezTo>
                  <a:lnTo>
                    <a:pt x="15470" y="11649"/>
                  </a:lnTo>
                  <a:cubicBezTo>
                    <a:pt x="14743" y="14510"/>
                    <a:pt x="12407" y="16382"/>
                    <a:pt x="9189" y="16382"/>
                  </a:cubicBezTo>
                  <a:cubicBezTo>
                    <a:pt x="5183" y="16382"/>
                    <a:pt x="2073" y="13257"/>
                    <a:pt x="2073" y="9143"/>
                  </a:cubicBezTo>
                  <a:cubicBezTo>
                    <a:pt x="2073" y="5012"/>
                    <a:pt x="5183" y="1918"/>
                    <a:pt x="9189" y="1918"/>
                  </a:cubicBezTo>
                  <a:cubicBezTo>
                    <a:pt x="12407" y="1918"/>
                    <a:pt x="14743" y="3744"/>
                    <a:pt x="15470" y="6621"/>
                  </a:cubicBezTo>
                  <a:lnTo>
                    <a:pt x="17605" y="6621"/>
                  </a:lnTo>
                  <a:cubicBezTo>
                    <a:pt x="16769" y="2645"/>
                    <a:pt x="13521"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 name="Google Shape;436;p73"/>
            <p:cNvSpPr/>
            <p:nvPr/>
          </p:nvSpPr>
          <p:spPr>
            <a:xfrm>
              <a:off x="2744150" y="2625650"/>
              <a:ext cx="459475" cy="456750"/>
            </a:xfrm>
            <a:custGeom>
              <a:rect b="b" l="l" r="r" t="t"/>
              <a:pathLst>
                <a:path extrusionOk="0" h="18270" w="18379">
                  <a:moveTo>
                    <a:pt x="9189" y="1918"/>
                  </a:moveTo>
                  <a:cubicBezTo>
                    <a:pt x="13196" y="1918"/>
                    <a:pt x="16305" y="5136"/>
                    <a:pt x="16305" y="9127"/>
                  </a:cubicBezTo>
                  <a:cubicBezTo>
                    <a:pt x="16305" y="13134"/>
                    <a:pt x="13196" y="16351"/>
                    <a:pt x="9189" y="16351"/>
                  </a:cubicBezTo>
                  <a:cubicBezTo>
                    <a:pt x="5198" y="16351"/>
                    <a:pt x="2073" y="13134"/>
                    <a:pt x="2073" y="9127"/>
                  </a:cubicBezTo>
                  <a:cubicBezTo>
                    <a:pt x="2073" y="5136"/>
                    <a:pt x="5198" y="1918"/>
                    <a:pt x="9189" y="1918"/>
                  </a:cubicBezTo>
                  <a:close/>
                  <a:moveTo>
                    <a:pt x="9189" y="0"/>
                  </a:moveTo>
                  <a:cubicBezTo>
                    <a:pt x="4100" y="0"/>
                    <a:pt x="0" y="4038"/>
                    <a:pt x="0" y="9127"/>
                  </a:cubicBezTo>
                  <a:cubicBezTo>
                    <a:pt x="0" y="14216"/>
                    <a:pt x="4100" y="18269"/>
                    <a:pt x="9189" y="18269"/>
                  </a:cubicBezTo>
                  <a:cubicBezTo>
                    <a:pt x="14279" y="18269"/>
                    <a:pt x="18378" y="14216"/>
                    <a:pt x="18378" y="9127"/>
                  </a:cubicBezTo>
                  <a:cubicBezTo>
                    <a:pt x="18378" y="4053"/>
                    <a:pt x="14279"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 name="Google Shape;437;p73"/>
            <p:cNvSpPr/>
            <p:nvPr/>
          </p:nvSpPr>
          <p:spPr>
            <a:xfrm>
              <a:off x="3352875" y="2633375"/>
              <a:ext cx="376700" cy="441300"/>
            </a:xfrm>
            <a:custGeom>
              <a:rect b="b" l="l" r="r" t="t"/>
              <a:pathLst>
                <a:path extrusionOk="0" h="17652" w="15068">
                  <a:moveTo>
                    <a:pt x="0" y="1"/>
                  </a:moveTo>
                  <a:lnTo>
                    <a:pt x="0" y="17651"/>
                  </a:lnTo>
                  <a:lnTo>
                    <a:pt x="2058" y="17651"/>
                  </a:lnTo>
                  <a:lnTo>
                    <a:pt x="2058" y="3744"/>
                  </a:lnTo>
                  <a:lnTo>
                    <a:pt x="13350" y="17651"/>
                  </a:lnTo>
                  <a:lnTo>
                    <a:pt x="15067" y="17651"/>
                  </a:lnTo>
                  <a:lnTo>
                    <a:pt x="15067" y="1"/>
                  </a:lnTo>
                  <a:lnTo>
                    <a:pt x="13010" y="1"/>
                  </a:lnTo>
                  <a:lnTo>
                    <a:pt x="13010"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p73"/>
            <p:cNvSpPr/>
            <p:nvPr/>
          </p:nvSpPr>
          <p:spPr>
            <a:xfrm>
              <a:off x="3914025" y="2633375"/>
              <a:ext cx="303225" cy="441300"/>
            </a:xfrm>
            <a:custGeom>
              <a:rect b="b" l="l" r="r" t="t"/>
              <a:pathLst>
                <a:path extrusionOk="0" h="17652" w="12129">
                  <a:moveTo>
                    <a:pt x="0" y="1"/>
                  </a:moveTo>
                  <a:lnTo>
                    <a:pt x="0" y="17651"/>
                  </a:lnTo>
                  <a:lnTo>
                    <a:pt x="2058" y="17651"/>
                  </a:lnTo>
                  <a:lnTo>
                    <a:pt x="2058" y="10272"/>
                  </a:lnTo>
                  <a:lnTo>
                    <a:pt x="11030" y="10272"/>
                  </a:lnTo>
                  <a:lnTo>
                    <a:pt x="11030" y="8385"/>
                  </a:lnTo>
                  <a:lnTo>
                    <a:pt x="2058" y="8385"/>
                  </a:lnTo>
                  <a:lnTo>
                    <a:pt x="2058" y="1888"/>
                  </a:lnTo>
                  <a:lnTo>
                    <a:pt x="12128" y="1888"/>
                  </a:lnTo>
                  <a:lnTo>
                    <a:pt x="1212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 name="Google Shape;439;p73"/>
            <p:cNvSpPr/>
            <p:nvPr/>
          </p:nvSpPr>
          <p:spPr>
            <a:xfrm>
              <a:off x="4394350" y="2633375"/>
              <a:ext cx="294700" cy="441300"/>
            </a:xfrm>
            <a:custGeom>
              <a:rect b="b" l="l" r="r" t="t"/>
              <a:pathLst>
                <a:path extrusionOk="0" h="17652" w="11788">
                  <a:moveTo>
                    <a:pt x="0" y="1"/>
                  </a:moveTo>
                  <a:lnTo>
                    <a:pt x="0" y="17651"/>
                  </a:lnTo>
                  <a:lnTo>
                    <a:pt x="11788" y="17651"/>
                  </a:lnTo>
                  <a:lnTo>
                    <a:pt x="11788" y="15748"/>
                  </a:lnTo>
                  <a:lnTo>
                    <a:pt x="2042" y="15748"/>
                  </a:lnTo>
                  <a:lnTo>
                    <a:pt x="204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 name="Google Shape;440;p73"/>
            <p:cNvSpPr/>
            <p:nvPr/>
          </p:nvSpPr>
          <p:spPr>
            <a:xfrm>
              <a:off x="4799650" y="2633375"/>
              <a:ext cx="377850" cy="449025"/>
            </a:xfrm>
            <a:custGeom>
              <a:rect b="b" l="l" r="r" t="t"/>
              <a:pathLst>
                <a:path extrusionOk="0" h="17961" w="15114">
                  <a:moveTo>
                    <a:pt x="0" y="1"/>
                  </a:moveTo>
                  <a:lnTo>
                    <a:pt x="0" y="10102"/>
                  </a:lnTo>
                  <a:cubicBezTo>
                    <a:pt x="0" y="14789"/>
                    <a:pt x="3017" y="17960"/>
                    <a:pt x="7565" y="17960"/>
                  </a:cubicBezTo>
                  <a:cubicBezTo>
                    <a:pt x="12113" y="17960"/>
                    <a:pt x="15114" y="14789"/>
                    <a:pt x="15114" y="10102"/>
                  </a:cubicBezTo>
                  <a:lnTo>
                    <a:pt x="15114" y="1"/>
                  </a:lnTo>
                  <a:lnTo>
                    <a:pt x="13072" y="1"/>
                  </a:lnTo>
                  <a:lnTo>
                    <a:pt x="13072" y="10102"/>
                  </a:lnTo>
                  <a:cubicBezTo>
                    <a:pt x="13072" y="13552"/>
                    <a:pt x="10860" y="16042"/>
                    <a:pt x="7565" y="16042"/>
                  </a:cubicBezTo>
                  <a:cubicBezTo>
                    <a:pt x="4239" y="16042"/>
                    <a:pt x="2058" y="13552"/>
                    <a:pt x="2058" y="10102"/>
                  </a:cubicBezTo>
                  <a:lnTo>
                    <a:pt x="205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 name="Google Shape;441;p73"/>
            <p:cNvSpPr/>
            <p:nvPr/>
          </p:nvSpPr>
          <p:spPr>
            <a:xfrm>
              <a:off x="5357300" y="2633375"/>
              <a:ext cx="309025" cy="441300"/>
            </a:xfrm>
            <a:custGeom>
              <a:rect b="b" l="l" r="r" t="t"/>
              <a:pathLst>
                <a:path extrusionOk="0" h="17652" w="12361">
                  <a:moveTo>
                    <a:pt x="1" y="1"/>
                  </a:moveTo>
                  <a:lnTo>
                    <a:pt x="1" y="17651"/>
                  </a:lnTo>
                  <a:lnTo>
                    <a:pt x="12361" y="17651"/>
                  </a:lnTo>
                  <a:lnTo>
                    <a:pt x="12361" y="15748"/>
                  </a:lnTo>
                  <a:lnTo>
                    <a:pt x="2058" y="15748"/>
                  </a:lnTo>
                  <a:lnTo>
                    <a:pt x="2058" y="9839"/>
                  </a:lnTo>
                  <a:lnTo>
                    <a:pt x="11324" y="9839"/>
                  </a:lnTo>
                  <a:lnTo>
                    <a:pt x="11324" y="7936"/>
                  </a:lnTo>
                  <a:lnTo>
                    <a:pt x="2058" y="7936"/>
                  </a:lnTo>
                  <a:lnTo>
                    <a:pt x="2058" y="1888"/>
                  </a:lnTo>
                  <a:lnTo>
                    <a:pt x="12361" y="1888"/>
                  </a:lnTo>
                  <a:lnTo>
                    <a:pt x="1236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 name="Google Shape;442;p73"/>
            <p:cNvSpPr/>
            <p:nvPr/>
          </p:nvSpPr>
          <p:spPr>
            <a:xfrm>
              <a:off x="5819450" y="2633375"/>
              <a:ext cx="376700" cy="441300"/>
            </a:xfrm>
            <a:custGeom>
              <a:rect b="b" l="l" r="r" t="t"/>
              <a:pathLst>
                <a:path extrusionOk="0" h="17652" w="15068">
                  <a:moveTo>
                    <a:pt x="1" y="1"/>
                  </a:moveTo>
                  <a:lnTo>
                    <a:pt x="1" y="17651"/>
                  </a:lnTo>
                  <a:lnTo>
                    <a:pt x="2058" y="17651"/>
                  </a:lnTo>
                  <a:lnTo>
                    <a:pt x="2058" y="3744"/>
                  </a:lnTo>
                  <a:lnTo>
                    <a:pt x="13351" y="17651"/>
                  </a:lnTo>
                  <a:lnTo>
                    <a:pt x="15068" y="17651"/>
                  </a:lnTo>
                  <a:lnTo>
                    <a:pt x="15068" y="1"/>
                  </a:lnTo>
                  <a:lnTo>
                    <a:pt x="13011" y="1"/>
                  </a:lnTo>
                  <a:lnTo>
                    <a:pt x="13011"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 name="Google Shape;443;p73"/>
            <p:cNvSpPr/>
            <p:nvPr/>
          </p:nvSpPr>
          <p:spPr>
            <a:xfrm>
              <a:off x="6332275" y="2633375"/>
              <a:ext cx="376300" cy="441300"/>
            </a:xfrm>
            <a:custGeom>
              <a:rect b="b" l="l" r="r" t="t"/>
              <a:pathLst>
                <a:path extrusionOk="0" h="17652" w="15052">
                  <a:moveTo>
                    <a:pt x="0" y="1"/>
                  </a:moveTo>
                  <a:lnTo>
                    <a:pt x="0" y="1888"/>
                  </a:lnTo>
                  <a:lnTo>
                    <a:pt x="6482" y="1888"/>
                  </a:lnTo>
                  <a:lnTo>
                    <a:pt x="6482" y="17651"/>
                  </a:lnTo>
                  <a:lnTo>
                    <a:pt x="8539" y="17651"/>
                  </a:lnTo>
                  <a:lnTo>
                    <a:pt x="8539" y="1888"/>
                  </a:lnTo>
                  <a:lnTo>
                    <a:pt x="15052" y="1888"/>
                  </a:lnTo>
                  <a:lnTo>
                    <a:pt x="1505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 name="Google Shape;444;p73"/>
            <p:cNvSpPr/>
            <p:nvPr/>
          </p:nvSpPr>
          <p:spPr>
            <a:xfrm>
              <a:off x="1081200" y="2568025"/>
              <a:ext cx="575475" cy="575475"/>
            </a:xfrm>
            <a:custGeom>
              <a:rect b="b" l="l" r="r" t="t"/>
              <a:pathLst>
                <a:path extrusionOk="0" h="23019" w="23019">
                  <a:moveTo>
                    <a:pt x="11107" y="0"/>
                  </a:moveTo>
                  <a:cubicBezTo>
                    <a:pt x="11030" y="959"/>
                    <a:pt x="11014" y="1918"/>
                    <a:pt x="10953" y="2877"/>
                  </a:cubicBezTo>
                  <a:lnTo>
                    <a:pt x="10875" y="5755"/>
                  </a:lnTo>
                  <a:cubicBezTo>
                    <a:pt x="10860" y="6544"/>
                    <a:pt x="10844" y="7348"/>
                    <a:pt x="10844" y="8137"/>
                  </a:cubicBezTo>
                  <a:cubicBezTo>
                    <a:pt x="10519" y="7410"/>
                    <a:pt x="10210" y="6683"/>
                    <a:pt x="9885" y="5956"/>
                  </a:cubicBezTo>
                  <a:lnTo>
                    <a:pt x="8709" y="3326"/>
                  </a:lnTo>
                  <a:cubicBezTo>
                    <a:pt x="8307" y="2460"/>
                    <a:pt x="7905" y="1578"/>
                    <a:pt x="7472" y="727"/>
                  </a:cubicBezTo>
                  <a:lnTo>
                    <a:pt x="6729" y="1037"/>
                  </a:lnTo>
                  <a:cubicBezTo>
                    <a:pt x="7039" y="1949"/>
                    <a:pt x="7379" y="2847"/>
                    <a:pt x="7688" y="3744"/>
                  </a:cubicBezTo>
                  <a:lnTo>
                    <a:pt x="8725" y="6435"/>
                  </a:lnTo>
                  <a:cubicBezTo>
                    <a:pt x="9003" y="7178"/>
                    <a:pt x="9297" y="7905"/>
                    <a:pt x="9591" y="8648"/>
                  </a:cubicBezTo>
                  <a:cubicBezTo>
                    <a:pt x="9034" y="8091"/>
                    <a:pt x="8462" y="7534"/>
                    <a:pt x="7890" y="6992"/>
                  </a:cubicBezTo>
                  <a:lnTo>
                    <a:pt x="5801" y="5012"/>
                  </a:lnTo>
                  <a:cubicBezTo>
                    <a:pt x="5074" y="4378"/>
                    <a:pt x="4378" y="3713"/>
                    <a:pt x="3651" y="3079"/>
                  </a:cubicBezTo>
                  <a:lnTo>
                    <a:pt x="3079" y="3651"/>
                  </a:lnTo>
                  <a:cubicBezTo>
                    <a:pt x="3713" y="4378"/>
                    <a:pt x="4378" y="5090"/>
                    <a:pt x="5012" y="5801"/>
                  </a:cubicBezTo>
                  <a:lnTo>
                    <a:pt x="6992" y="7890"/>
                  </a:lnTo>
                  <a:cubicBezTo>
                    <a:pt x="7534" y="8462"/>
                    <a:pt x="8091" y="9034"/>
                    <a:pt x="8648" y="9591"/>
                  </a:cubicBezTo>
                  <a:cubicBezTo>
                    <a:pt x="7905" y="9297"/>
                    <a:pt x="7178" y="9003"/>
                    <a:pt x="6435" y="8725"/>
                  </a:cubicBezTo>
                  <a:lnTo>
                    <a:pt x="3744" y="7688"/>
                  </a:lnTo>
                  <a:cubicBezTo>
                    <a:pt x="2847" y="7379"/>
                    <a:pt x="1949" y="7039"/>
                    <a:pt x="1037" y="6729"/>
                  </a:cubicBezTo>
                  <a:lnTo>
                    <a:pt x="712" y="7472"/>
                  </a:lnTo>
                  <a:cubicBezTo>
                    <a:pt x="1578" y="7905"/>
                    <a:pt x="2460" y="8307"/>
                    <a:pt x="3326" y="8709"/>
                  </a:cubicBezTo>
                  <a:lnTo>
                    <a:pt x="5956" y="9885"/>
                  </a:lnTo>
                  <a:cubicBezTo>
                    <a:pt x="6667" y="10210"/>
                    <a:pt x="7395" y="10519"/>
                    <a:pt x="8137" y="10844"/>
                  </a:cubicBezTo>
                  <a:cubicBezTo>
                    <a:pt x="7333" y="10844"/>
                    <a:pt x="6544" y="10860"/>
                    <a:pt x="5755" y="10875"/>
                  </a:cubicBezTo>
                  <a:lnTo>
                    <a:pt x="2878" y="10952"/>
                  </a:lnTo>
                  <a:cubicBezTo>
                    <a:pt x="1918" y="11014"/>
                    <a:pt x="959" y="11030"/>
                    <a:pt x="0" y="11107"/>
                  </a:cubicBezTo>
                  <a:lnTo>
                    <a:pt x="0" y="11912"/>
                  </a:lnTo>
                  <a:cubicBezTo>
                    <a:pt x="959" y="11989"/>
                    <a:pt x="1918" y="12020"/>
                    <a:pt x="2878" y="12066"/>
                  </a:cubicBezTo>
                  <a:lnTo>
                    <a:pt x="5755" y="12144"/>
                  </a:lnTo>
                  <a:cubicBezTo>
                    <a:pt x="7441" y="12190"/>
                    <a:pt x="9127" y="12190"/>
                    <a:pt x="10813" y="12206"/>
                  </a:cubicBezTo>
                  <a:cubicBezTo>
                    <a:pt x="10829" y="13892"/>
                    <a:pt x="10844" y="15578"/>
                    <a:pt x="10891" y="17264"/>
                  </a:cubicBezTo>
                  <a:lnTo>
                    <a:pt x="10983" y="20141"/>
                  </a:lnTo>
                  <a:cubicBezTo>
                    <a:pt x="11030" y="21100"/>
                    <a:pt x="11061" y="22059"/>
                    <a:pt x="11138" y="23019"/>
                  </a:cubicBezTo>
                  <a:lnTo>
                    <a:pt x="11881" y="23019"/>
                  </a:lnTo>
                  <a:cubicBezTo>
                    <a:pt x="11943" y="22059"/>
                    <a:pt x="11973" y="21100"/>
                    <a:pt x="12020" y="20141"/>
                  </a:cubicBezTo>
                  <a:lnTo>
                    <a:pt x="12113" y="17264"/>
                  </a:lnTo>
                  <a:cubicBezTo>
                    <a:pt x="12144" y="16460"/>
                    <a:pt x="12159" y="15640"/>
                    <a:pt x="12159" y="14835"/>
                  </a:cubicBezTo>
                  <a:cubicBezTo>
                    <a:pt x="12484" y="15578"/>
                    <a:pt x="12809" y="16320"/>
                    <a:pt x="13149" y="17063"/>
                  </a:cubicBezTo>
                  <a:lnTo>
                    <a:pt x="14325" y="19693"/>
                  </a:lnTo>
                  <a:cubicBezTo>
                    <a:pt x="14743" y="20559"/>
                    <a:pt x="15145" y="21425"/>
                    <a:pt x="15562" y="22292"/>
                  </a:cubicBezTo>
                  <a:lnTo>
                    <a:pt x="16243" y="21998"/>
                  </a:lnTo>
                  <a:cubicBezTo>
                    <a:pt x="15949" y="21085"/>
                    <a:pt x="15609" y="20188"/>
                    <a:pt x="15284" y="19290"/>
                  </a:cubicBezTo>
                  <a:lnTo>
                    <a:pt x="14263" y="16599"/>
                  </a:lnTo>
                  <a:cubicBezTo>
                    <a:pt x="13985" y="15841"/>
                    <a:pt x="13691" y="15083"/>
                    <a:pt x="13381" y="14325"/>
                  </a:cubicBezTo>
                  <a:lnTo>
                    <a:pt x="13381" y="14325"/>
                  </a:lnTo>
                  <a:cubicBezTo>
                    <a:pt x="13969" y="14897"/>
                    <a:pt x="14557" y="15454"/>
                    <a:pt x="15145" y="16011"/>
                  </a:cubicBezTo>
                  <a:lnTo>
                    <a:pt x="17233" y="17991"/>
                  </a:lnTo>
                  <a:cubicBezTo>
                    <a:pt x="17960" y="18625"/>
                    <a:pt x="18656" y="19275"/>
                    <a:pt x="19383" y="19909"/>
                  </a:cubicBezTo>
                  <a:lnTo>
                    <a:pt x="19909" y="19383"/>
                  </a:lnTo>
                  <a:cubicBezTo>
                    <a:pt x="19275" y="18656"/>
                    <a:pt x="18625" y="17960"/>
                    <a:pt x="17976" y="17249"/>
                  </a:cubicBezTo>
                  <a:lnTo>
                    <a:pt x="16011" y="15145"/>
                  </a:lnTo>
                  <a:cubicBezTo>
                    <a:pt x="15454" y="14557"/>
                    <a:pt x="14882" y="13969"/>
                    <a:pt x="14325" y="13397"/>
                  </a:cubicBezTo>
                  <a:lnTo>
                    <a:pt x="14325" y="13397"/>
                  </a:lnTo>
                  <a:cubicBezTo>
                    <a:pt x="15067" y="13691"/>
                    <a:pt x="15825" y="13984"/>
                    <a:pt x="16583" y="14278"/>
                  </a:cubicBezTo>
                  <a:lnTo>
                    <a:pt x="19275" y="15299"/>
                  </a:lnTo>
                  <a:cubicBezTo>
                    <a:pt x="20188" y="15609"/>
                    <a:pt x="21085" y="15949"/>
                    <a:pt x="21998" y="16258"/>
                  </a:cubicBezTo>
                  <a:lnTo>
                    <a:pt x="22276" y="15578"/>
                  </a:lnTo>
                  <a:cubicBezTo>
                    <a:pt x="21425" y="15145"/>
                    <a:pt x="20544" y="14742"/>
                    <a:pt x="19677" y="14340"/>
                  </a:cubicBezTo>
                  <a:lnTo>
                    <a:pt x="17063" y="13149"/>
                  </a:lnTo>
                  <a:cubicBezTo>
                    <a:pt x="16320" y="12824"/>
                    <a:pt x="15578" y="12499"/>
                    <a:pt x="14820" y="12175"/>
                  </a:cubicBezTo>
                  <a:cubicBezTo>
                    <a:pt x="15640" y="12159"/>
                    <a:pt x="16444" y="12144"/>
                    <a:pt x="17264" y="12128"/>
                  </a:cubicBezTo>
                  <a:lnTo>
                    <a:pt x="20141" y="12035"/>
                  </a:lnTo>
                  <a:cubicBezTo>
                    <a:pt x="21100" y="11989"/>
                    <a:pt x="22060" y="11958"/>
                    <a:pt x="23019" y="11881"/>
                  </a:cubicBezTo>
                  <a:lnTo>
                    <a:pt x="23019" y="11138"/>
                  </a:lnTo>
                  <a:cubicBezTo>
                    <a:pt x="22060" y="11076"/>
                    <a:pt x="21100" y="11045"/>
                    <a:pt x="20141" y="10999"/>
                  </a:cubicBezTo>
                  <a:lnTo>
                    <a:pt x="17264" y="10906"/>
                  </a:lnTo>
                  <a:cubicBezTo>
                    <a:pt x="15578" y="10844"/>
                    <a:pt x="13892" y="10829"/>
                    <a:pt x="12206" y="10829"/>
                  </a:cubicBezTo>
                  <a:cubicBezTo>
                    <a:pt x="12190" y="9127"/>
                    <a:pt x="12190" y="7441"/>
                    <a:pt x="12144" y="5755"/>
                  </a:cubicBezTo>
                  <a:lnTo>
                    <a:pt x="12066" y="2877"/>
                  </a:lnTo>
                  <a:cubicBezTo>
                    <a:pt x="12020" y="1918"/>
                    <a:pt x="11989" y="959"/>
                    <a:pt x="11912"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p73"/>
            <p:cNvSpPr/>
            <p:nvPr/>
          </p:nvSpPr>
          <p:spPr>
            <a:xfrm>
              <a:off x="897875" y="2384700"/>
              <a:ext cx="942125" cy="942125"/>
            </a:xfrm>
            <a:custGeom>
              <a:rect b="b" l="l" r="r" t="t"/>
              <a:pathLst>
                <a:path extrusionOk="0" h="37685" w="37685">
                  <a:moveTo>
                    <a:pt x="18842" y="1764"/>
                  </a:moveTo>
                  <a:cubicBezTo>
                    <a:pt x="28263" y="1764"/>
                    <a:pt x="35921" y="9422"/>
                    <a:pt x="35921" y="18842"/>
                  </a:cubicBezTo>
                  <a:cubicBezTo>
                    <a:pt x="35921" y="28263"/>
                    <a:pt x="28263" y="35921"/>
                    <a:pt x="18842" y="35921"/>
                  </a:cubicBezTo>
                  <a:cubicBezTo>
                    <a:pt x="9422" y="35921"/>
                    <a:pt x="1764" y="28263"/>
                    <a:pt x="1764" y="18842"/>
                  </a:cubicBezTo>
                  <a:cubicBezTo>
                    <a:pt x="1764" y="9422"/>
                    <a:pt x="9422" y="1764"/>
                    <a:pt x="18842" y="1764"/>
                  </a:cubicBezTo>
                  <a:close/>
                  <a:moveTo>
                    <a:pt x="18842" y="1"/>
                  </a:moveTo>
                  <a:cubicBezTo>
                    <a:pt x="8462" y="1"/>
                    <a:pt x="1" y="8462"/>
                    <a:pt x="1" y="18842"/>
                  </a:cubicBezTo>
                  <a:cubicBezTo>
                    <a:pt x="1" y="29238"/>
                    <a:pt x="8462" y="37684"/>
                    <a:pt x="18842" y="37684"/>
                  </a:cubicBezTo>
                  <a:cubicBezTo>
                    <a:pt x="29238" y="37684"/>
                    <a:pt x="37684" y="29238"/>
                    <a:pt x="37684" y="18842"/>
                  </a:cubicBezTo>
                  <a:cubicBezTo>
                    <a:pt x="37684" y="8462"/>
                    <a:pt x="29238" y="1"/>
                    <a:pt x="18842" y="1"/>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v2">
  <p:cSld name="Breaker_Denim_1_1_1_1_1">
    <p:bg>
      <p:bgPr>
        <a:solidFill>
          <a:schemeClr val="dk2"/>
        </a:solidFill>
      </p:bgPr>
    </p:bg>
    <p:spTree>
      <p:nvGrpSpPr>
        <p:cNvPr id="446" name="Shape 446"/>
        <p:cNvGrpSpPr/>
        <p:nvPr/>
      </p:nvGrpSpPr>
      <p:grpSpPr>
        <a:xfrm>
          <a:off x="0" y="0"/>
          <a:ext cx="0" cy="0"/>
          <a:chOff x="0" y="0"/>
          <a:chExt cx="0" cy="0"/>
        </a:xfrm>
      </p:grpSpPr>
      <p:pic>
        <p:nvPicPr>
          <p:cNvPr id="447" name="Google Shape;447;p74"/>
          <p:cNvPicPr preferRelativeResize="0"/>
          <p:nvPr/>
        </p:nvPicPr>
        <p:blipFill>
          <a:blip r:embed="rId2">
            <a:alphaModFix/>
          </a:blip>
          <a:stretch>
            <a:fillRect/>
          </a:stretch>
        </p:blipFill>
        <p:spPr>
          <a:xfrm>
            <a:off x="0" y="1750267"/>
            <a:ext cx="24380948" cy="11964244"/>
          </a:xfrm>
          <a:prstGeom prst="rect">
            <a:avLst/>
          </a:prstGeom>
          <a:noFill/>
          <a:ln>
            <a:noFill/>
          </a:ln>
        </p:spPr>
      </p:pic>
      <p:grpSp>
        <p:nvGrpSpPr>
          <p:cNvPr id="448" name="Google Shape;448;p74"/>
          <p:cNvGrpSpPr/>
          <p:nvPr/>
        </p:nvGrpSpPr>
        <p:grpSpPr>
          <a:xfrm>
            <a:off x="1800724" y="6262623"/>
            <a:ext cx="7342982" cy="1190563"/>
            <a:chOff x="897875" y="2384700"/>
            <a:chExt cx="5810700" cy="942125"/>
          </a:xfrm>
        </p:grpSpPr>
        <p:sp>
          <p:nvSpPr>
            <p:cNvPr id="449" name="Google Shape;449;p74"/>
            <p:cNvSpPr/>
            <p:nvPr/>
          </p:nvSpPr>
          <p:spPr>
            <a:xfrm>
              <a:off x="2182225" y="2625650"/>
              <a:ext cx="440125" cy="457525"/>
            </a:xfrm>
            <a:custGeom>
              <a:rect b="b" l="l" r="r" t="t"/>
              <a:pathLst>
                <a:path extrusionOk="0" h="18301" w="17605">
                  <a:moveTo>
                    <a:pt x="9189" y="0"/>
                  </a:moveTo>
                  <a:cubicBezTo>
                    <a:pt x="4100" y="0"/>
                    <a:pt x="0" y="3914"/>
                    <a:pt x="0" y="9143"/>
                  </a:cubicBezTo>
                  <a:cubicBezTo>
                    <a:pt x="0" y="14356"/>
                    <a:pt x="4100" y="18300"/>
                    <a:pt x="9189" y="18300"/>
                  </a:cubicBezTo>
                  <a:cubicBezTo>
                    <a:pt x="13521" y="18300"/>
                    <a:pt x="16769" y="15624"/>
                    <a:pt x="17605" y="11649"/>
                  </a:cubicBezTo>
                  <a:lnTo>
                    <a:pt x="15470" y="11649"/>
                  </a:lnTo>
                  <a:cubicBezTo>
                    <a:pt x="14743" y="14510"/>
                    <a:pt x="12407" y="16382"/>
                    <a:pt x="9189" y="16382"/>
                  </a:cubicBezTo>
                  <a:cubicBezTo>
                    <a:pt x="5183" y="16382"/>
                    <a:pt x="2073" y="13257"/>
                    <a:pt x="2073" y="9143"/>
                  </a:cubicBezTo>
                  <a:cubicBezTo>
                    <a:pt x="2073" y="5012"/>
                    <a:pt x="5183" y="1918"/>
                    <a:pt x="9189" y="1918"/>
                  </a:cubicBezTo>
                  <a:cubicBezTo>
                    <a:pt x="12407" y="1918"/>
                    <a:pt x="14743" y="3744"/>
                    <a:pt x="15470" y="6621"/>
                  </a:cubicBezTo>
                  <a:lnTo>
                    <a:pt x="17605" y="6621"/>
                  </a:lnTo>
                  <a:cubicBezTo>
                    <a:pt x="16769" y="2645"/>
                    <a:pt x="13521"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p74"/>
            <p:cNvSpPr/>
            <p:nvPr/>
          </p:nvSpPr>
          <p:spPr>
            <a:xfrm>
              <a:off x="2744150" y="2625650"/>
              <a:ext cx="459475" cy="456750"/>
            </a:xfrm>
            <a:custGeom>
              <a:rect b="b" l="l" r="r" t="t"/>
              <a:pathLst>
                <a:path extrusionOk="0" h="18270" w="18379">
                  <a:moveTo>
                    <a:pt x="9189" y="1918"/>
                  </a:moveTo>
                  <a:cubicBezTo>
                    <a:pt x="13196" y="1918"/>
                    <a:pt x="16305" y="5136"/>
                    <a:pt x="16305" y="9127"/>
                  </a:cubicBezTo>
                  <a:cubicBezTo>
                    <a:pt x="16305" y="13134"/>
                    <a:pt x="13196" y="16351"/>
                    <a:pt x="9189" y="16351"/>
                  </a:cubicBezTo>
                  <a:cubicBezTo>
                    <a:pt x="5198" y="16351"/>
                    <a:pt x="2073" y="13134"/>
                    <a:pt x="2073" y="9127"/>
                  </a:cubicBezTo>
                  <a:cubicBezTo>
                    <a:pt x="2073" y="5136"/>
                    <a:pt x="5198" y="1918"/>
                    <a:pt x="9189" y="1918"/>
                  </a:cubicBezTo>
                  <a:close/>
                  <a:moveTo>
                    <a:pt x="9189" y="0"/>
                  </a:moveTo>
                  <a:cubicBezTo>
                    <a:pt x="4100" y="0"/>
                    <a:pt x="0" y="4038"/>
                    <a:pt x="0" y="9127"/>
                  </a:cubicBezTo>
                  <a:cubicBezTo>
                    <a:pt x="0" y="14216"/>
                    <a:pt x="4100" y="18269"/>
                    <a:pt x="9189" y="18269"/>
                  </a:cubicBezTo>
                  <a:cubicBezTo>
                    <a:pt x="14279" y="18269"/>
                    <a:pt x="18378" y="14216"/>
                    <a:pt x="18378" y="9127"/>
                  </a:cubicBezTo>
                  <a:cubicBezTo>
                    <a:pt x="18378" y="4053"/>
                    <a:pt x="14279" y="0"/>
                    <a:pt x="9189"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p74"/>
            <p:cNvSpPr/>
            <p:nvPr/>
          </p:nvSpPr>
          <p:spPr>
            <a:xfrm>
              <a:off x="3352875" y="2633375"/>
              <a:ext cx="376700" cy="441300"/>
            </a:xfrm>
            <a:custGeom>
              <a:rect b="b" l="l" r="r" t="t"/>
              <a:pathLst>
                <a:path extrusionOk="0" h="17652" w="15068">
                  <a:moveTo>
                    <a:pt x="0" y="1"/>
                  </a:moveTo>
                  <a:lnTo>
                    <a:pt x="0" y="17651"/>
                  </a:lnTo>
                  <a:lnTo>
                    <a:pt x="2058" y="17651"/>
                  </a:lnTo>
                  <a:lnTo>
                    <a:pt x="2058" y="3744"/>
                  </a:lnTo>
                  <a:lnTo>
                    <a:pt x="13350" y="17651"/>
                  </a:lnTo>
                  <a:lnTo>
                    <a:pt x="15067" y="17651"/>
                  </a:lnTo>
                  <a:lnTo>
                    <a:pt x="15067" y="1"/>
                  </a:lnTo>
                  <a:lnTo>
                    <a:pt x="13010" y="1"/>
                  </a:lnTo>
                  <a:lnTo>
                    <a:pt x="13010"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 name="Google Shape;452;p74"/>
            <p:cNvSpPr/>
            <p:nvPr/>
          </p:nvSpPr>
          <p:spPr>
            <a:xfrm>
              <a:off x="3914025" y="2633375"/>
              <a:ext cx="303225" cy="441300"/>
            </a:xfrm>
            <a:custGeom>
              <a:rect b="b" l="l" r="r" t="t"/>
              <a:pathLst>
                <a:path extrusionOk="0" h="17652" w="12129">
                  <a:moveTo>
                    <a:pt x="0" y="1"/>
                  </a:moveTo>
                  <a:lnTo>
                    <a:pt x="0" y="17651"/>
                  </a:lnTo>
                  <a:lnTo>
                    <a:pt x="2058" y="17651"/>
                  </a:lnTo>
                  <a:lnTo>
                    <a:pt x="2058" y="10272"/>
                  </a:lnTo>
                  <a:lnTo>
                    <a:pt x="11030" y="10272"/>
                  </a:lnTo>
                  <a:lnTo>
                    <a:pt x="11030" y="8385"/>
                  </a:lnTo>
                  <a:lnTo>
                    <a:pt x="2058" y="8385"/>
                  </a:lnTo>
                  <a:lnTo>
                    <a:pt x="2058" y="1888"/>
                  </a:lnTo>
                  <a:lnTo>
                    <a:pt x="12128" y="1888"/>
                  </a:lnTo>
                  <a:lnTo>
                    <a:pt x="1212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 name="Google Shape;453;p74"/>
            <p:cNvSpPr/>
            <p:nvPr/>
          </p:nvSpPr>
          <p:spPr>
            <a:xfrm>
              <a:off x="4394350" y="2633375"/>
              <a:ext cx="294700" cy="441300"/>
            </a:xfrm>
            <a:custGeom>
              <a:rect b="b" l="l" r="r" t="t"/>
              <a:pathLst>
                <a:path extrusionOk="0" h="17652" w="11788">
                  <a:moveTo>
                    <a:pt x="0" y="1"/>
                  </a:moveTo>
                  <a:lnTo>
                    <a:pt x="0" y="17651"/>
                  </a:lnTo>
                  <a:lnTo>
                    <a:pt x="11788" y="17651"/>
                  </a:lnTo>
                  <a:lnTo>
                    <a:pt x="11788" y="15748"/>
                  </a:lnTo>
                  <a:lnTo>
                    <a:pt x="2042" y="15748"/>
                  </a:lnTo>
                  <a:lnTo>
                    <a:pt x="204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p74"/>
            <p:cNvSpPr/>
            <p:nvPr/>
          </p:nvSpPr>
          <p:spPr>
            <a:xfrm>
              <a:off x="4799650" y="2633375"/>
              <a:ext cx="377850" cy="449025"/>
            </a:xfrm>
            <a:custGeom>
              <a:rect b="b" l="l" r="r" t="t"/>
              <a:pathLst>
                <a:path extrusionOk="0" h="17961" w="15114">
                  <a:moveTo>
                    <a:pt x="0" y="1"/>
                  </a:moveTo>
                  <a:lnTo>
                    <a:pt x="0" y="10102"/>
                  </a:lnTo>
                  <a:cubicBezTo>
                    <a:pt x="0" y="14789"/>
                    <a:pt x="3017" y="17960"/>
                    <a:pt x="7565" y="17960"/>
                  </a:cubicBezTo>
                  <a:cubicBezTo>
                    <a:pt x="12113" y="17960"/>
                    <a:pt x="15114" y="14789"/>
                    <a:pt x="15114" y="10102"/>
                  </a:cubicBezTo>
                  <a:lnTo>
                    <a:pt x="15114" y="1"/>
                  </a:lnTo>
                  <a:lnTo>
                    <a:pt x="13072" y="1"/>
                  </a:lnTo>
                  <a:lnTo>
                    <a:pt x="13072" y="10102"/>
                  </a:lnTo>
                  <a:cubicBezTo>
                    <a:pt x="13072" y="13552"/>
                    <a:pt x="10860" y="16042"/>
                    <a:pt x="7565" y="16042"/>
                  </a:cubicBezTo>
                  <a:cubicBezTo>
                    <a:pt x="4239" y="16042"/>
                    <a:pt x="2058" y="13552"/>
                    <a:pt x="2058" y="10102"/>
                  </a:cubicBezTo>
                  <a:lnTo>
                    <a:pt x="2058"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74"/>
            <p:cNvSpPr/>
            <p:nvPr/>
          </p:nvSpPr>
          <p:spPr>
            <a:xfrm>
              <a:off x="5357300" y="2633375"/>
              <a:ext cx="309025" cy="441300"/>
            </a:xfrm>
            <a:custGeom>
              <a:rect b="b" l="l" r="r" t="t"/>
              <a:pathLst>
                <a:path extrusionOk="0" h="17652" w="12361">
                  <a:moveTo>
                    <a:pt x="1" y="1"/>
                  </a:moveTo>
                  <a:lnTo>
                    <a:pt x="1" y="17651"/>
                  </a:lnTo>
                  <a:lnTo>
                    <a:pt x="12361" y="17651"/>
                  </a:lnTo>
                  <a:lnTo>
                    <a:pt x="12361" y="15748"/>
                  </a:lnTo>
                  <a:lnTo>
                    <a:pt x="2058" y="15748"/>
                  </a:lnTo>
                  <a:lnTo>
                    <a:pt x="2058" y="9839"/>
                  </a:lnTo>
                  <a:lnTo>
                    <a:pt x="11324" y="9839"/>
                  </a:lnTo>
                  <a:lnTo>
                    <a:pt x="11324" y="7936"/>
                  </a:lnTo>
                  <a:lnTo>
                    <a:pt x="2058" y="7936"/>
                  </a:lnTo>
                  <a:lnTo>
                    <a:pt x="2058" y="1888"/>
                  </a:lnTo>
                  <a:lnTo>
                    <a:pt x="12361" y="1888"/>
                  </a:lnTo>
                  <a:lnTo>
                    <a:pt x="1236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 name="Google Shape;456;p74"/>
            <p:cNvSpPr/>
            <p:nvPr/>
          </p:nvSpPr>
          <p:spPr>
            <a:xfrm>
              <a:off x="5819450" y="2633375"/>
              <a:ext cx="376700" cy="441300"/>
            </a:xfrm>
            <a:custGeom>
              <a:rect b="b" l="l" r="r" t="t"/>
              <a:pathLst>
                <a:path extrusionOk="0" h="17652" w="15068">
                  <a:moveTo>
                    <a:pt x="1" y="1"/>
                  </a:moveTo>
                  <a:lnTo>
                    <a:pt x="1" y="17651"/>
                  </a:lnTo>
                  <a:lnTo>
                    <a:pt x="2058" y="17651"/>
                  </a:lnTo>
                  <a:lnTo>
                    <a:pt x="2058" y="3744"/>
                  </a:lnTo>
                  <a:lnTo>
                    <a:pt x="13351" y="17651"/>
                  </a:lnTo>
                  <a:lnTo>
                    <a:pt x="15068" y="17651"/>
                  </a:lnTo>
                  <a:lnTo>
                    <a:pt x="15068" y="1"/>
                  </a:lnTo>
                  <a:lnTo>
                    <a:pt x="13011" y="1"/>
                  </a:lnTo>
                  <a:lnTo>
                    <a:pt x="13011" y="14093"/>
                  </a:lnTo>
                  <a:lnTo>
                    <a:pt x="1671"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p74"/>
            <p:cNvSpPr/>
            <p:nvPr/>
          </p:nvSpPr>
          <p:spPr>
            <a:xfrm>
              <a:off x="6332275" y="2633375"/>
              <a:ext cx="376300" cy="441300"/>
            </a:xfrm>
            <a:custGeom>
              <a:rect b="b" l="l" r="r" t="t"/>
              <a:pathLst>
                <a:path extrusionOk="0" h="17652" w="15052">
                  <a:moveTo>
                    <a:pt x="0" y="1"/>
                  </a:moveTo>
                  <a:lnTo>
                    <a:pt x="0" y="1888"/>
                  </a:lnTo>
                  <a:lnTo>
                    <a:pt x="6482" y="1888"/>
                  </a:lnTo>
                  <a:lnTo>
                    <a:pt x="6482" y="17651"/>
                  </a:lnTo>
                  <a:lnTo>
                    <a:pt x="8539" y="17651"/>
                  </a:lnTo>
                  <a:lnTo>
                    <a:pt x="8539" y="1888"/>
                  </a:lnTo>
                  <a:lnTo>
                    <a:pt x="15052" y="1888"/>
                  </a:lnTo>
                  <a:lnTo>
                    <a:pt x="15052"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p74"/>
            <p:cNvSpPr/>
            <p:nvPr/>
          </p:nvSpPr>
          <p:spPr>
            <a:xfrm>
              <a:off x="1081200" y="2568025"/>
              <a:ext cx="575475" cy="575475"/>
            </a:xfrm>
            <a:custGeom>
              <a:rect b="b" l="l" r="r" t="t"/>
              <a:pathLst>
                <a:path extrusionOk="0" h="23019" w="23019">
                  <a:moveTo>
                    <a:pt x="11107" y="0"/>
                  </a:moveTo>
                  <a:cubicBezTo>
                    <a:pt x="11030" y="959"/>
                    <a:pt x="11014" y="1918"/>
                    <a:pt x="10953" y="2877"/>
                  </a:cubicBezTo>
                  <a:lnTo>
                    <a:pt x="10875" y="5755"/>
                  </a:lnTo>
                  <a:cubicBezTo>
                    <a:pt x="10860" y="6544"/>
                    <a:pt x="10844" y="7348"/>
                    <a:pt x="10844" y="8137"/>
                  </a:cubicBezTo>
                  <a:cubicBezTo>
                    <a:pt x="10519" y="7410"/>
                    <a:pt x="10210" y="6683"/>
                    <a:pt x="9885" y="5956"/>
                  </a:cubicBezTo>
                  <a:lnTo>
                    <a:pt x="8709" y="3326"/>
                  </a:lnTo>
                  <a:cubicBezTo>
                    <a:pt x="8307" y="2460"/>
                    <a:pt x="7905" y="1578"/>
                    <a:pt x="7472" y="727"/>
                  </a:cubicBezTo>
                  <a:lnTo>
                    <a:pt x="6729" y="1037"/>
                  </a:lnTo>
                  <a:cubicBezTo>
                    <a:pt x="7039" y="1949"/>
                    <a:pt x="7379" y="2847"/>
                    <a:pt x="7688" y="3744"/>
                  </a:cubicBezTo>
                  <a:lnTo>
                    <a:pt x="8725" y="6435"/>
                  </a:lnTo>
                  <a:cubicBezTo>
                    <a:pt x="9003" y="7178"/>
                    <a:pt x="9297" y="7905"/>
                    <a:pt x="9591" y="8648"/>
                  </a:cubicBezTo>
                  <a:cubicBezTo>
                    <a:pt x="9034" y="8091"/>
                    <a:pt x="8462" y="7534"/>
                    <a:pt x="7890" y="6992"/>
                  </a:cubicBezTo>
                  <a:lnTo>
                    <a:pt x="5801" y="5012"/>
                  </a:lnTo>
                  <a:cubicBezTo>
                    <a:pt x="5074" y="4378"/>
                    <a:pt x="4378" y="3713"/>
                    <a:pt x="3651" y="3079"/>
                  </a:cubicBezTo>
                  <a:lnTo>
                    <a:pt x="3079" y="3651"/>
                  </a:lnTo>
                  <a:cubicBezTo>
                    <a:pt x="3713" y="4378"/>
                    <a:pt x="4378" y="5090"/>
                    <a:pt x="5012" y="5801"/>
                  </a:cubicBezTo>
                  <a:lnTo>
                    <a:pt x="6992" y="7890"/>
                  </a:lnTo>
                  <a:cubicBezTo>
                    <a:pt x="7534" y="8462"/>
                    <a:pt x="8091" y="9034"/>
                    <a:pt x="8648" y="9591"/>
                  </a:cubicBezTo>
                  <a:cubicBezTo>
                    <a:pt x="7905" y="9297"/>
                    <a:pt x="7178" y="9003"/>
                    <a:pt x="6435" y="8725"/>
                  </a:cubicBezTo>
                  <a:lnTo>
                    <a:pt x="3744" y="7688"/>
                  </a:lnTo>
                  <a:cubicBezTo>
                    <a:pt x="2847" y="7379"/>
                    <a:pt x="1949" y="7039"/>
                    <a:pt x="1037" y="6729"/>
                  </a:cubicBezTo>
                  <a:lnTo>
                    <a:pt x="712" y="7472"/>
                  </a:lnTo>
                  <a:cubicBezTo>
                    <a:pt x="1578" y="7905"/>
                    <a:pt x="2460" y="8307"/>
                    <a:pt x="3326" y="8709"/>
                  </a:cubicBezTo>
                  <a:lnTo>
                    <a:pt x="5956" y="9885"/>
                  </a:lnTo>
                  <a:cubicBezTo>
                    <a:pt x="6667" y="10210"/>
                    <a:pt x="7395" y="10519"/>
                    <a:pt x="8137" y="10844"/>
                  </a:cubicBezTo>
                  <a:cubicBezTo>
                    <a:pt x="7333" y="10844"/>
                    <a:pt x="6544" y="10860"/>
                    <a:pt x="5755" y="10875"/>
                  </a:cubicBezTo>
                  <a:lnTo>
                    <a:pt x="2878" y="10952"/>
                  </a:lnTo>
                  <a:cubicBezTo>
                    <a:pt x="1918" y="11014"/>
                    <a:pt x="959" y="11030"/>
                    <a:pt x="0" y="11107"/>
                  </a:cubicBezTo>
                  <a:lnTo>
                    <a:pt x="0" y="11912"/>
                  </a:lnTo>
                  <a:cubicBezTo>
                    <a:pt x="959" y="11989"/>
                    <a:pt x="1918" y="12020"/>
                    <a:pt x="2878" y="12066"/>
                  </a:cubicBezTo>
                  <a:lnTo>
                    <a:pt x="5755" y="12144"/>
                  </a:lnTo>
                  <a:cubicBezTo>
                    <a:pt x="7441" y="12190"/>
                    <a:pt x="9127" y="12190"/>
                    <a:pt x="10813" y="12206"/>
                  </a:cubicBezTo>
                  <a:cubicBezTo>
                    <a:pt x="10829" y="13892"/>
                    <a:pt x="10844" y="15578"/>
                    <a:pt x="10891" y="17264"/>
                  </a:cubicBezTo>
                  <a:lnTo>
                    <a:pt x="10983" y="20141"/>
                  </a:lnTo>
                  <a:cubicBezTo>
                    <a:pt x="11030" y="21100"/>
                    <a:pt x="11061" y="22059"/>
                    <a:pt x="11138" y="23019"/>
                  </a:cubicBezTo>
                  <a:lnTo>
                    <a:pt x="11881" y="23019"/>
                  </a:lnTo>
                  <a:cubicBezTo>
                    <a:pt x="11943" y="22059"/>
                    <a:pt x="11973" y="21100"/>
                    <a:pt x="12020" y="20141"/>
                  </a:cubicBezTo>
                  <a:lnTo>
                    <a:pt x="12113" y="17264"/>
                  </a:lnTo>
                  <a:cubicBezTo>
                    <a:pt x="12144" y="16460"/>
                    <a:pt x="12159" y="15640"/>
                    <a:pt x="12159" y="14835"/>
                  </a:cubicBezTo>
                  <a:cubicBezTo>
                    <a:pt x="12484" y="15578"/>
                    <a:pt x="12809" y="16320"/>
                    <a:pt x="13149" y="17063"/>
                  </a:cubicBezTo>
                  <a:lnTo>
                    <a:pt x="14325" y="19693"/>
                  </a:lnTo>
                  <a:cubicBezTo>
                    <a:pt x="14743" y="20559"/>
                    <a:pt x="15145" y="21425"/>
                    <a:pt x="15562" y="22292"/>
                  </a:cubicBezTo>
                  <a:lnTo>
                    <a:pt x="16243" y="21998"/>
                  </a:lnTo>
                  <a:cubicBezTo>
                    <a:pt x="15949" y="21085"/>
                    <a:pt x="15609" y="20188"/>
                    <a:pt x="15284" y="19290"/>
                  </a:cubicBezTo>
                  <a:lnTo>
                    <a:pt x="14263" y="16599"/>
                  </a:lnTo>
                  <a:cubicBezTo>
                    <a:pt x="13985" y="15841"/>
                    <a:pt x="13691" y="15083"/>
                    <a:pt x="13381" y="14325"/>
                  </a:cubicBezTo>
                  <a:lnTo>
                    <a:pt x="13381" y="14325"/>
                  </a:lnTo>
                  <a:cubicBezTo>
                    <a:pt x="13969" y="14897"/>
                    <a:pt x="14557" y="15454"/>
                    <a:pt x="15145" y="16011"/>
                  </a:cubicBezTo>
                  <a:lnTo>
                    <a:pt x="17233" y="17991"/>
                  </a:lnTo>
                  <a:cubicBezTo>
                    <a:pt x="17960" y="18625"/>
                    <a:pt x="18656" y="19275"/>
                    <a:pt x="19383" y="19909"/>
                  </a:cubicBezTo>
                  <a:lnTo>
                    <a:pt x="19909" y="19383"/>
                  </a:lnTo>
                  <a:cubicBezTo>
                    <a:pt x="19275" y="18656"/>
                    <a:pt x="18625" y="17960"/>
                    <a:pt x="17976" y="17249"/>
                  </a:cubicBezTo>
                  <a:lnTo>
                    <a:pt x="16011" y="15145"/>
                  </a:lnTo>
                  <a:cubicBezTo>
                    <a:pt x="15454" y="14557"/>
                    <a:pt x="14882" y="13969"/>
                    <a:pt x="14325" y="13397"/>
                  </a:cubicBezTo>
                  <a:lnTo>
                    <a:pt x="14325" y="13397"/>
                  </a:lnTo>
                  <a:cubicBezTo>
                    <a:pt x="15067" y="13691"/>
                    <a:pt x="15825" y="13984"/>
                    <a:pt x="16583" y="14278"/>
                  </a:cubicBezTo>
                  <a:lnTo>
                    <a:pt x="19275" y="15299"/>
                  </a:lnTo>
                  <a:cubicBezTo>
                    <a:pt x="20188" y="15609"/>
                    <a:pt x="21085" y="15949"/>
                    <a:pt x="21998" y="16258"/>
                  </a:cubicBezTo>
                  <a:lnTo>
                    <a:pt x="22276" y="15578"/>
                  </a:lnTo>
                  <a:cubicBezTo>
                    <a:pt x="21425" y="15145"/>
                    <a:pt x="20544" y="14742"/>
                    <a:pt x="19677" y="14340"/>
                  </a:cubicBezTo>
                  <a:lnTo>
                    <a:pt x="17063" y="13149"/>
                  </a:lnTo>
                  <a:cubicBezTo>
                    <a:pt x="16320" y="12824"/>
                    <a:pt x="15578" y="12499"/>
                    <a:pt x="14820" y="12175"/>
                  </a:cubicBezTo>
                  <a:cubicBezTo>
                    <a:pt x="15640" y="12159"/>
                    <a:pt x="16444" y="12144"/>
                    <a:pt x="17264" y="12128"/>
                  </a:cubicBezTo>
                  <a:lnTo>
                    <a:pt x="20141" y="12035"/>
                  </a:lnTo>
                  <a:cubicBezTo>
                    <a:pt x="21100" y="11989"/>
                    <a:pt x="22060" y="11958"/>
                    <a:pt x="23019" y="11881"/>
                  </a:cubicBezTo>
                  <a:lnTo>
                    <a:pt x="23019" y="11138"/>
                  </a:lnTo>
                  <a:cubicBezTo>
                    <a:pt x="22060" y="11076"/>
                    <a:pt x="21100" y="11045"/>
                    <a:pt x="20141" y="10999"/>
                  </a:cubicBezTo>
                  <a:lnTo>
                    <a:pt x="17264" y="10906"/>
                  </a:lnTo>
                  <a:cubicBezTo>
                    <a:pt x="15578" y="10844"/>
                    <a:pt x="13892" y="10829"/>
                    <a:pt x="12206" y="10829"/>
                  </a:cubicBezTo>
                  <a:cubicBezTo>
                    <a:pt x="12190" y="9127"/>
                    <a:pt x="12190" y="7441"/>
                    <a:pt x="12144" y="5755"/>
                  </a:cubicBezTo>
                  <a:lnTo>
                    <a:pt x="12066" y="2877"/>
                  </a:lnTo>
                  <a:cubicBezTo>
                    <a:pt x="12020" y="1918"/>
                    <a:pt x="11989" y="959"/>
                    <a:pt x="11912" y="0"/>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74"/>
            <p:cNvSpPr/>
            <p:nvPr/>
          </p:nvSpPr>
          <p:spPr>
            <a:xfrm>
              <a:off x="897875" y="2384700"/>
              <a:ext cx="942125" cy="942125"/>
            </a:xfrm>
            <a:custGeom>
              <a:rect b="b" l="l" r="r" t="t"/>
              <a:pathLst>
                <a:path extrusionOk="0" h="37685" w="37685">
                  <a:moveTo>
                    <a:pt x="18842" y="1764"/>
                  </a:moveTo>
                  <a:cubicBezTo>
                    <a:pt x="28263" y="1764"/>
                    <a:pt x="35921" y="9422"/>
                    <a:pt x="35921" y="18842"/>
                  </a:cubicBezTo>
                  <a:cubicBezTo>
                    <a:pt x="35921" y="28263"/>
                    <a:pt x="28263" y="35921"/>
                    <a:pt x="18842" y="35921"/>
                  </a:cubicBezTo>
                  <a:cubicBezTo>
                    <a:pt x="9422" y="35921"/>
                    <a:pt x="1764" y="28263"/>
                    <a:pt x="1764" y="18842"/>
                  </a:cubicBezTo>
                  <a:cubicBezTo>
                    <a:pt x="1764" y="9422"/>
                    <a:pt x="9422" y="1764"/>
                    <a:pt x="18842" y="1764"/>
                  </a:cubicBezTo>
                  <a:close/>
                  <a:moveTo>
                    <a:pt x="18842" y="1"/>
                  </a:moveTo>
                  <a:cubicBezTo>
                    <a:pt x="8462" y="1"/>
                    <a:pt x="1" y="8462"/>
                    <a:pt x="1" y="18842"/>
                  </a:cubicBezTo>
                  <a:cubicBezTo>
                    <a:pt x="1" y="29238"/>
                    <a:pt x="8462" y="37684"/>
                    <a:pt x="18842" y="37684"/>
                  </a:cubicBezTo>
                  <a:cubicBezTo>
                    <a:pt x="29238" y="37684"/>
                    <a:pt x="37684" y="29238"/>
                    <a:pt x="37684" y="18842"/>
                  </a:cubicBezTo>
                  <a:cubicBezTo>
                    <a:pt x="37684" y="8462"/>
                    <a:pt x="29238" y="1"/>
                    <a:pt x="18842" y="1"/>
                  </a:cubicBez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omparison">
    <p:spTree>
      <p:nvGrpSpPr>
        <p:cNvPr id="460" name="Shape 46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Denim">
  <p:cSld name="Title and Content_Denim">
    <p:bg>
      <p:bgPr>
        <a:solidFill>
          <a:schemeClr val="dk2"/>
        </a:solidFill>
      </p:bgPr>
    </p:bg>
    <p:spTree>
      <p:nvGrpSpPr>
        <p:cNvPr id="54" name="Shape 54"/>
        <p:cNvGrpSpPr/>
        <p:nvPr/>
      </p:nvGrpSpPr>
      <p:grpSpPr>
        <a:xfrm>
          <a:off x="0" y="0"/>
          <a:ext cx="0" cy="0"/>
          <a:chOff x="0" y="0"/>
          <a:chExt cx="0" cy="0"/>
        </a:xfrm>
      </p:grpSpPr>
      <p:sp>
        <p:nvSpPr>
          <p:cNvPr id="55" name="Google Shape;55;p9"/>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lt1"/>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chemeClr val="lt1"/>
              </a:solidFill>
              <a:latin typeface="Montserrat"/>
              <a:ea typeface="Montserrat"/>
              <a:cs typeface="Montserrat"/>
              <a:sym typeface="Montserrat"/>
            </a:endParaRPr>
          </a:p>
        </p:txBody>
      </p:sp>
      <p:sp>
        <p:nvSpPr>
          <p:cNvPr id="56" name="Google Shape;56;p9"/>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lt1"/>
              </a:buClr>
              <a:buSzPts val="6400"/>
              <a:buFont typeface="Arial"/>
              <a:buNone/>
              <a:defRPr>
                <a:solidFill>
                  <a:schemeClr val="lt1"/>
                </a:solidFill>
              </a:defRPr>
            </a:lvl1pPr>
            <a:lvl2pPr lvl="1" algn="l">
              <a:lnSpc>
                <a:spcPct val="100000"/>
              </a:lnSpc>
              <a:spcBef>
                <a:spcPts val="0"/>
              </a:spcBef>
              <a:spcAft>
                <a:spcPts val="0"/>
              </a:spcAft>
              <a:buClr>
                <a:schemeClr val="lt1"/>
              </a:buClr>
              <a:buSzPts val="6400"/>
              <a:buNone/>
              <a:defRPr>
                <a:solidFill>
                  <a:schemeClr val="lt1"/>
                </a:solidFill>
              </a:defRPr>
            </a:lvl2pPr>
            <a:lvl3pPr lvl="2" algn="l">
              <a:lnSpc>
                <a:spcPct val="100000"/>
              </a:lnSpc>
              <a:spcBef>
                <a:spcPts val="0"/>
              </a:spcBef>
              <a:spcAft>
                <a:spcPts val="0"/>
              </a:spcAft>
              <a:buClr>
                <a:schemeClr val="lt1"/>
              </a:buClr>
              <a:buSzPts val="6400"/>
              <a:buNone/>
              <a:defRPr>
                <a:solidFill>
                  <a:schemeClr val="lt1"/>
                </a:solidFill>
              </a:defRPr>
            </a:lvl3pPr>
            <a:lvl4pPr lvl="3" algn="l">
              <a:lnSpc>
                <a:spcPct val="100000"/>
              </a:lnSpc>
              <a:spcBef>
                <a:spcPts val="0"/>
              </a:spcBef>
              <a:spcAft>
                <a:spcPts val="0"/>
              </a:spcAft>
              <a:buClr>
                <a:schemeClr val="lt1"/>
              </a:buClr>
              <a:buSzPts val="6400"/>
              <a:buNone/>
              <a:defRPr>
                <a:solidFill>
                  <a:schemeClr val="lt1"/>
                </a:solidFill>
              </a:defRPr>
            </a:lvl4pPr>
            <a:lvl5pPr lvl="4" algn="l">
              <a:lnSpc>
                <a:spcPct val="100000"/>
              </a:lnSpc>
              <a:spcBef>
                <a:spcPts val="0"/>
              </a:spcBef>
              <a:spcAft>
                <a:spcPts val="0"/>
              </a:spcAft>
              <a:buClr>
                <a:schemeClr val="lt1"/>
              </a:buClr>
              <a:buSzPts val="6400"/>
              <a:buNone/>
              <a:defRPr>
                <a:solidFill>
                  <a:schemeClr val="lt1"/>
                </a:solidFill>
              </a:defRPr>
            </a:lvl5pPr>
            <a:lvl6pPr lvl="5" algn="l">
              <a:lnSpc>
                <a:spcPct val="100000"/>
              </a:lnSpc>
              <a:spcBef>
                <a:spcPts val="0"/>
              </a:spcBef>
              <a:spcAft>
                <a:spcPts val="0"/>
              </a:spcAft>
              <a:buClr>
                <a:schemeClr val="lt1"/>
              </a:buClr>
              <a:buSzPts val="6400"/>
              <a:buNone/>
              <a:defRPr>
                <a:solidFill>
                  <a:schemeClr val="lt1"/>
                </a:solidFill>
              </a:defRPr>
            </a:lvl6pPr>
            <a:lvl7pPr lvl="6" algn="l">
              <a:lnSpc>
                <a:spcPct val="100000"/>
              </a:lnSpc>
              <a:spcBef>
                <a:spcPts val="0"/>
              </a:spcBef>
              <a:spcAft>
                <a:spcPts val="0"/>
              </a:spcAft>
              <a:buClr>
                <a:schemeClr val="lt1"/>
              </a:buClr>
              <a:buSzPts val="6400"/>
              <a:buNone/>
              <a:defRPr>
                <a:solidFill>
                  <a:schemeClr val="lt1"/>
                </a:solidFill>
              </a:defRPr>
            </a:lvl7pPr>
            <a:lvl8pPr lvl="7" algn="l">
              <a:lnSpc>
                <a:spcPct val="100000"/>
              </a:lnSpc>
              <a:spcBef>
                <a:spcPts val="0"/>
              </a:spcBef>
              <a:spcAft>
                <a:spcPts val="0"/>
              </a:spcAft>
              <a:buClr>
                <a:schemeClr val="lt1"/>
              </a:buClr>
              <a:buSzPts val="6400"/>
              <a:buNone/>
              <a:defRPr>
                <a:solidFill>
                  <a:schemeClr val="lt1"/>
                </a:solidFill>
              </a:defRPr>
            </a:lvl8pPr>
            <a:lvl9pPr lvl="8" algn="l">
              <a:lnSpc>
                <a:spcPct val="100000"/>
              </a:lnSpc>
              <a:spcBef>
                <a:spcPts val="0"/>
              </a:spcBef>
              <a:spcAft>
                <a:spcPts val="0"/>
              </a:spcAft>
              <a:buClr>
                <a:schemeClr val="lt1"/>
              </a:buClr>
              <a:buSzPts val="6400"/>
              <a:buNone/>
              <a:defRPr>
                <a:solidFill>
                  <a:schemeClr val="lt1"/>
                </a:solidFill>
              </a:defRPr>
            </a:lvl9pPr>
          </a:lstStyle>
          <a:p/>
        </p:txBody>
      </p:sp>
      <p:sp>
        <p:nvSpPr>
          <p:cNvPr id="57" name="Google Shape;57;p9"/>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58" name="Google Shape;58;p9"/>
          <p:cNvSpPr txBox="1"/>
          <p:nvPr>
            <p:ph idx="1" type="body"/>
          </p:nvPr>
        </p:nvSpPr>
        <p:spPr>
          <a:xfrm>
            <a:off x="914400" y="2633787"/>
            <a:ext cx="22548900" cy="93264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Clr>
                <a:schemeClr val="lt1"/>
              </a:buClr>
              <a:buSzPts val="3700"/>
              <a:buChar char="•"/>
              <a:defRPr>
                <a:solidFill>
                  <a:schemeClr val="lt1"/>
                </a:solidFill>
              </a:defRPr>
            </a:lvl1pPr>
            <a:lvl2pPr indent="-463550" lvl="1" marL="914400" algn="l">
              <a:lnSpc>
                <a:spcPct val="100000"/>
              </a:lnSpc>
              <a:spcBef>
                <a:spcPts val="1100"/>
              </a:spcBef>
              <a:spcAft>
                <a:spcPts val="0"/>
              </a:spcAft>
              <a:buClr>
                <a:schemeClr val="lt1"/>
              </a:buClr>
              <a:buSzPts val="3700"/>
              <a:buChar char="•"/>
              <a:defRPr>
                <a:solidFill>
                  <a:schemeClr val="lt1"/>
                </a:solidFill>
              </a:defRPr>
            </a:lvl2pPr>
            <a:lvl3pPr indent="-463550" lvl="2" marL="1371600" algn="l">
              <a:lnSpc>
                <a:spcPct val="100000"/>
              </a:lnSpc>
              <a:spcBef>
                <a:spcPts val="1100"/>
              </a:spcBef>
              <a:spcAft>
                <a:spcPts val="0"/>
              </a:spcAft>
              <a:buClr>
                <a:schemeClr val="lt1"/>
              </a:buClr>
              <a:buSzPts val="3700"/>
              <a:buChar char="•"/>
              <a:defRPr>
                <a:solidFill>
                  <a:schemeClr val="lt1"/>
                </a:solidFill>
              </a:defRPr>
            </a:lvl3pPr>
            <a:lvl4pPr indent="-463550" lvl="3" marL="1828800" algn="l">
              <a:lnSpc>
                <a:spcPct val="100000"/>
              </a:lnSpc>
              <a:spcBef>
                <a:spcPts val="1100"/>
              </a:spcBef>
              <a:spcAft>
                <a:spcPts val="0"/>
              </a:spcAft>
              <a:buClr>
                <a:schemeClr val="lt1"/>
              </a:buClr>
              <a:buSzPts val="3700"/>
              <a:buChar char="•"/>
              <a:defRPr>
                <a:solidFill>
                  <a:schemeClr val="lt1"/>
                </a:solidFill>
              </a:defRPr>
            </a:lvl4pPr>
            <a:lvl5pPr indent="-463550" lvl="4" marL="2286000" algn="l">
              <a:lnSpc>
                <a:spcPct val="100000"/>
              </a:lnSpc>
              <a:spcBef>
                <a:spcPts val="1100"/>
              </a:spcBef>
              <a:spcAft>
                <a:spcPts val="0"/>
              </a:spcAft>
              <a:buClr>
                <a:schemeClr val="lt1"/>
              </a:buClr>
              <a:buSzPts val="3700"/>
              <a:buChar char="•"/>
              <a:defRPr>
                <a:solidFill>
                  <a:schemeClr val="lt1"/>
                </a:solidFill>
              </a:defRPr>
            </a:lvl5pPr>
            <a:lvl6pPr indent="-463550" lvl="5" marL="2743200" algn="l">
              <a:lnSpc>
                <a:spcPct val="100000"/>
              </a:lnSpc>
              <a:spcBef>
                <a:spcPts val="1100"/>
              </a:spcBef>
              <a:spcAft>
                <a:spcPts val="0"/>
              </a:spcAft>
              <a:buClr>
                <a:schemeClr val="lt1"/>
              </a:buClr>
              <a:buSzPts val="3700"/>
              <a:buChar char="•"/>
              <a:defRPr>
                <a:solidFill>
                  <a:schemeClr val="lt1"/>
                </a:solidFill>
              </a:defRPr>
            </a:lvl6pPr>
            <a:lvl7pPr indent="-463550" lvl="6" marL="3200400" algn="l">
              <a:lnSpc>
                <a:spcPct val="100000"/>
              </a:lnSpc>
              <a:spcBef>
                <a:spcPts val="1100"/>
              </a:spcBef>
              <a:spcAft>
                <a:spcPts val="0"/>
              </a:spcAft>
              <a:buClr>
                <a:schemeClr val="lt1"/>
              </a:buClr>
              <a:buSzPts val="3700"/>
              <a:buChar char="•"/>
              <a:defRPr>
                <a:solidFill>
                  <a:schemeClr val="lt1"/>
                </a:solidFill>
              </a:defRPr>
            </a:lvl7pPr>
            <a:lvl8pPr indent="-463550" lvl="7" marL="3657600" algn="l">
              <a:lnSpc>
                <a:spcPct val="100000"/>
              </a:lnSpc>
              <a:spcBef>
                <a:spcPts val="1100"/>
              </a:spcBef>
              <a:spcAft>
                <a:spcPts val="0"/>
              </a:spcAft>
              <a:buClr>
                <a:schemeClr val="lt1"/>
              </a:buClr>
              <a:buSzPts val="3700"/>
              <a:buChar char="•"/>
              <a:defRPr>
                <a:solidFill>
                  <a:schemeClr val="lt1"/>
                </a:solidFill>
              </a:defRPr>
            </a:lvl8pPr>
            <a:lvl9pPr indent="-463550" lvl="8" marL="4114800" algn="l">
              <a:lnSpc>
                <a:spcPct val="100000"/>
              </a:lnSpc>
              <a:spcBef>
                <a:spcPts val="1100"/>
              </a:spcBef>
              <a:spcAft>
                <a:spcPts val="0"/>
              </a:spcAft>
              <a:buClr>
                <a:schemeClr val="lt1"/>
              </a:buClr>
              <a:buSzPts val="3700"/>
              <a:buChar char="•"/>
              <a:defRPr>
                <a:solidFill>
                  <a:schemeClr val="lt1"/>
                </a:solidFill>
              </a:defRPr>
            </a:lvl9pPr>
          </a:lstStyle>
          <a:p/>
        </p:txBody>
      </p:sp>
      <p:pic>
        <p:nvPicPr>
          <p:cNvPr id="59" name="Google Shape;59;p9"/>
          <p:cNvPicPr preferRelativeResize="0"/>
          <p:nvPr/>
        </p:nvPicPr>
        <p:blipFill rotWithShape="1">
          <a:blip r:embed="rId2">
            <a:alphaModFix/>
          </a:blip>
          <a:srcRect b="12443" l="12421" r="12241" t="12407"/>
          <a:stretch/>
        </p:blipFill>
        <p:spPr>
          <a:xfrm>
            <a:off x="22473923" y="897155"/>
            <a:ext cx="991331" cy="98880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Midnight">
  <p:cSld name="Title and Content_Denim_1">
    <p:bg>
      <p:bgPr>
        <a:solidFill>
          <a:schemeClr val="lt2"/>
        </a:solidFill>
      </p:bgPr>
    </p:bg>
    <p:spTree>
      <p:nvGrpSpPr>
        <p:cNvPr id="60" name="Shape 60"/>
        <p:cNvGrpSpPr/>
        <p:nvPr/>
      </p:nvGrpSpPr>
      <p:grpSpPr>
        <a:xfrm>
          <a:off x="0" y="0"/>
          <a:ext cx="0" cy="0"/>
          <a:chOff x="0" y="0"/>
          <a:chExt cx="0" cy="0"/>
        </a:xfrm>
      </p:grpSpPr>
      <p:sp>
        <p:nvSpPr>
          <p:cNvPr id="61" name="Google Shape;61;p10"/>
          <p:cNvSpPr txBox="1"/>
          <p:nvPr/>
        </p:nvSpPr>
        <p:spPr>
          <a:xfrm>
            <a:off x="914400" y="12374867"/>
            <a:ext cx="22555200" cy="635100"/>
          </a:xfrm>
          <a:prstGeom prst="rect">
            <a:avLst/>
          </a:prstGeom>
          <a:noFill/>
          <a:ln>
            <a:noFill/>
          </a:ln>
        </p:spPr>
        <p:txBody>
          <a:bodyPr anchorCtr="0" anchor="ctr" bIns="243800" lIns="0" spcFirstLastPara="1" rIns="243800" wrap="square" tIns="2438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lt1"/>
                </a:solidFill>
                <a:latin typeface="Montserrat"/>
                <a:ea typeface="Montserrat"/>
                <a:cs typeface="Montserrat"/>
                <a:sym typeface="Montserrat"/>
              </a:rPr>
              <a:t>Copyright 2021, Confluent, Inc. All rights reserved. This document may not be reproduced in any manner without the express written permission of Confluent, Inc.</a:t>
            </a:r>
            <a:endParaRPr b="0" i="0" sz="1300" u="none" cap="none" strike="noStrike">
              <a:solidFill>
                <a:schemeClr val="lt1"/>
              </a:solidFill>
              <a:latin typeface="Montserrat"/>
              <a:ea typeface="Montserrat"/>
              <a:cs typeface="Montserrat"/>
              <a:sym typeface="Montserrat"/>
            </a:endParaRPr>
          </a:p>
        </p:txBody>
      </p:sp>
      <p:sp>
        <p:nvSpPr>
          <p:cNvPr id="62" name="Google Shape;62;p10"/>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algn="l">
              <a:lnSpc>
                <a:spcPct val="90000"/>
              </a:lnSpc>
              <a:spcBef>
                <a:spcPts val="0"/>
              </a:spcBef>
              <a:spcAft>
                <a:spcPts val="0"/>
              </a:spcAft>
              <a:buClr>
                <a:schemeClr val="lt1"/>
              </a:buClr>
              <a:buSzPts val="6400"/>
              <a:buFont typeface="Arial"/>
              <a:buNone/>
              <a:defRPr>
                <a:solidFill>
                  <a:schemeClr val="lt1"/>
                </a:solidFill>
              </a:defRPr>
            </a:lvl1pPr>
            <a:lvl2pPr lvl="1" algn="l">
              <a:lnSpc>
                <a:spcPct val="100000"/>
              </a:lnSpc>
              <a:spcBef>
                <a:spcPts val="0"/>
              </a:spcBef>
              <a:spcAft>
                <a:spcPts val="0"/>
              </a:spcAft>
              <a:buClr>
                <a:schemeClr val="lt1"/>
              </a:buClr>
              <a:buSzPts val="6400"/>
              <a:buNone/>
              <a:defRPr>
                <a:solidFill>
                  <a:schemeClr val="lt1"/>
                </a:solidFill>
              </a:defRPr>
            </a:lvl2pPr>
            <a:lvl3pPr lvl="2" algn="l">
              <a:lnSpc>
                <a:spcPct val="100000"/>
              </a:lnSpc>
              <a:spcBef>
                <a:spcPts val="0"/>
              </a:spcBef>
              <a:spcAft>
                <a:spcPts val="0"/>
              </a:spcAft>
              <a:buClr>
                <a:schemeClr val="lt1"/>
              </a:buClr>
              <a:buSzPts val="6400"/>
              <a:buNone/>
              <a:defRPr>
                <a:solidFill>
                  <a:schemeClr val="lt1"/>
                </a:solidFill>
              </a:defRPr>
            </a:lvl3pPr>
            <a:lvl4pPr lvl="3" algn="l">
              <a:lnSpc>
                <a:spcPct val="100000"/>
              </a:lnSpc>
              <a:spcBef>
                <a:spcPts val="0"/>
              </a:spcBef>
              <a:spcAft>
                <a:spcPts val="0"/>
              </a:spcAft>
              <a:buClr>
                <a:schemeClr val="lt1"/>
              </a:buClr>
              <a:buSzPts val="6400"/>
              <a:buNone/>
              <a:defRPr>
                <a:solidFill>
                  <a:schemeClr val="lt1"/>
                </a:solidFill>
              </a:defRPr>
            </a:lvl4pPr>
            <a:lvl5pPr lvl="4" algn="l">
              <a:lnSpc>
                <a:spcPct val="100000"/>
              </a:lnSpc>
              <a:spcBef>
                <a:spcPts val="0"/>
              </a:spcBef>
              <a:spcAft>
                <a:spcPts val="0"/>
              </a:spcAft>
              <a:buClr>
                <a:schemeClr val="lt1"/>
              </a:buClr>
              <a:buSzPts val="6400"/>
              <a:buNone/>
              <a:defRPr>
                <a:solidFill>
                  <a:schemeClr val="lt1"/>
                </a:solidFill>
              </a:defRPr>
            </a:lvl5pPr>
            <a:lvl6pPr lvl="5" algn="l">
              <a:lnSpc>
                <a:spcPct val="100000"/>
              </a:lnSpc>
              <a:spcBef>
                <a:spcPts val="0"/>
              </a:spcBef>
              <a:spcAft>
                <a:spcPts val="0"/>
              </a:spcAft>
              <a:buClr>
                <a:schemeClr val="lt1"/>
              </a:buClr>
              <a:buSzPts val="6400"/>
              <a:buNone/>
              <a:defRPr>
                <a:solidFill>
                  <a:schemeClr val="lt1"/>
                </a:solidFill>
              </a:defRPr>
            </a:lvl6pPr>
            <a:lvl7pPr lvl="6" algn="l">
              <a:lnSpc>
                <a:spcPct val="100000"/>
              </a:lnSpc>
              <a:spcBef>
                <a:spcPts val="0"/>
              </a:spcBef>
              <a:spcAft>
                <a:spcPts val="0"/>
              </a:spcAft>
              <a:buClr>
                <a:schemeClr val="lt1"/>
              </a:buClr>
              <a:buSzPts val="6400"/>
              <a:buNone/>
              <a:defRPr>
                <a:solidFill>
                  <a:schemeClr val="lt1"/>
                </a:solidFill>
              </a:defRPr>
            </a:lvl7pPr>
            <a:lvl8pPr lvl="7" algn="l">
              <a:lnSpc>
                <a:spcPct val="100000"/>
              </a:lnSpc>
              <a:spcBef>
                <a:spcPts val="0"/>
              </a:spcBef>
              <a:spcAft>
                <a:spcPts val="0"/>
              </a:spcAft>
              <a:buClr>
                <a:schemeClr val="lt1"/>
              </a:buClr>
              <a:buSzPts val="6400"/>
              <a:buNone/>
              <a:defRPr>
                <a:solidFill>
                  <a:schemeClr val="lt1"/>
                </a:solidFill>
              </a:defRPr>
            </a:lvl8pPr>
            <a:lvl9pPr lvl="8" algn="l">
              <a:lnSpc>
                <a:spcPct val="100000"/>
              </a:lnSpc>
              <a:spcBef>
                <a:spcPts val="0"/>
              </a:spcBef>
              <a:spcAft>
                <a:spcPts val="0"/>
              </a:spcAft>
              <a:buClr>
                <a:schemeClr val="lt1"/>
              </a:buClr>
              <a:buSzPts val="6400"/>
              <a:buNone/>
              <a:defRPr>
                <a:solidFill>
                  <a:schemeClr val="lt1"/>
                </a:solidFill>
              </a:defRPr>
            </a:lvl9pPr>
          </a:lstStyle>
          <a:p/>
        </p:txBody>
      </p:sp>
      <p:sp>
        <p:nvSpPr>
          <p:cNvPr id="63" name="Google Shape;63;p10"/>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10"/>
          <p:cNvSpPr txBox="1"/>
          <p:nvPr>
            <p:ph idx="1" type="body"/>
          </p:nvPr>
        </p:nvSpPr>
        <p:spPr>
          <a:xfrm>
            <a:off x="914400" y="2633787"/>
            <a:ext cx="22548900" cy="9326400"/>
          </a:xfrm>
          <a:prstGeom prst="rect">
            <a:avLst/>
          </a:prstGeom>
          <a:noFill/>
          <a:ln>
            <a:noFill/>
          </a:ln>
        </p:spPr>
        <p:txBody>
          <a:bodyPr anchorCtr="0" anchor="t" bIns="121875" lIns="0" spcFirstLastPara="1" rIns="121925" wrap="square" tIns="0">
            <a:noAutofit/>
          </a:bodyPr>
          <a:lstStyle>
            <a:lvl1pPr indent="-463550" lvl="0" marL="457200" algn="l">
              <a:lnSpc>
                <a:spcPct val="100000"/>
              </a:lnSpc>
              <a:spcBef>
                <a:spcPts val="2100"/>
              </a:spcBef>
              <a:spcAft>
                <a:spcPts val="0"/>
              </a:spcAft>
              <a:buClr>
                <a:schemeClr val="lt1"/>
              </a:buClr>
              <a:buSzPts val="3700"/>
              <a:buChar char="•"/>
              <a:defRPr>
                <a:solidFill>
                  <a:schemeClr val="lt1"/>
                </a:solidFill>
              </a:defRPr>
            </a:lvl1pPr>
            <a:lvl2pPr indent="-463550" lvl="1" marL="914400" algn="l">
              <a:lnSpc>
                <a:spcPct val="100000"/>
              </a:lnSpc>
              <a:spcBef>
                <a:spcPts val="1100"/>
              </a:spcBef>
              <a:spcAft>
                <a:spcPts val="0"/>
              </a:spcAft>
              <a:buClr>
                <a:schemeClr val="lt1"/>
              </a:buClr>
              <a:buSzPts val="3700"/>
              <a:buChar char="•"/>
              <a:defRPr>
                <a:solidFill>
                  <a:schemeClr val="lt1"/>
                </a:solidFill>
              </a:defRPr>
            </a:lvl2pPr>
            <a:lvl3pPr indent="-463550" lvl="2" marL="1371600" algn="l">
              <a:lnSpc>
                <a:spcPct val="100000"/>
              </a:lnSpc>
              <a:spcBef>
                <a:spcPts val="1100"/>
              </a:spcBef>
              <a:spcAft>
                <a:spcPts val="0"/>
              </a:spcAft>
              <a:buClr>
                <a:schemeClr val="lt1"/>
              </a:buClr>
              <a:buSzPts val="3700"/>
              <a:buChar char="•"/>
              <a:defRPr>
                <a:solidFill>
                  <a:schemeClr val="lt1"/>
                </a:solidFill>
              </a:defRPr>
            </a:lvl3pPr>
            <a:lvl4pPr indent="-463550" lvl="3" marL="1828800" algn="l">
              <a:lnSpc>
                <a:spcPct val="100000"/>
              </a:lnSpc>
              <a:spcBef>
                <a:spcPts val="1100"/>
              </a:spcBef>
              <a:spcAft>
                <a:spcPts val="0"/>
              </a:spcAft>
              <a:buClr>
                <a:schemeClr val="lt1"/>
              </a:buClr>
              <a:buSzPts val="3700"/>
              <a:buChar char="•"/>
              <a:defRPr>
                <a:solidFill>
                  <a:schemeClr val="lt1"/>
                </a:solidFill>
              </a:defRPr>
            </a:lvl4pPr>
            <a:lvl5pPr indent="-463550" lvl="4" marL="2286000" algn="l">
              <a:lnSpc>
                <a:spcPct val="100000"/>
              </a:lnSpc>
              <a:spcBef>
                <a:spcPts val="1100"/>
              </a:spcBef>
              <a:spcAft>
                <a:spcPts val="0"/>
              </a:spcAft>
              <a:buClr>
                <a:schemeClr val="lt1"/>
              </a:buClr>
              <a:buSzPts val="3700"/>
              <a:buChar char="•"/>
              <a:defRPr>
                <a:solidFill>
                  <a:schemeClr val="lt1"/>
                </a:solidFill>
              </a:defRPr>
            </a:lvl5pPr>
            <a:lvl6pPr indent="-463550" lvl="5" marL="2743200" algn="l">
              <a:lnSpc>
                <a:spcPct val="100000"/>
              </a:lnSpc>
              <a:spcBef>
                <a:spcPts val="1100"/>
              </a:spcBef>
              <a:spcAft>
                <a:spcPts val="0"/>
              </a:spcAft>
              <a:buClr>
                <a:schemeClr val="lt1"/>
              </a:buClr>
              <a:buSzPts val="3700"/>
              <a:buChar char="•"/>
              <a:defRPr>
                <a:solidFill>
                  <a:schemeClr val="lt1"/>
                </a:solidFill>
              </a:defRPr>
            </a:lvl6pPr>
            <a:lvl7pPr indent="-463550" lvl="6" marL="3200400" algn="l">
              <a:lnSpc>
                <a:spcPct val="100000"/>
              </a:lnSpc>
              <a:spcBef>
                <a:spcPts val="1100"/>
              </a:spcBef>
              <a:spcAft>
                <a:spcPts val="0"/>
              </a:spcAft>
              <a:buClr>
                <a:schemeClr val="lt1"/>
              </a:buClr>
              <a:buSzPts val="3700"/>
              <a:buChar char="•"/>
              <a:defRPr>
                <a:solidFill>
                  <a:schemeClr val="lt1"/>
                </a:solidFill>
              </a:defRPr>
            </a:lvl7pPr>
            <a:lvl8pPr indent="-463550" lvl="7" marL="3657600" algn="l">
              <a:lnSpc>
                <a:spcPct val="100000"/>
              </a:lnSpc>
              <a:spcBef>
                <a:spcPts val="1100"/>
              </a:spcBef>
              <a:spcAft>
                <a:spcPts val="0"/>
              </a:spcAft>
              <a:buClr>
                <a:schemeClr val="lt1"/>
              </a:buClr>
              <a:buSzPts val="3700"/>
              <a:buChar char="•"/>
              <a:defRPr>
                <a:solidFill>
                  <a:schemeClr val="lt1"/>
                </a:solidFill>
              </a:defRPr>
            </a:lvl8pPr>
            <a:lvl9pPr indent="-463550" lvl="8" marL="4114800" algn="l">
              <a:lnSpc>
                <a:spcPct val="100000"/>
              </a:lnSpc>
              <a:spcBef>
                <a:spcPts val="1100"/>
              </a:spcBef>
              <a:spcAft>
                <a:spcPts val="0"/>
              </a:spcAft>
              <a:buClr>
                <a:schemeClr val="lt1"/>
              </a:buClr>
              <a:buSzPts val="3700"/>
              <a:buChar char="•"/>
              <a:defRPr>
                <a:solidFill>
                  <a:schemeClr val="lt1"/>
                </a:solidFill>
              </a:defRPr>
            </a:lvl9pPr>
          </a:lstStyle>
          <a:p/>
        </p:txBody>
      </p:sp>
      <p:pic>
        <p:nvPicPr>
          <p:cNvPr id="65" name="Google Shape;65;p10"/>
          <p:cNvPicPr preferRelativeResize="0"/>
          <p:nvPr/>
        </p:nvPicPr>
        <p:blipFill rotWithShape="1">
          <a:blip r:embed="rId2">
            <a:alphaModFix/>
          </a:blip>
          <a:srcRect b="12443" l="12421" r="12241" t="12407"/>
          <a:stretch/>
        </p:blipFill>
        <p:spPr>
          <a:xfrm>
            <a:off x="22473923" y="897155"/>
            <a:ext cx="991331" cy="98880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4"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0.xml"/><Relationship Id="rId22" Type="http://schemas.openxmlformats.org/officeDocument/2006/relationships/slideLayout" Target="../slideLayouts/slideLayout72.xml"/><Relationship Id="rId21" Type="http://schemas.openxmlformats.org/officeDocument/2006/relationships/slideLayout" Target="../slideLayouts/slideLayout71.xml"/><Relationship Id="rId23" Type="http://schemas.openxmlformats.org/officeDocument/2006/relationships/theme" Target="../theme/theme3.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9" Type="http://schemas.openxmlformats.org/officeDocument/2006/relationships/slideLayout" Target="../slideLayouts/slideLayout69.xml"/><Relationship Id="rId1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14405" y="868101"/>
            <a:ext cx="21309600" cy="1132800"/>
          </a:xfrm>
          <a:prstGeom prst="rect">
            <a:avLst/>
          </a:prstGeom>
          <a:noFill/>
          <a:ln>
            <a:noFill/>
          </a:ln>
        </p:spPr>
        <p:txBody>
          <a:bodyPr anchorCtr="0" anchor="t" bIns="121875" lIns="0" spcFirstLastPara="1" rIns="243800" wrap="square" tIns="121875">
            <a:noAutofit/>
          </a:bodyPr>
          <a:lstStyle>
            <a:lvl1pPr lvl="0" marR="0" rtl="0" algn="l">
              <a:lnSpc>
                <a:spcPct val="90000"/>
              </a:lnSpc>
              <a:spcBef>
                <a:spcPts val="0"/>
              </a:spcBef>
              <a:spcAft>
                <a:spcPts val="0"/>
              </a:spcAft>
              <a:buClr>
                <a:schemeClr val="dk2"/>
              </a:buClr>
              <a:buSzPts val="6400"/>
              <a:buFont typeface="Montserrat"/>
              <a:buNone/>
              <a:defRPr b="1" i="0" sz="6400" u="none" cap="none" strike="noStrike">
                <a:solidFill>
                  <a:schemeClr val="dk2"/>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6400"/>
              <a:buFont typeface="Montserrat"/>
              <a:buNone/>
              <a:defRPr b="1" i="0" sz="64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6400"/>
              <a:buFont typeface="Montserrat"/>
              <a:buNone/>
              <a:defRPr b="1" i="0" sz="64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6400"/>
              <a:buFont typeface="Montserrat"/>
              <a:buNone/>
              <a:defRPr b="1" i="0" sz="64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6400"/>
              <a:buFont typeface="Montserrat"/>
              <a:buNone/>
              <a:defRPr b="1" i="0" sz="64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6400"/>
              <a:buFont typeface="Montserrat"/>
              <a:buNone/>
              <a:defRPr b="1" i="0" sz="64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6400"/>
              <a:buFont typeface="Montserrat"/>
              <a:buNone/>
              <a:defRPr b="1" i="0" sz="64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6400"/>
              <a:buFont typeface="Montserrat"/>
              <a:buNone/>
              <a:defRPr b="1" i="0" sz="64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6400"/>
              <a:buFont typeface="Montserrat"/>
              <a:buNone/>
              <a:defRPr b="1" i="0" sz="6400" u="none" cap="none" strike="noStrike">
                <a:solidFill>
                  <a:srgbClr val="000000"/>
                </a:solidFill>
                <a:latin typeface="Montserrat"/>
                <a:ea typeface="Montserrat"/>
                <a:cs typeface="Montserrat"/>
                <a:sym typeface="Montserrat"/>
              </a:defRPr>
            </a:lvl9pPr>
          </a:lstStyle>
          <a:p/>
        </p:txBody>
      </p:sp>
      <p:sp>
        <p:nvSpPr>
          <p:cNvPr id="7" name="Google Shape;7;p1"/>
          <p:cNvSpPr txBox="1"/>
          <p:nvPr>
            <p:ph idx="1" type="body"/>
          </p:nvPr>
        </p:nvSpPr>
        <p:spPr>
          <a:xfrm>
            <a:off x="914400" y="2633787"/>
            <a:ext cx="22555200" cy="9326400"/>
          </a:xfrm>
          <a:prstGeom prst="rect">
            <a:avLst/>
          </a:prstGeom>
          <a:noFill/>
          <a:ln>
            <a:noFill/>
          </a:ln>
        </p:spPr>
        <p:txBody>
          <a:bodyPr anchorCtr="0" anchor="t" bIns="121875" lIns="0" spcFirstLastPara="1" rIns="121925" wrap="square" tIns="0">
            <a:noAutofit/>
          </a:bodyPr>
          <a:lstStyle>
            <a:lvl1pPr indent="-463550" lvl="0" marL="457200" marR="0" rtl="0" algn="l">
              <a:lnSpc>
                <a:spcPct val="100000"/>
              </a:lnSpc>
              <a:spcBef>
                <a:spcPts val="2100"/>
              </a:spcBef>
              <a:spcAft>
                <a:spcPts val="0"/>
              </a:spcAft>
              <a:buClr>
                <a:schemeClr val="dk1"/>
              </a:buClr>
              <a:buSzPts val="3700"/>
              <a:buFont typeface="Montserrat"/>
              <a:buChar char="•"/>
              <a:defRPr b="0" i="0" sz="3700" u="none" cap="none" strike="noStrike">
                <a:solidFill>
                  <a:schemeClr val="dk1"/>
                </a:solidFill>
                <a:latin typeface="Montserrat"/>
                <a:ea typeface="Montserrat"/>
                <a:cs typeface="Montserrat"/>
                <a:sym typeface="Montserrat"/>
              </a:defRPr>
            </a:lvl1pPr>
            <a:lvl2pPr indent="-228600" lvl="1" marL="914400" marR="0" rtl="0" algn="l">
              <a:lnSpc>
                <a:spcPct val="100000"/>
              </a:lnSpc>
              <a:spcBef>
                <a:spcPts val="1100"/>
              </a:spcBef>
              <a:spcAft>
                <a:spcPts val="0"/>
              </a:spcAft>
              <a:buClr>
                <a:schemeClr val="dk1"/>
              </a:buClr>
              <a:buSzPts val="3700"/>
              <a:buFont typeface="Montserrat"/>
              <a:buNone/>
              <a:defRPr b="0" i="0" sz="3700" u="none" cap="none" strike="noStrike">
                <a:solidFill>
                  <a:schemeClr val="dk1"/>
                </a:solidFill>
                <a:latin typeface="Montserrat"/>
                <a:ea typeface="Montserrat"/>
                <a:cs typeface="Montserrat"/>
                <a:sym typeface="Montserrat"/>
              </a:defRPr>
            </a:lvl2pPr>
            <a:lvl3pPr indent="-463550" lvl="2" marL="1371600" marR="0" rtl="0" algn="l">
              <a:lnSpc>
                <a:spcPct val="100000"/>
              </a:lnSpc>
              <a:spcBef>
                <a:spcPts val="1100"/>
              </a:spcBef>
              <a:spcAft>
                <a:spcPts val="0"/>
              </a:spcAft>
              <a:buClr>
                <a:schemeClr val="dk1"/>
              </a:buClr>
              <a:buSzPts val="3700"/>
              <a:buFont typeface="Montserrat"/>
              <a:buChar char="•"/>
              <a:defRPr b="0" i="0" sz="3700" u="none" cap="none" strike="noStrike">
                <a:solidFill>
                  <a:schemeClr val="dk1"/>
                </a:solidFill>
                <a:latin typeface="Montserrat"/>
                <a:ea typeface="Montserrat"/>
                <a:cs typeface="Montserrat"/>
                <a:sym typeface="Montserrat"/>
              </a:defRPr>
            </a:lvl3pPr>
            <a:lvl4pPr indent="-463550" lvl="3" marL="1828800" marR="0" rtl="0" algn="l">
              <a:lnSpc>
                <a:spcPct val="100000"/>
              </a:lnSpc>
              <a:spcBef>
                <a:spcPts val="1100"/>
              </a:spcBef>
              <a:spcAft>
                <a:spcPts val="0"/>
              </a:spcAft>
              <a:buClr>
                <a:schemeClr val="dk1"/>
              </a:buClr>
              <a:buSzPts val="3700"/>
              <a:buFont typeface="Montserrat"/>
              <a:buChar char="•"/>
              <a:defRPr b="0" i="0" sz="3700" u="none" cap="none" strike="noStrike">
                <a:solidFill>
                  <a:schemeClr val="dk1"/>
                </a:solidFill>
                <a:latin typeface="Montserrat"/>
                <a:ea typeface="Montserrat"/>
                <a:cs typeface="Montserrat"/>
                <a:sym typeface="Montserrat"/>
              </a:defRPr>
            </a:lvl4pPr>
            <a:lvl5pPr indent="-463550" lvl="4" marL="2286000" marR="0" rtl="0" algn="l">
              <a:lnSpc>
                <a:spcPct val="100000"/>
              </a:lnSpc>
              <a:spcBef>
                <a:spcPts val="1100"/>
              </a:spcBef>
              <a:spcAft>
                <a:spcPts val="0"/>
              </a:spcAft>
              <a:buClr>
                <a:schemeClr val="dk1"/>
              </a:buClr>
              <a:buSzPts val="3700"/>
              <a:buFont typeface="Montserrat"/>
              <a:buChar char="•"/>
              <a:defRPr b="0" i="0" sz="3700" u="none" cap="none" strike="noStrike">
                <a:solidFill>
                  <a:schemeClr val="dk1"/>
                </a:solidFill>
                <a:latin typeface="Montserrat"/>
                <a:ea typeface="Montserrat"/>
                <a:cs typeface="Montserrat"/>
                <a:sym typeface="Montserrat"/>
              </a:defRPr>
            </a:lvl5pPr>
            <a:lvl6pPr indent="-463550" lvl="5" marL="2743200" marR="0" rtl="0" algn="l">
              <a:lnSpc>
                <a:spcPct val="100000"/>
              </a:lnSpc>
              <a:spcBef>
                <a:spcPts val="1100"/>
              </a:spcBef>
              <a:spcAft>
                <a:spcPts val="0"/>
              </a:spcAft>
              <a:buClr>
                <a:schemeClr val="dk1"/>
              </a:buClr>
              <a:buSzPts val="3700"/>
              <a:buFont typeface="Montserrat"/>
              <a:buChar char="•"/>
              <a:defRPr b="0" i="0" sz="3700" u="none" cap="none" strike="noStrike">
                <a:solidFill>
                  <a:schemeClr val="dk1"/>
                </a:solidFill>
                <a:latin typeface="Montserrat"/>
                <a:ea typeface="Montserrat"/>
                <a:cs typeface="Montserrat"/>
                <a:sym typeface="Montserrat"/>
              </a:defRPr>
            </a:lvl6pPr>
            <a:lvl7pPr indent="-463550" lvl="6" marL="3200400" marR="0" rtl="0" algn="l">
              <a:lnSpc>
                <a:spcPct val="100000"/>
              </a:lnSpc>
              <a:spcBef>
                <a:spcPts val="1100"/>
              </a:spcBef>
              <a:spcAft>
                <a:spcPts val="0"/>
              </a:spcAft>
              <a:buClr>
                <a:schemeClr val="dk1"/>
              </a:buClr>
              <a:buSzPts val="3700"/>
              <a:buFont typeface="Montserrat"/>
              <a:buChar char="•"/>
              <a:defRPr b="0" i="0" sz="3700" u="none" cap="none" strike="noStrike">
                <a:solidFill>
                  <a:schemeClr val="dk1"/>
                </a:solidFill>
                <a:latin typeface="Montserrat"/>
                <a:ea typeface="Montserrat"/>
                <a:cs typeface="Montserrat"/>
                <a:sym typeface="Montserrat"/>
              </a:defRPr>
            </a:lvl7pPr>
            <a:lvl8pPr indent="-463550" lvl="7" marL="3657600" marR="0" rtl="0" algn="l">
              <a:lnSpc>
                <a:spcPct val="100000"/>
              </a:lnSpc>
              <a:spcBef>
                <a:spcPts val="1100"/>
              </a:spcBef>
              <a:spcAft>
                <a:spcPts val="0"/>
              </a:spcAft>
              <a:buClr>
                <a:schemeClr val="dk1"/>
              </a:buClr>
              <a:buSzPts val="3700"/>
              <a:buFont typeface="Montserrat"/>
              <a:buChar char="•"/>
              <a:defRPr b="0" i="0" sz="3700" u="none" cap="none" strike="noStrike">
                <a:solidFill>
                  <a:schemeClr val="dk1"/>
                </a:solidFill>
                <a:latin typeface="Montserrat"/>
                <a:ea typeface="Montserrat"/>
                <a:cs typeface="Montserrat"/>
                <a:sym typeface="Montserrat"/>
              </a:defRPr>
            </a:lvl8pPr>
            <a:lvl9pPr indent="-463550" lvl="8" marL="4114800" marR="0" rtl="0" algn="l">
              <a:lnSpc>
                <a:spcPct val="100000"/>
              </a:lnSpc>
              <a:spcBef>
                <a:spcPts val="1100"/>
              </a:spcBef>
              <a:spcAft>
                <a:spcPts val="0"/>
              </a:spcAft>
              <a:buClr>
                <a:schemeClr val="dk1"/>
              </a:buClr>
              <a:buSzPts val="3700"/>
              <a:buFont typeface="Montserrat"/>
              <a:buChar char="•"/>
              <a:defRPr b="0" i="0" sz="3700" u="none" cap="none" strike="noStrike">
                <a:solidFill>
                  <a:schemeClr val="dk1"/>
                </a:solidFill>
                <a:latin typeface="Montserrat"/>
                <a:ea typeface="Montserrat"/>
                <a:cs typeface="Montserrat"/>
                <a:sym typeface="Montserrat"/>
              </a:defRPr>
            </a:lvl9pPr>
          </a:lstStyle>
          <a:p/>
        </p:txBody>
      </p:sp>
      <p:sp>
        <p:nvSpPr>
          <p:cNvPr id="8" name="Google Shape;8;p1"/>
          <p:cNvSpPr txBox="1"/>
          <p:nvPr>
            <p:ph idx="12" type="sldNum"/>
          </p:nvPr>
        </p:nvSpPr>
        <p:spPr>
          <a:xfrm>
            <a:off x="22386245" y="12374888"/>
            <a:ext cx="1076700" cy="635100"/>
          </a:xfrm>
          <a:prstGeom prst="rect">
            <a:avLst/>
          </a:prstGeom>
          <a:noFill/>
          <a:ln>
            <a:noFill/>
          </a:ln>
        </p:spPr>
        <p:txBody>
          <a:bodyPr anchorCtr="0" anchor="ctr" bIns="121875" lIns="243800" spcFirstLastPara="1" rIns="0" wrap="square" tIns="121875">
            <a:noAutofit/>
          </a:bodyPr>
          <a:lstStyle>
            <a:lvl1pPr indent="0" lvl="0" marL="0" marR="0" rtl="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900"/>
              <a:buFont typeface="Arial"/>
              <a:buNone/>
              <a:defRPr b="0" i="0" sz="1900" u="none" cap="none" strike="noStrike">
                <a:solidFill>
                  <a:srgbClr val="82949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76">
          <p15:clr>
            <a:srgbClr val="F26B43"/>
          </p15:clr>
        </p15:guide>
        <p15:guide id="2" orient="horz" pos="528">
          <p15:clr>
            <a:srgbClr val="F26B43"/>
          </p15:clr>
        </p15:guide>
        <p15:guide id="3" pos="14784">
          <p15:clr>
            <a:srgbClr val="F26B43"/>
          </p15:clr>
        </p15:guide>
        <p15:guide id="4" orient="horz" pos="80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6" name="Shape 196"/>
        <p:cNvGrpSpPr/>
        <p:nvPr/>
      </p:nvGrpSpPr>
      <p:grpSpPr>
        <a:xfrm>
          <a:off x="0" y="0"/>
          <a:ext cx="0" cy="0"/>
          <a:chOff x="0" y="0"/>
          <a:chExt cx="0" cy="0"/>
        </a:xfrm>
      </p:grpSpPr>
      <p:sp>
        <p:nvSpPr>
          <p:cNvPr id="197" name="Google Shape;197;p39"/>
          <p:cNvSpPr txBox="1"/>
          <p:nvPr>
            <p:ph type="title"/>
          </p:nvPr>
        </p:nvSpPr>
        <p:spPr>
          <a:xfrm>
            <a:off x="1218667" y="704233"/>
            <a:ext cx="20738700" cy="1132800"/>
          </a:xfrm>
          <a:prstGeom prst="rect">
            <a:avLst/>
          </a:prstGeom>
          <a:noFill/>
          <a:ln>
            <a:noFill/>
          </a:ln>
        </p:spPr>
        <p:txBody>
          <a:bodyPr anchorCtr="0" anchor="t" bIns="121875" lIns="0" spcFirstLastPara="1" rIns="243800" wrap="square" tIns="121875">
            <a:noAutofit/>
          </a:bodyPr>
          <a:lstStyle>
            <a:lvl1pPr lvl="0" marR="0" rtl="0" algn="l">
              <a:lnSpc>
                <a:spcPct val="90000"/>
              </a:lnSpc>
              <a:spcBef>
                <a:spcPts val="0"/>
              </a:spcBef>
              <a:spcAft>
                <a:spcPts val="0"/>
              </a:spcAft>
              <a:buClr>
                <a:schemeClr val="dk1"/>
              </a:buClr>
              <a:buSzPts val="5900"/>
              <a:buFont typeface="Montserrat"/>
              <a:buNone/>
              <a:defRPr b="1" i="1" sz="5900" u="none" cap="none" strike="noStrike">
                <a:solidFill>
                  <a:schemeClr val="dk1"/>
                </a:solidFill>
                <a:latin typeface="Montserrat"/>
                <a:ea typeface="Montserrat"/>
                <a:cs typeface="Montserrat"/>
                <a:sym typeface="Montserrat"/>
              </a:defRPr>
            </a:lvl1pPr>
            <a:lvl2pPr lvl="1"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2pPr>
            <a:lvl3pPr lvl="2"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3pPr>
            <a:lvl4pPr lvl="3"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4pPr>
            <a:lvl5pPr lvl="4"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5pPr>
            <a:lvl6pPr lvl="5"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6pPr>
            <a:lvl7pPr lvl="6"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7pPr>
            <a:lvl8pPr lvl="7"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8pPr>
            <a:lvl9pPr lvl="8"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9pPr>
          </a:lstStyle>
          <a:p/>
        </p:txBody>
      </p:sp>
      <p:sp>
        <p:nvSpPr>
          <p:cNvPr id="198" name="Google Shape;198;p39"/>
          <p:cNvSpPr txBox="1"/>
          <p:nvPr>
            <p:ph idx="1" type="body"/>
          </p:nvPr>
        </p:nvSpPr>
        <p:spPr>
          <a:xfrm>
            <a:off x="1218667" y="2633787"/>
            <a:ext cx="21668100" cy="9326400"/>
          </a:xfrm>
          <a:prstGeom prst="rect">
            <a:avLst/>
          </a:prstGeom>
          <a:noFill/>
          <a:ln>
            <a:noFill/>
          </a:ln>
        </p:spPr>
        <p:txBody>
          <a:bodyPr anchorCtr="0" anchor="t" bIns="121875" lIns="0" spcFirstLastPara="1" rIns="121900" wrap="square" tIns="0">
            <a:noAutofit/>
          </a:bodyPr>
          <a:lstStyle>
            <a:lvl1pPr indent="-431800" lvl="0" marL="457200" marR="0" rtl="0">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228600" lvl="1" marL="914400" marR="0" rtl="0">
              <a:lnSpc>
                <a:spcPct val="115000"/>
              </a:lnSpc>
              <a:spcBef>
                <a:spcPts val="1000"/>
              </a:spcBef>
              <a:spcAft>
                <a:spcPts val="0"/>
              </a:spcAft>
              <a:buClr>
                <a:schemeClr val="dk1"/>
              </a:buClr>
              <a:buSzPts val="3200"/>
              <a:buFont typeface="Montserrat"/>
              <a:buNone/>
              <a:defRPr i="0" sz="3200" u="none" cap="none" strike="noStrike">
                <a:solidFill>
                  <a:schemeClr val="dk1"/>
                </a:solidFill>
                <a:latin typeface="Montserrat"/>
                <a:ea typeface="Montserrat"/>
                <a:cs typeface="Montserrat"/>
                <a:sym typeface="Montserrat"/>
              </a:defRPr>
            </a:lvl2pPr>
            <a:lvl3pPr indent="-431800" lvl="2" marL="1371600" marR="0" rtl="0">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3pPr>
            <a:lvl4pPr indent="-431800" lvl="3" marL="1828800" marR="0" rtl="0">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4pPr>
            <a:lvl5pPr indent="-431800" lvl="4" marL="2286000" marR="0" rtl="0">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5pPr>
            <a:lvl6pPr indent="-431800" lvl="5" marL="2743200" marR="0" rtl="0">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6pPr>
            <a:lvl7pPr indent="-431800" lvl="6" marL="3200400" marR="0" rtl="0">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7pPr>
            <a:lvl8pPr indent="-431800" lvl="7" marL="3657600" marR="0" rtl="0">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8pPr>
            <a:lvl9pPr indent="-431800" lvl="8" marL="4114800" marR="0" rtl="0">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9pPr>
          </a:lstStyle>
          <a:p/>
        </p:txBody>
      </p:sp>
      <p:sp>
        <p:nvSpPr>
          <p:cNvPr id="199" name="Google Shape;199;p39"/>
          <p:cNvSpPr txBox="1"/>
          <p:nvPr>
            <p:ph idx="12" type="sldNum"/>
          </p:nvPr>
        </p:nvSpPr>
        <p:spPr>
          <a:xfrm>
            <a:off x="22386236" y="12416401"/>
            <a:ext cx="771300" cy="635100"/>
          </a:xfrm>
          <a:prstGeom prst="rect">
            <a:avLst/>
          </a:prstGeom>
          <a:noFill/>
          <a:ln>
            <a:noFill/>
          </a:ln>
        </p:spPr>
        <p:txBody>
          <a:bodyPr anchorCtr="0" anchor="ctr" bIns="121875" lIns="243800" spcFirstLastPara="1" rIns="0" wrap="square" tIns="121875">
            <a:noAutofit/>
          </a:bodyPr>
          <a:lstStyle>
            <a:lvl1pPr indent="0" lvl="0" marL="0" rtl="0" algn="r">
              <a:spcBef>
                <a:spcPts val="0"/>
              </a:spcBef>
              <a:buNone/>
              <a:defRPr sz="1300">
                <a:solidFill>
                  <a:schemeClr val="dk1"/>
                </a:solidFill>
                <a:latin typeface="Montserrat"/>
                <a:ea typeface="Montserrat"/>
                <a:cs typeface="Montserrat"/>
                <a:sym typeface="Montserrat"/>
              </a:defRPr>
            </a:lvl1pPr>
            <a:lvl2pPr indent="0" lvl="1" marL="0" rtl="0" algn="r">
              <a:spcBef>
                <a:spcPts val="0"/>
              </a:spcBef>
              <a:buNone/>
              <a:defRPr sz="1300">
                <a:solidFill>
                  <a:schemeClr val="dk1"/>
                </a:solidFill>
                <a:latin typeface="Montserrat"/>
                <a:ea typeface="Montserrat"/>
                <a:cs typeface="Montserrat"/>
                <a:sym typeface="Montserrat"/>
              </a:defRPr>
            </a:lvl2pPr>
            <a:lvl3pPr indent="0" lvl="2" marL="0" rtl="0" algn="r">
              <a:spcBef>
                <a:spcPts val="0"/>
              </a:spcBef>
              <a:buNone/>
              <a:defRPr sz="1300">
                <a:solidFill>
                  <a:schemeClr val="dk1"/>
                </a:solidFill>
                <a:latin typeface="Montserrat"/>
                <a:ea typeface="Montserrat"/>
                <a:cs typeface="Montserrat"/>
                <a:sym typeface="Montserrat"/>
              </a:defRPr>
            </a:lvl3pPr>
            <a:lvl4pPr indent="0" lvl="3" marL="0" rtl="0" algn="r">
              <a:spcBef>
                <a:spcPts val="0"/>
              </a:spcBef>
              <a:buNone/>
              <a:defRPr sz="1300">
                <a:solidFill>
                  <a:schemeClr val="dk1"/>
                </a:solidFill>
                <a:latin typeface="Montserrat"/>
                <a:ea typeface="Montserrat"/>
                <a:cs typeface="Montserrat"/>
                <a:sym typeface="Montserrat"/>
              </a:defRPr>
            </a:lvl4pPr>
            <a:lvl5pPr indent="0" lvl="4" marL="0" rtl="0" algn="r">
              <a:spcBef>
                <a:spcPts val="0"/>
              </a:spcBef>
              <a:buNone/>
              <a:defRPr sz="1300">
                <a:solidFill>
                  <a:schemeClr val="dk1"/>
                </a:solidFill>
                <a:latin typeface="Montserrat"/>
                <a:ea typeface="Montserrat"/>
                <a:cs typeface="Montserrat"/>
                <a:sym typeface="Montserrat"/>
              </a:defRPr>
            </a:lvl5pPr>
            <a:lvl6pPr indent="0" lvl="5" marL="0" rtl="0" algn="r">
              <a:spcBef>
                <a:spcPts val="0"/>
              </a:spcBef>
              <a:buNone/>
              <a:defRPr sz="1300">
                <a:solidFill>
                  <a:schemeClr val="dk1"/>
                </a:solidFill>
                <a:latin typeface="Montserrat"/>
                <a:ea typeface="Montserrat"/>
                <a:cs typeface="Montserrat"/>
                <a:sym typeface="Montserrat"/>
              </a:defRPr>
            </a:lvl6pPr>
            <a:lvl7pPr indent="0" lvl="6" marL="0" rtl="0" algn="r">
              <a:spcBef>
                <a:spcPts val="0"/>
              </a:spcBef>
              <a:buNone/>
              <a:defRPr sz="1300">
                <a:solidFill>
                  <a:schemeClr val="dk1"/>
                </a:solidFill>
                <a:latin typeface="Montserrat"/>
                <a:ea typeface="Montserrat"/>
                <a:cs typeface="Montserrat"/>
                <a:sym typeface="Montserrat"/>
              </a:defRPr>
            </a:lvl7pPr>
            <a:lvl8pPr indent="0" lvl="7" marL="0" rtl="0" algn="r">
              <a:spcBef>
                <a:spcPts val="0"/>
              </a:spcBef>
              <a:buNone/>
              <a:defRPr sz="1300">
                <a:solidFill>
                  <a:schemeClr val="dk1"/>
                </a:solidFill>
                <a:latin typeface="Montserrat"/>
                <a:ea typeface="Montserrat"/>
                <a:cs typeface="Montserrat"/>
                <a:sym typeface="Montserrat"/>
              </a:defRPr>
            </a:lvl8pPr>
            <a:lvl9pPr indent="0" lvl="8" marL="0" rtl="0" algn="r">
              <a:spcBef>
                <a:spcPts val="0"/>
              </a:spcBef>
              <a:buNone/>
              <a:defRPr sz="1300">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mc:Choice Requires="p14">
      <p:transition spd="slow" p14:dur="7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76">
          <p15:clr>
            <a:srgbClr val="F26B43"/>
          </p15:clr>
        </p15:guide>
        <p15:guide id="2" orient="horz" pos="528">
          <p15:clr>
            <a:srgbClr val="F26B43"/>
          </p15:clr>
        </p15:guide>
        <p15:guide id="3" pos="14784">
          <p15:clr>
            <a:srgbClr val="F26B43"/>
          </p15:clr>
        </p15:guide>
        <p15:guide id="4" orient="horz" pos="80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9" name="Shape 259"/>
        <p:cNvGrpSpPr/>
        <p:nvPr/>
      </p:nvGrpSpPr>
      <p:grpSpPr>
        <a:xfrm>
          <a:off x="0" y="0"/>
          <a:ext cx="0" cy="0"/>
          <a:chOff x="0" y="0"/>
          <a:chExt cx="0" cy="0"/>
        </a:xfrm>
      </p:grpSpPr>
      <p:sp>
        <p:nvSpPr>
          <p:cNvPr id="260" name="Google Shape;260;p53"/>
          <p:cNvSpPr txBox="1"/>
          <p:nvPr>
            <p:ph type="title"/>
          </p:nvPr>
        </p:nvSpPr>
        <p:spPr>
          <a:xfrm>
            <a:off x="1218667" y="704233"/>
            <a:ext cx="20738700" cy="1132800"/>
          </a:xfrm>
          <a:prstGeom prst="rect">
            <a:avLst/>
          </a:prstGeom>
          <a:noFill/>
          <a:ln>
            <a:noFill/>
          </a:ln>
        </p:spPr>
        <p:txBody>
          <a:bodyPr anchorCtr="0" anchor="t" bIns="121875" lIns="0" spcFirstLastPara="1" rIns="243825" wrap="square" tIns="121875">
            <a:noAutofit/>
          </a:bodyPr>
          <a:lstStyle>
            <a:lvl1pPr lvl="0" marR="0" rtl="0" algn="l">
              <a:lnSpc>
                <a:spcPct val="90000"/>
              </a:lnSpc>
              <a:spcBef>
                <a:spcPts val="0"/>
              </a:spcBef>
              <a:spcAft>
                <a:spcPts val="0"/>
              </a:spcAft>
              <a:buClr>
                <a:schemeClr val="dk1"/>
              </a:buClr>
              <a:buSzPts val="5900"/>
              <a:buFont typeface="Montserrat"/>
              <a:buNone/>
              <a:defRPr b="1" i="1" sz="5900" u="none" cap="none" strike="noStrike">
                <a:solidFill>
                  <a:schemeClr val="dk1"/>
                </a:solidFill>
                <a:latin typeface="Montserrat"/>
                <a:ea typeface="Montserrat"/>
                <a:cs typeface="Montserrat"/>
                <a:sym typeface="Montserrat"/>
              </a:defRPr>
            </a:lvl1pPr>
            <a:lvl2pPr lvl="1"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2pPr>
            <a:lvl3pPr lvl="2"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3pPr>
            <a:lvl4pPr lvl="3"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4pPr>
            <a:lvl5pPr lvl="4"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5pPr>
            <a:lvl6pPr lvl="5"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6pPr>
            <a:lvl7pPr lvl="6"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7pPr>
            <a:lvl8pPr lvl="7"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8pPr>
            <a:lvl9pPr lvl="8" rtl="0">
              <a:spcBef>
                <a:spcPts val="0"/>
              </a:spcBef>
              <a:spcAft>
                <a:spcPts val="0"/>
              </a:spcAft>
              <a:buClr>
                <a:schemeClr val="dk1"/>
              </a:buClr>
              <a:buSzPts val="6400"/>
              <a:buFont typeface="Montserrat"/>
              <a:buNone/>
              <a:defRPr b="1" i="1" sz="6400">
                <a:solidFill>
                  <a:schemeClr val="dk1"/>
                </a:solidFill>
                <a:latin typeface="Montserrat"/>
                <a:ea typeface="Montserrat"/>
                <a:cs typeface="Montserrat"/>
                <a:sym typeface="Montserrat"/>
              </a:defRPr>
            </a:lvl9pPr>
          </a:lstStyle>
          <a:p/>
        </p:txBody>
      </p:sp>
      <p:sp>
        <p:nvSpPr>
          <p:cNvPr id="261" name="Google Shape;261;p53"/>
          <p:cNvSpPr txBox="1"/>
          <p:nvPr>
            <p:ph idx="1" type="body"/>
          </p:nvPr>
        </p:nvSpPr>
        <p:spPr>
          <a:xfrm>
            <a:off x="1218667" y="2633787"/>
            <a:ext cx="21668100" cy="9326400"/>
          </a:xfrm>
          <a:prstGeom prst="rect">
            <a:avLst/>
          </a:prstGeom>
          <a:noFill/>
          <a:ln>
            <a:noFill/>
          </a:ln>
        </p:spPr>
        <p:txBody>
          <a:bodyPr anchorCtr="0" anchor="t" bIns="121875" lIns="0" spcFirstLastPara="1" rIns="121900" wrap="square" tIns="0">
            <a:noAutofit/>
          </a:bodyPr>
          <a:lstStyle>
            <a:lvl1pPr indent="-431800" lvl="0" marL="457200" marR="0" rtl="0">
              <a:lnSpc>
                <a:spcPct val="100000"/>
              </a:lnSpc>
              <a:spcBef>
                <a:spcPts val="2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228600" lvl="1" marL="914400" marR="0" rtl="0">
              <a:lnSpc>
                <a:spcPct val="100000"/>
              </a:lnSpc>
              <a:spcBef>
                <a:spcPts val="1100"/>
              </a:spcBef>
              <a:spcAft>
                <a:spcPts val="0"/>
              </a:spcAft>
              <a:buClr>
                <a:schemeClr val="dk1"/>
              </a:buClr>
              <a:buSzPts val="3200"/>
              <a:buFont typeface="Montserrat"/>
              <a:buNone/>
              <a:defRPr i="0" sz="3200" u="none" cap="none" strike="noStrike">
                <a:solidFill>
                  <a:schemeClr val="dk1"/>
                </a:solidFill>
                <a:latin typeface="Montserrat"/>
                <a:ea typeface="Montserrat"/>
                <a:cs typeface="Montserrat"/>
                <a:sym typeface="Montserrat"/>
              </a:defRPr>
            </a:lvl2pPr>
            <a:lvl3pPr indent="-431800" lvl="2" marL="1371600" marR="0" rtl="0">
              <a:lnSpc>
                <a:spcPct val="100000"/>
              </a:lnSpc>
              <a:spcBef>
                <a:spcPts val="11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3pPr>
            <a:lvl4pPr indent="-431800" lvl="3" marL="1828800" marR="0" rtl="0">
              <a:lnSpc>
                <a:spcPct val="100000"/>
              </a:lnSpc>
              <a:spcBef>
                <a:spcPts val="11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4pPr>
            <a:lvl5pPr indent="-431800" lvl="4" marL="2286000" marR="0" rtl="0">
              <a:lnSpc>
                <a:spcPct val="100000"/>
              </a:lnSpc>
              <a:spcBef>
                <a:spcPts val="11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5pPr>
            <a:lvl6pPr indent="-431800" lvl="5" marL="2743200" marR="0" rtl="0">
              <a:lnSpc>
                <a:spcPct val="100000"/>
              </a:lnSpc>
              <a:spcBef>
                <a:spcPts val="11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6pPr>
            <a:lvl7pPr indent="-431800" lvl="6" marL="3200400" marR="0" rtl="0">
              <a:lnSpc>
                <a:spcPct val="100000"/>
              </a:lnSpc>
              <a:spcBef>
                <a:spcPts val="11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7pPr>
            <a:lvl8pPr indent="-431800" lvl="7" marL="3657600" marR="0" rtl="0">
              <a:lnSpc>
                <a:spcPct val="100000"/>
              </a:lnSpc>
              <a:spcBef>
                <a:spcPts val="11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8pPr>
            <a:lvl9pPr indent="-431800" lvl="8" marL="4114800" marR="0" rtl="0">
              <a:lnSpc>
                <a:spcPct val="100000"/>
              </a:lnSpc>
              <a:spcBef>
                <a:spcPts val="11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9pPr>
          </a:lstStyle>
          <a:p/>
        </p:txBody>
      </p:sp>
      <p:sp>
        <p:nvSpPr>
          <p:cNvPr id="262" name="Google Shape;262;p53"/>
          <p:cNvSpPr txBox="1"/>
          <p:nvPr>
            <p:ph idx="12" type="sldNum"/>
          </p:nvPr>
        </p:nvSpPr>
        <p:spPr>
          <a:xfrm>
            <a:off x="22386236" y="12416401"/>
            <a:ext cx="771300" cy="635100"/>
          </a:xfrm>
          <a:prstGeom prst="rect">
            <a:avLst/>
          </a:prstGeom>
          <a:noFill/>
          <a:ln>
            <a:noFill/>
          </a:ln>
        </p:spPr>
        <p:txBody>
          <a:bodyPr anchorCtr="0" anchor="ctr" bIns="121875" lIns="243825" spcFirstLastPara="1" rIns="0" wrap="square" tIns="121875">
            <a:noAutofit/>
          </a:bodyPr>
          <a:lstStyle>
            <a:lvl1pPr indent="0" lvl="0" marL="0" rtl="0" algn="r">
              <a:spcBef>
                <a:spcPts val="0"/>
              </a:spcBef>
              <a:buNone/>
              <a:defRPr sz="1300">
                <a:solidFill>
                  <a:schemeClr val="dk1"/>
                </a:solidFill>
                <a:latin typeface="Montserrat"/>
                <a:ea typeface="Montserrat"/>
                <a:cs typeface="Montserrat"/>
                <a:sym typeface="Montserrat"/>
              </a:defRPr>
            </a:lvl1pPr>
            <a:lvl2pPr indent="0" lvl="1" marL="0" rtl="0" algn="r">
              <a:spcBef>
                <a:spcPts val="0"/>
              </a:spcBef>
              <a:buNone/>
              <a:defRPr sz="1300">
                <a:solidFill>
                  <a:schemeClr val="dk1"/>
                </a:solidFill>
                <a:latin typeface="Montserrat"/>
                <a:ea typeface="Montserrat"/>
                <a:cs typeface="Montserrat"/>
                <a:sym typeface="Montserrat"/>
              </a:defRPr>
            </a:lvl2pPr>
            <a:lvl3pPr indent="0" lvl="2" marL="0" rtl="0" algn="r">
              <a:spcBef>
                <a:spcPts val="0"/>
              </a:spcBef>
              <a:buNone/>
              <a:defRPr sz="1300">
                <a:solidFill>
                  <a:schemeClr val="dk1"/>
                </a:solidFill>
                <a:latin typeface="Montserrat"/>
                <a:ea typeface="Montserrat"/>
                <a:cs typeface="Montserrat"/>
                <a:sym typeface="Montserrat"/>
              </a:defRPr>
            </a:lvl3pPr>
            <a:lvl4pPr indent="0" lvl="3" marL="0" rtl="0" algn="r">
              <a:spcBef>
                <a:spcPts val="0"/>
              </a:spcBef>
              <a:buNone/>
              <a:defRPr sz="1300">
                <a:solidFill>
                  <a:schemeClr val="dk1"/>
                </a:solidFill>
                <a:latin typeface="Montserrat"/>
                <a:ea typeface="Montserrat"/>
                <a:cs typeface="Montserrat"/>
                <a:sym typeface="Montserrat"/>
              </a:defRPr>
            </a:lvl4pPr>
            <a:lvl5pPr indent="0" lvl="4" marL="0" rtl="0" algn="r">
              <a:spcBef>
                <a:spcPts val="0"/>
              </a:spcBef>
              <a:buNone/>
              <a:defRPr sz="1300">
                <a:solidFill>
                  <a:schemeClr val="dk1"/>
                </a:solidFill>
                <a:latin typeface="Montserrat"/>
                <a:ea typeface="Montserrat"/>
                <a:cs typeface="Montserrat"/>
                <a:sym typeface="Montserrat"/>
              </a:defRPr>
            </a:lvl5pPr>
            <a:lvl6pPr indent="0" lvl="5" marL="0" rtl="0" algn="r">
              <a:spcBef>
                <a:spcPts val="0"/>
              </a:spcBef>
              <a:buNone/>
              <a:defRPr sz="1300">
                <a:solidFill>
                  <a:schemeClr val="dk1"/>
                </a:solidFill>
                <a:latin typeface="Montserrat"/>
                <a:ea typeface="Montserrat"/>
                <a:cs typeface="Montserrat"/>
                <a:sym typeface="Montserrat"/>
              </a:defRPr>
            </a:lvl6pPr>
            <a:lvl7pPr indent="0" lvl="6" marL="0" rtl="0" algn="r">
              <a:spcBef>
                <a:spcPts val="0"/>
              </a:spcBef>
              <a:buNone/>
              <a:defRPr sz="1300">
                <a:solidFill>
                  <a:schemeClr val="dk1"/>
                </a:solidFill>
                <a:latin typeface="Montserrat"/>
                <a:ea typeface="Montserrat"/>
                <a:cs typeface="Montserrat"/>
                <a:sym typeface="Montserrat"/>
              </a:defRPr>
            </a:lvl7pPr>
            <a:lvl8pPr indent="0" lvl="7" marL="0" rtl="0" algn="r">
              <a:spcBef>
                <a:spcPts val="0"/>
              </a:spcBef>
              <a:buNone/>
              <a:defRPr sz="1300">
                <a:solidFill>
                  <a:schemeClr val="dk1"/>
                </a:solidFill>
                <a:latin typeface="Montserrat"/>
                <a:ea typeface="Montserrat"/>
                <a:cs typeface="Montserrat"/>
                <a:sym typeface="Montserrat"/>
              </a:defRPr>
            </a:lvl8pPr>
            <a:lvl9pPr indent="0" lvl="8" marL="0" rtl="0" algn="r">
              <a:spcBef>
                <a:spcPts val="0"/>
              </a:spcBef>
              <a:buNone/>
              <a:defRPr sz="1300">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mc:AlternateContent>
    <mc:Choice Requires="p14">
      <p:transition spd="slow" p14:dur="7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76">
          <p15:clr>
            <a:srgbClr val="F26B43"/>
          </p15:clr>
        </p15:guide>
        <p15:guide id="2" orient="horz" pos="528">
          <p15:clr>
            <a:srgbClr val="F26B43"/>
          </p15:clr>
        </p15:guide>
        <p15:guide id="3" pos="14784">
          <p15:clr>
            <a:srgbClr val="F26B43"/>
          </p15:clr>
        </p15:guide>
        <p15:guide id="4" orient="horz" pos="80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hyperlink" Target="http://www.youtube.com/watch?v=Dyf7TEcEqkw" TargetMode="Externa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0" Type="http://schemas.openxmlformats.org/officeDocument/2006/relationships/image" Target="../media/image33.png"/><Relationship Id="rId22" Type="http://schemas.openxmlformats.org/officeDocument/2006/relationships/image" Target="../media/image35.png"/><Relationship Id="rId21" Type="http://schemas.openxmlformats.org/officeDocument/2006/relationships/image" Target="../media/image32.png"/><Relationship Id="rId24" Type="http://schemas.openxmlformats.org/officeDocument/2006/relationships/image" Target="../media/image31.png"/><Relationship Id="rId23" Type="http://schemas.openxmlformats.org/officeDocument/2006/relationships/image" Target="../media/image38.png"/><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22.png"/><Relationship Id="rId11" Type="http://schemas.openxmlformats.org/officeDocument/2006/relationships/image" Target="../media/image20.png"/><Relationship Id="rId10" Type="http://schemas.openxmlformats.org/officeDocument/2006/relationships/image" Target="../media/image23.png"/><Relationship Id="rId13" Type="http://schemas.openxmlformats.org/officeDocument/2006/relationships/image" Target="../media/image24.png"/><Relationship Id="rId12" Type="http://schemas.openxmlformats.org/officeDocument/2006/relationships/image" Target="../media/image25.png"/><Relationship Id="rId15" Type="http://schemas.openxmlformats.org/officeDocument/2006/relationships/image" Target="../media/image28.png"/><Relationship Id="rId14" Type="http://schemas.openxmlformats.org/officeDocument/2006/relationships/image" Target="../media/image29.png"/><Relationship Id="rId17" Type="http://schemas.openxmlformats.org/officeDocument/2006/relationships/image" Target="../media/image34.png"/><Relationship Id="rId16" Type="http://schemas.openxmlformats.org/officeDocument/2006/relationships/image" Target="../media/image30.png"/><Relationship Id="rId19" Type="http://schemas.openxmlformats.org/officeDocument/2006/relationships/image" Target="../media/image26.png"/><Relationship Id="rId18"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4.png"/><Relationship Id="rId5" Type="http://schemas.openxmlformats.org/officeDocument/2006/relationships/image" Target="../media/image47.png"/><Relationship Id="rId6" Type="http://schemas.openxmlformats.org/officeDocument/2006/relationships/image" Target="../media/image51.png"/><Relationship Id="rId7" Type="http://schemas.openxmlformats.org/officeDocument/2006/relationships/image" Target="../media/image45.png"/><Relationship Id="rId8" Type="http://schemas.openxmlformats.org/officeDocument/2006/relationships/image" Target="../media/image55.png"/><Relationship Id="rId11" Type="http://schemas.openxmlformats.org/officeDocument/2006/relationships/image" Target="../media/image57.png"/><Relationship Id="rId10" Type="http://schemas.openxmlformats.org/officeDocument/2006/relationships/image" Target="../media/image49.png"/><Relationship Id="rId13" Type="http://schemas.openxmlformats.org/officeDocument/2006/relationships/image" Target="../media/image46.png"/><Relationship Id="rId12" Type="http://schemas.openxmlformats.org/officeDocument/2006/relationships/image" Target="../media/image48.png"/><Relationship Id="rId15" Type="http://schemas.openxmlformats.org/officeDocument/2006/relationships/image" Target="../media/image41.png"/><Relationship Id="rId1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hyperlink" Target="http://www.youtube.com/watch?v=xXS1A_o_TO8" TargetMode="Externa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8.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4.xml"/><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0.xml"/><Relationship Id="rId3" Type="http://schemas.openxmlformats.org/officeDocument/2006/relationships/image" Target="../media/image67.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5.xml"/><Relationship Id="rId3" Type="http://schemas.openxmlformats.org/officeDocument/2006/relationships/hyperlink" Target="http://www.youtube.com/watch?v=Zmj9x6aVnbk" TargetMode="Externa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9.xml"/><Relationship Id="rId3" Type="http://schemas.openxmlformats.org/officeDocument/2006/relationships/image" Target="../media/image50.png"/><Relationship Id="rId4" Type="http://schemas.openxmlformats.org/officeDocument/2006/relationships/image" Target="../media/image5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1.xml"/><Relationship Id="rId3" Type="http://schemas.openxmlformats.org/officeDocument/2006/relationships/hyperlink" Target="http://www.youtube.com/watch?v=WvvdQUuVPI4" TargetMode="External"/><Relationship Id="rId4" Type="http://schemas.openxmlformats.org/officeDocument/2006/relationships/image" Target="../media/image5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9.xml"/><Relationship Id="rId3" Type="http://schemas.openxmlformats.org/officeDocument/2006/relationships/image" Target="../media/image50.png"/><Relationship Id="rId4" Type="http://schemas.openxmlformats.org/officeDocument/2006/relationships/image" Target="../media/image6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5.xml"/><Relationship Id="rId3" Type="http://schemas.openxmlformats.org/officeDocument/2006/relationships/hyperlink" Target="http://www.youtube.com/watch?v=YSEVvoltU1E" TargetMode="External"/><Relationship Id="rId4"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20" Type="http://schemas.openxmlformats.org/officeDocument/2006/relationships/image" Target="../media/image33.png"/><Relationship Id="rId22" Type="http://schemas.openxmlformats.org/officeDocument/2006/relationships/image" Target="../media/image35.png"/><Relationship Id="rId21" Type="http://schemas.openxmlformats.org/officeDocument/2006/relationships/image" Target="../media/image32.png"/><Relationship Id="rId24" Type="http://schemas.openxmlformats.org/officeDocument/2006/relationships/image" Target="../media/image31.png"/><Relationship Id="rId23" Type="http://schemas.openxmlformats.org/officeDocument/2006/relationships/image" Target="../media/image38.png"/><Relationship Id="rId1" Type="http://schemas.openxmlformats.org/officeDocument/2006/relationships/slideLayout" Target="../slideLayouts/slideLayout48.xml"/><Relationship Id="rId2" Type="http://schemas.openxmlformats.org/officeDocument/2006/relationships/notesSlide" Target="../notesSlides/notesSlide67.xml"/><Relationship Id="rId3"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22.png"/><Relationship Id="rId11" Type="http://schemas.openxmlformats.org/officeDocument/2006/relationships/image" Target="../media/image20.png"/><Relationship Id="rId10" Type="http://schemas.openxmlformats.org/officeDocument/2006/relationships/image" Target="../media/image23.png"/><Relationship Id="rId13" Type="http://schemas.openxmlformats.org/officeDocument/2006/relationships/image" Target="../media/image24.png"/><Relationship Id="rId12" Type="http://schemas.openxmlformats.org/officeDocument/2006/relationships/image" Target="../media/image25.png"/><Relationship Id="rId15" Type="http://schemas.openxmlformats.org/officeDocument/2006/relationships/image" Target="../media/image28.png"/><Relationship Id="rId14" Type="http://schemas.openxmlformats.org/officeDocument/2006/relationships/image" Target="../media/image29.png"/><Relationship Id="rId17" Type="http://schemas.openxmlformats.org/officeDocument/2006/relationships/image" Target="../media/image34.png"/><Relationship Id="rId16" Type="http://schemas.openxmlformats.org/officeDocument/2006/relationships/image" Target="../media/image30.png"/><Relationship Id="rId19" Type="http://schemas.openxmlformats.org/officeDocument/2006/relationships/image" Target="../media/image26.png"/><Relationship Id="rId18"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8.xml"/><Relationship Id="rId3"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9.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0.xml"/><Relationship Id="rId3"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4.png"/><Relationship Id="rId5" Type="http://schemas.openxmlformats.org/officeDocument/2006/relationships/image" Target="../media/image47.png"/><Relationship Id="rId6" Type="http://schemas.openxmlformats.org/officeDocument/2006/relationships/image" Target="../media/image51.png"/><Relationship Id="rId7" Type="http://schemas.openxmlformats.org/officeDocument/2006/relationships/image" Target="../media/image45.png"/><Relationship Id="rId8" Type="http://schemas.openxmlformats.org/officeDocument/2006/relationships/image" Target="../media/image55.png"/><Relationship Id="rId11" Type="http://schemas.openxmlformats.org/officeDocument/2006/relationships/image" Target="../media/image57.png"/><Relationship Id="rId10" Type="http://schemas.openxmlformats.org/officeDocument/2006/relationships/image" Target="../media/image49.png"/><Relationship Id="rId13" Type="http://schemas.openxmlformats.org/officeDocument/2006/relationships/image" Target="../media/image46.png"/><Relationship Id="rId12" Type="http://schemas.openxmlformats.org/officeDocument/2006/relationships/image" Target="../media/image48.png"/><Relationship Id="rId15" Type="http://schemas.openxmlformats.org/officeDocument/2006/relationships/image" Target="../media/image41.png"/><Relationship Id="rId14" Type="http://schemas.openxmlformats.org/officeDocument/2006/relationships/image" Target="../media/image5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1.xml"/><Relationship Id="rId3"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2.xml"/><Relationship Id="rId3" Type="http://schemas.openxmlformats.org/officeDocument/2006/relationships/image" Target="../media/image4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3.xml"/><Relationship Id="rId3" Type="http://schemas.openxmlformats.org/officeDocument/2006/relationships/image" Target="../media/image4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4.xml"/><Relationship Id="rId3" Type="http://schemas.openxmlformats.org/officeDocument/2006/relationships/image" Target="../media/image4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6.xml"/><Relationship Id="rId3" Type="http://schemas.openxmlformats.org/officeDocument/2006/relationships/hyperlink" Target="http://www.youtube.com/watch?v=dNippaAGEgU" TargetMode="External"/><Relationship Id="rId4" Type="http://schemas.openxmlformats.org/officeDocument/2006/relationships/image" Target="../media/image6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6"/>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Building Data Pipelines with </a:t>
            </a:r>
            <a:r>
              <a:rPr lang="en-US"/>
              <a:t>Apache Kafka</a:t>
            </a:r>
            <a:r>
              <a:rPr baseline="30000" lang="en-US"/>
              <a:t>®</a:t>
            </a:r>
            <a:r>
              <a:rPr lang="en-US"/>
              <a:t> and Confluent</a:t>
            </a:r>
            <a:endParaRPr/>
          </a:p>
        </p:txBody>
      </p:sp>
      <p:sp>
        <p:nvSpPr>
          <p:cNvPr id="466" name="Google Shape;466;p76"/>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grpSp>
        <p:nvGrpSpPr>
          <p:cNvPr id="594" name="Google Shape;594;p85"/>
          <p:cNvGrpSpPr/>
          <p:nvPr/>
        </p:nvGrpSpPr>
        <p:grpSpPr>
          <a:xfrm>
            <a:off x="3993626" y="7433554"/>
            <a:ext cx="2205623" cy="1786913"/>
            <a:chOff x="3714575" y="2571750"/>
            <a:chExt cx="1472575" cy="1193025"/>
          </a:xfrm>
        </p:grpSpPr>
        <p:sp>
          <p:nvSpPr>
            <p:cNvPr id="595" name="Google Shape;595;p85"/>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596" name="Google Shape;596;p85"/>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597" name="Google Shape;597;p85"/>
          <p:cNvSpPr/>
          <p:nvPr/>
        </p:nvSpPr>
        <p:spPr>
          <a:xfrm>
            <a:off x="11389137" y="4233877"/>
            <a:ext cx="1805704" cy="2889525"/>
          </a:xfrm>
          <a:custGeom>
            <a:rect b="b" l="l" r="r" t="t"/>
            <a:pathLst>
              <a:path extrusionOk="0" h="134993" w="84359">
                <a:moveTo>
                  <a:pt x="23246" y="9527"/>
                </a:moveTo>
                <a:cubicBezTo>
                  <a:pt x="28057" y="9527"/>
                  <a:pt x="31962" y="13481"/>
                  <a:pt x="31962" y="18292"/>
                </a:cubicBezTo>
                <a:cubicBezTo>
                  <a:pt x="31962" y="23103"/>
                  <a:pt x="28057" y="27009"/>
                  <a:pt x="23246" y="27009"/>
                </a:cubicBezTo>
                <a:cubicBezTo>
                  <a:pt x="18435" y="27009"/>
                  <a:pt x="14481" y="23103"/>
                  <a:pt x="14481" y="18292"/>
                </a:cubicBezTo>
                <a:cubicBezTo>
                  <a:pt x="14481" y="13481"/>
                  <a:pt x="18435" y="9527"/>
                  <a:pt x="23246" y="9527"/>
                </a:cubicBezTo>
                <a:close/>
                <a:moveTo>
                  <a:pt x="66115" y="34154"/>
                </a:moveTo>
                <a:cubicBezTo>
                  <a:pt x="70926" y="34154"/>
                  <a:pt x="74832" y="38060"/>
                  <a:pt x="74832" y="42870"/>
                </a:cubicBezTo>
                <a:cubicBezTo>
                  <a:pt x="74832" y="47681"/>
                  <a:pt x="70926" y="51635"/>
                  <a:pt x="66115" y="51635"/>
                </a:cubicBezTo>
                <a:cubicBezTo>
                  <a:pt x="61304" y="51635"/>
                  <a:pt x="57351" y="47681"/>
                  <a:pt x="57351" y="42870"/>
                </a:cubicBezTo>
                <a:cubicBezTo>
                  <a:pt x="57351" y="38060"/>
                  <a:pt x="61304" y="34154"/>
                  <a:pt x="66115" y="34154"/>
                </a:cubicBezTo>
                <a:close/>
                <a:moveTo>
                  <a:pt x="23246" y="54017"/>
                </a:moveTo>
                <a:cubicBezTo>
                  <a:pt x="30676" y="54017"/>
                  <a:pt x="36726" y="60066"/>
                  <a:pt x="36726" y="67497"/>
                </a:cubicBezTo>
                <a:cubicBezTo>
                  <a:pt x="36726" y="74927"/>
                  <a:pt x="30676" y="80977"/>
                  <a:pt x="23246" y="80977"/>
                </a:cubicBezTo>
                <a:cubicBezTo>
                  <a:pt x="15815" y="80977"/>
                  <a:pt x="9718" y="74927"/>
                  <a:pt x="9718" y="67497"/>
                </a:cubicBezTo>
                <a:cubicBezTo>
                  <a:pt x="9718" y="60066"/>
                  <a:pt x="15815" y="54017"/>
                  <a:pt x="23246" y="54017"/>
                </a:cubicBezTo>
                <a:close/>
                <a:moveTo>
                  <a:pt x="66115" y="83358"/>
                </a:moveTo>
                <a:cubicBezTo>
                  <a:pt x="70926" y="83358"/>
                  <a:pt x="74832" y="87312"/>
                  <a:pt x="74832" y="92123"/>
                </a:cubicBezTo>
                <a:cubicBezTo>
                  <a:pt x="74832" y="96934"/>
                  <a:pt x="70926" y="100840"/>
                  <a:pt x="66115" y="100840"/>
                </a:cubicBezTo>
                <a:cubicBezTo>
                  <a:pt x="61304" y="100840"/>
                  <a:pt x="57351" y="96934"/>
                  <a:pt x="57351" y="92123"/>
                </a:cubicBezTo>
                <a:cubicBezTo>
                  <a:pt x="57351" y="87312"/>
                  <a:pt x="61304" y="83358"/>
                  <a:pt x="66115" y="83358"/>
                </a:cubicBezTo>
                <a:close/>
                <a:moveTo>
                  <a:pt x="23246" y="107985"/>
                </a:moveTo>
                <a:cubicBezTo>
                  <a:pt x="28057" y="107985"/>
                  <a:pt x="31962" y="111890"/>
                  <a:pt x="31962" y="116701"/>
                </a:cubicBezTo>
                <a:cubicBezTo>
                  <a:pt x="31962" y="121512"/>
                  <a:pt x="28057" y="125466"/>
                  <a:pt x="23246" y="125466"/>
                </a:cubicBezTo>
                <a:cubicBezTo>
                  <a:pt x="18435" y="125466"/>
                  <a:pt x="14481" y="121512"/>
                  <a:pt x="14481" y="116701"/>
                </a:cubicBezTo>
                <a:cubicBezTo>
                  <a:pt x="14481" y="111890"/>
                  <a:pt x="18435" y="107985"/>
                  <a:pt x="23246" y="107985"/>
                </a:cubicBezTo>
                <a:close/>
                <a:moveTo>
                  <a:pt x="23198" y="1"/>
                </a:moveTo>
                <a:cubicBezTo>
                  <a:pt x="13100" y="1"/>
                  <a:pt x="4859" y="8194"/>
                  <a:pt x="4859" y="18292"/>
                </a:cubicBezTo>
                <a:cubicBezTo>
                  <a:pt x="4859" y="26913"/>
                  <a:pt x="10909" y="34154"/>
                  <a:pt x="18863" y="36059"/>
                </a:cubicBezTo>
                <a:lnTo>
                  <a:pt x="18863" y="44871"/>
                </a:lnTo>
                <a:cubicBezTo>
                  <a:pt x="8527" y="46824"/>
                  <a:pt x="1" y="56208"/>
                  <a:pt x="1" y="67497"/>
                </a:cubicBezTo>
                <a:cubicBezTo>
                  <a:pt x="1" y="78786"/>
                  <a:pt x="8527" y="88169"/>
                  <a:pt x="18863" y="90122"/>
                </a:cubicBezTo>
                <a:lnTo>
                  <a:pt x="18863" y="98934"/>
                </a:lnTo>
                <a:cubicBezTo>
                  <a:pt x="10909" y="100840"/>
                  <a:pt x="4859" y="108080"/>
                  <a:pt x="4859" y="116701"/>
                </a:cubicBezTo>
                <a:cubicBezTo>
                  <a:pt x="4859" y="126800"/>
                  <a:pt x="13100" y="134992"/>
                  <a:pt x="23198" y="134992"/>
                </a:cubicBezTo>
                <a:cubicBezTo>
                  <a:pt x="33249" y="134992"/>
                  <a:pt x="41394" y="126800"/>
                  <a:pt x="41394" y="116701"/>
                </a:cubicBezTo>
                <a:cubicBezTo>
                  <a:pt x="41394" y="108223"/>
                  <a:pt x="35535" y="101078"/>
                  <a:pt x="27580" y="99030"/>
                </a:cubicBezTo>
                <a:lnTo>
                  <a:pt x="27580" y="90075"/>
                </a:lnTo>
                <a:cubicBezTo>
                  <a:pt x="33153" y="89027"/>
                  <a:pt x="37345" y="86264"/>
                  <a:pt x="40632" y="82453"/>
                </a:cubicBezTo>
                <a:lnTo>
                  <a:pt x="48539" y="86978"/>
                </a:lnTo>
                <a:cubicBezTo>
                  <a:pt x="48062" y="88598"/>
                  <a:pt x="47824" y="90313"/>
                  <a:pt x="47824" y="92123"/>
                </a:cubicBezTo>
                <a:cubicBezTo>
                  <a:pt x="47824" y="102173"/>
                  <a:pt x="56017" y="110366"/>
                  <a:pt x="66115" y="110366"/>
                </a:cubicBezTo>
                <a:cubicBezTo>
                  <a:pt x="76166" y="110366"/>
                  <a:pt x="84359" y="102173"/>
                  <a:pt x="84359" y="92123"/>
                </a:cubicBezTo>
                <a:cubicBezTo>
                  <a:pt x="84359" y="82025"/>
                  <a:pt x="76213" y="73832"/>
                  <a:pt x="66115" y="73832"/>
                </a:cubicBezTo>
                <a:cubicBezTo>
                  <a:pt x="60971" y="73832"/>
                  <a:pt x="56303" y="75975"/>
                  <a:pt x="52969" y="79405"/>
                </a:cubicBezTo>
                <a:lnTo>
                  <a:pt x="45061" y="74832"/>
                </a:lnTo>
                <a:cubicBezTo>
                  <a:pt x="45824" y="72546"/>
                  <a:pt x="46252" y="70069"/>
                  <a:pt x="46252" y="67497"/>
                </a:cubicBezTo>
                <a:cubicBezTo>
                  <a:pt x="46252" y="64877"/>
                  <a:pt x="45824" y="62352"/>
                  <a:pt x="45014" y="60018"/>
                </a:cubicBezTo>
                <a:lnTo>
                  <a:pt x="52873" y="55446"/>
                </a:lnTo>
                <a:cubicBezTo>
                  <a:pt x="56208" y="58970"/>
                  <a:pt x="60876" y="61161"/>
                  <a:pt x="66115" y="61161"/>
                </a:cubicBezTo>
                <a:cubicBezTo>
                  <a:pt x="76213" y="61161"/>
                  <a:pt x="84359" y="52969"/>
                  <a:pt x="84359" y="42870"/>
                </a:cubicBezTo>
                <a:cubicBezTo>
                  <a:pt x="84359" y="32820"/>
                  <a:pt x="76213" y="24627"/>
                  <a:pt x="66115" y="24627"/>
                </a:cubicBezTo>
                <a:cubicBezTo>
                  <a:pt x="56017" y="24627"/>
                  <a:pt x="47824" y="32820"/>
                  <a:pt x="47824" y="42870"/>
                </a:cubicBezTo>
                <a:cubicBezTo>
                  <a:pt x="47824" y="44633"/>
                  <a:pt x="48110" y="46300"/>
                  <a:pt x="48539" y="47872"/>
                </a:cubicBezTo>
                <a:lnTo>
                  <a:pt x="40536" y="52445"/>
                </a:lnTo>
                <a:cubicBezTo>
                  <a:pt x="37297" y="48682"/>
                  <a:pt x="33153" y="45967"/>
                  <a:pt x="27580" y="44919"/>
                </a:cubicBezTo>
                <a:lnTo>
                  <a:pt x="27580" y="35964"/>
                </a:lnTo>
                <a:cubicBezTo>
                  <a:pt x="35535" y="33915"/>
                  <a:pt x="41394" y="26771"/>
                  <a:pt x="41394" y="18292"/>
                </a:cubicBezTo>
                <a:cubicBezTo>
                  <a:pt x="41394" y="8194"/>
                  <a:pt x="33249" y="1"/>
                  <a:pt x="23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8" name="Google Shape;598;p85"/>
          <p:cNvGrpSpPr/>
          <p:nvPr/>
        </p:nvGrpSpPr>
        <p:grpSpPr>
          <a:xfrm>
            <a:off x="18507762" y="4126129"/>
            <a:ext cx="1514000" cy="1499188"/>
            <a:chOff x="1754875" y="10240349"/>
            <a:chExt cx="822424" cy="814422"/>
          </a:xfrm>
        </p:grpSpPr>
        <p:sp>
          <p:nvSpPr>
            <p:cNvPr id="599" name="Google Shape;599;p85"/>
            <p:cNvSpPr/>
            <p:nvPr/>
          </p:nvSpPr>
          <p:spPr>
            <a:xfrm>
              <a:off x="1754875" y="10240349"/>
              <a:ext cx="822424" cy="814422"/>
            </a:xfrm>
            <a:custGeom>
              <a:rect b="b" l="l" r="r" t="t"/>
              <a:pathLst>
                <a:path extrusionOk="0" h="4791" w="4838">
                  <a:moveTo>
                    <a:pt x="168" y="0"/>
                  </a:moveTo>
                  <a:cubicBezTo>
                    <a:pt x="75" y="0"/>
                    <a:pt x="0" y="84"/>
                    <a:pt x="0" y="178"/>
                  </a:cubicBezTo>
                  <a:lnTo>
                    <a:pt x="0" y="4380"/>
                  </a:lnTo>
                  <a:cubicBezTo>
                    <a:pt x="0" y="4604"/>
                    <a:pt x="187" y="4791"/>
                    <a:pt x="402" y="4791"/>
                  </a:cubicBezTo>
                  <a:lnTo>
                    <a:pt x="4669" y="4791"/>
                  </a:lnTo>
                  <a:cubicBezTo>
                    <a:pt x="4763" y="4791"/>
                    <a:pt x="4837" y="4707"/>
                    <a:pt x="4837" y="4613"/>
                  </a:cubicBezTo>
                  <a:cubicBezTo>
                    <a:pt x="4837" y="4520"/>
                    <a:pt x="4763" y="4436"/>
                    <a:pt x="4669" y="4436"/>
                  </a:cubicBezTo>
                  <a:lnTo>
                    <a:pt x="402" y="4436"/>
                  </a:lnTo>
                  <a:cubicBezTo>
                    <a:pt x="374" y="4436"/>
                    <a:pt x="346" y="4417"/>
                    <a:pt x="346" y="4380"/>
                  </a:cubicBezTo>
                  <a:lnTo>
                    <a:pt x="346" y="178"/>
                  </a:lnTo>
                  <a:cubicBezTo>
                    <a:pt x="346" y="84"/>
                    <a:pt x="262" y="0"/>
                    <a:pt x="1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85"/>
            <p:cNvSpPr/>
            <p:nvPr/>
          </p:nvSpPr>
          <p:spPr>
            <a:xfrm>
              <a:off x="1913477" y="10667363"/>
              <a:ext cx="58987" cy="219117"/>
            </a:xfrm>
            <a:custGeom>
              <a:rect b="b" l="l" r="r" t="t"/>
              <a:pathLst>
                <a:path extrusionOk="0" h="1289" w="347">
                  <a:moveTo>
                    <a:pt x="169" y="0"/>
                  </a:moveTo>
                  <a:cubicBezTo>
                    <a:pt x="76" y="0"/>
                    <a:pt x="1" y="84"/>
                    <a:pt x="1" y="178"/>
                  </a:cubicBezTo>
                  <a:lnTo>
                    <a:pt x="1" y="1111"/>
                  </a:lnTo>
                  <a:cubicBezTo>
                    <a:pt x="1" y="1205"/>
                    <a:pt x="76" y="1289"/>
                    <a:pt x="169" y="1289"/>
                  </a:cubicBezTo>
                  <a:cubicBezTo>
                    <a:pt x="262" y="1289"/>
                    <a:pt x="346" y="1205"/>
                    <a:pt x="346" y="1111"/>
                  </a:cubicBezTo>
                  <a:lnTo>
                    <a:pt x="346" y="178"/>
                  </a:lnTo>
                  <a:cubicBezTo>
                    <a:pt x="346" y="84"/>
                    <a:pt x="262" y="0"/>
                    <a:pt x="1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85"/>
            <p:cNvSpPr/>
            <p:nvPr/>
          </p:nvSpPr>
          <p:spPr>
            <a:xfrm>
              <a:off x="2072250" y="10508593"/>
              <a:ext cx="58987" cy="317541"/>
            </a:xfrm>
            <a:custGeom>
              <a:rect b="b" l="l" r="r" t="t"/>
              <a:pathLst>
                <a:path extrusionOk="0" h="1868" w="347">
                  <a:moveTo>
                    <a:pt x="169" y="0"/>
                  </a:moveTo>
                  <a:cubicBezTo>
                    <a:pt x="75" y="0"/>
                    <a:pt x="1" y="84"/>
                    <a:pt x="1" y="178"/>
                  </a:cubicBezTo>
                  <a:lnTo>
                    <a:pt x="1" y="1690"/>
                  </a:lnTo>
                  <a:cubicBezTo>
                    <a:pt x="1" y="1784"/>
                    <a:pt x="75" y="1868"/>
                    <a:pt x="169" y="1868"/>
                  </a:cubicBezTo>
                  <a:cubicBezTo>
                    <a:pt x="262" y="1868"/>
                    <a:pt x="346" y="1784"/>
                    <a:pt x="346" y="1690"/>
                  </a:cubicBezTo>
                  <a:lnTo>
                    <a:pt x="346" y="178"/>
                  </a:lnTo>
                  <a:cubicBezTo>
                    <a:pt x="346" y="84"/>
                    <a:pt x="262" y="0"/>
                    <a:pt x="1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85"/>
            <p:cNvSpPr/>
            <p:nvPr/>
          </p:nvSpPr>
          <p:spPr>
            <a:xfrm>
              <a:off x="2231022" y="10389430"/>
              <a:ext cx="58987" cy="497051"/>
            </a:xfrm>
            <a:custGeom>
              <a:rect b="b" l="l" r="r" t="t"/>
              <a:pathLst>
                <a:path extrusionOk="0" h="2924" w="347">
                  <a:moveTo>
                    <a:pt x="169" y="1"/>
                  </a:moveTo>
                  <a:cubicBezTo>
                    <a:pt x="75" y="1"/>
                    <a:pt x="1" y="85"/>
                    <a:pt x="1" y="178"/>
                  </a:cubicBezTo>
                  <a:lnTo>
                    <a:pt x="1" y="2746"/>
                  </a:lnTo>
                  <a:cubicBezTo>
                    <a:pt x="1" y="2840"/>
                    <a:pt x="75" y="2924"/>
                    <a:pt x="169" y="2924"/>
                  </a:cubicBezTo>
                  <a:cubicBezTo>
                    <a:pt x="262" y="2924"/>
                    <a:pt x="346" y="2840"/>
                    <a:pt x="346" y="2746"/>
                  </a:cubicBezTo>
                  <a:lnTo>
                    <a:pt x="346" y="178"/>
                  </a:lnTo>
                  <a:cubicBezTo>
                    <a:pt x="346" y="85"/>
                    <a:pt x="262" y="1"/>
                    <a:pt x="1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85"/>
            <p:cNvSpPr/>
            <p:nvPr/>
          </p:nvSpPr>
          <p:spPr>
            <a:xfrm>
              <a:off x="2389794" y="10260918"/>
              <a:ext cx="79556" cy="495521"/>
            </a:xfrm>
            <a:custGeom>
              <a:rect b="b" l="l" r="r" t="t"/>
              <a:pathLst>
                <a:path extrusionOk="0" h="2915" w="468">
                  <a:moveTo>
                    <a:pt x="0" y="1"/>
                  </a:moveTo>
                  <a:lnTo>
                    <a:pt x="467" y="1"/>
                  </a:lnTo>
                  <a:lnTo>
                    <a:pt x="467" y="2914"/>
                  </a:lnTo>
                  <a:lnTo>
                    <a:pt x="0" y="2914"/>
                  </a:lnTo>
                  <a:close/>
                </a:path>
              </a:pathLst>
            </a:custGeom>
            <a:gradFill>
              <a:gsLst>
                <a:gs pos="0">
                  <a:srgbClr val="38CCED">
                    <a:alpha val="35294"/>
                  </a:srgbClr>
                </a:gs>
                <a:gs pos="100000">
                  <a:srgbClr val="38CCED"/>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 name="Google Shape;604;p85"/>
          <p:cNvGrpSpPr/>
          <p:nvPr/>
        </p:nvGrpSpPr>
        <p:grpSpPr>
          <a:xfrm>
            <a:off x="4339435" y="2436373"/>
            <a:ext cx="1514002" cy="1510773"/>
            <a:chOff x="12342500" y="7018950"/>
            <a:chExt cx="822425" cy="820626"/>
          </a:xfrm>
        </p:grpSpPr>
        <p:sp>
          <p:nvSpPr>
            <p:cNvPr id="605" name="Google Shape;605;p85"/>
            <p:cNvSpPr/>
            <p:nvPr/>
          </p:nvSpPr>
          <p:spPr>
            <a:xfrm>
              <a:off x="12758704" y="7434966"/>
              <a:ext cx="354708" cy="353098"/>
            </a:xfrm>
            <a:custGeom>
              <a:rect b="b" l="l" r="r" t="t"/>
              <a:pathLst>
                <a:path extrusionOk="0" h="1981" w="1990">
                  <a:moveTo>
                    <a:pt x="411" y="1"/>
                  </a:moveTo>
                  <a:cubicBezTo>
                    <a:pt x="187" y="1"/>
                    <a:pt x="0" y="187"/>
                    <a:pt x="0" y="402"/>
                  </a:cubicBezTo>
                  <a:lnTo>
                    <a:pt x="0" y="1803"/>
                  </a:lnTo>
                  <a:cubicBezTo>
                    <a:pt x="0" y="1896"/>
                    <a:pt x="84" y="1980"/>
                    <a:pt x="178" y="1980"/>
                  </a:cubicBezTo>
                  <a:cubicBezTo>
                    <a:pt x="271" y="1980"/>
                    <a:pt x="355" y="1896"/>
                    <a:pt x="355" y="1803"/>
                  </a:cubicBezTo>
                  <a:lnTo>
                    <a:pt x="355" y="402"/>
                  </a:lnTo>
                  <a:cubicBezTo>
                    <a:pt x="355" y="374"/>
                    <a:pt x="374" y="346"/>
                    <a:pt x="411" y="346"/>
                  </a:cubicBezTo>
                  <a:lnTo>
                    <a:pt x="1812" y="346"/>
                  </a:lnTo>
                  <a:cubicBezTo>
                    <a:pt x="1905" y="346"/>
                    <a:pt x="1989" y="262"/>
                    <a:pt x="1989" y="169"/>
                  </a:cubicBezTo>
                  <a:cubicBezTo>
                    <a:pt x="1989" y="75"/>
                    <a:pt x="1905" y="1"/>
                    <a:pt x="18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85"/>
            <p:cNvSpPr/>
            <p:nvPr/>
          </p:nvSpPr>
          <p:spPr>
            <a:xfrm>
              <a:off x="12550513" y="7226958"/>
              <a:ext cx="354708" cy="353098"/>
            </a:xfrm>
            <a:custGeom>
              <a:rect b="b" l="l" r="r" t="t"/>
              <a:pathLst>
                <a:path extrusionOk="0" h="1981" w="1990">
                  <a:moveTo>
                    <a:pt x="412" y="0"/>
                  </a:moveTo>
                  <a:cubicBezTo>
                    <a:pt x="188" y="0"/>
                    <a:pt x="1" y="187"/>
                    <a:pt x="1" y="402"/>
                  </a:cubicBezTo>
                  <a:lnTo>
                    <a:pt x="1" y="1803"/>
                  </a:lnTo>
                  <a:cubicBezTo>
                    <a:pt x="1" y="1896"/>
                    <a:pt x="85" y="1980"/>
                    <a:pt x="178" y="1980"/>
                  </a:cubicBezTo>
                  <a:cubicBezTo>
                    <a:pt x="272" y="1980"/>
                    <a:pt x="356" y="1896"/>
                    <a:pt x="356" y="1803"/>
                  </a:cubicBezTo>
                  <a:lnTo>
                    <a:pt x="356" y="402"/>
                  </a:lnTo>
                  <a:cubicBezTo>
                    <a:pt x="356" y="374"/>
                    <a:pt x="374" y="346"/>
                    <a:pt x="412" y="346"/>
                  </a:cubicBezTo>
                  <a:lnTo>
                    <a:pt x="1813" y="346"/>
                  </a:lnTo>
                  <a:cubicBezTo>
                    <a:pt x="1906" y="346"/>
                    <a:pt x="1990" y="262"/>
                    <a:pt x="1990" y="168"/>
                  </a:cubicBezTo>
                  <a:cubicBezTo>
                    <a:pt x="1990" y="75"/>
                    <a:pt x="1906" y="0"/>
                    <a:pt x="18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85"/>
            <p:cNvSpPr/>
            <p:nvPr/>
          </p:nvSpPr>
          <p:spPr>
            <a:xfrm>
              <a:off x="12342500" y="7018950"/>
              <a:ext cx="354708" cy="352920"/>
            </a:xfrm>
            <a:custGeom>
              <a:rect b="b" l="l" r="r" t="t"/>
              <a:pathLst>
                <a:path extrusionOk="0" h="1980" w="1990">
                  <a:moveTo>
                    <a:pt x="412" y="0"/>
                  </a:moveTo>
                  <a:cubicBezTo>
                    <a:pt x="187" y="0"/>
                    <a:pt x="1" y="187"/>
                    <a:pt x="1" y="402"/>
                  </a:cubicBezTo>
                  <a:lnTo>
                    <a:pt x="1" y="1802"/>
                  </a:lnTo>
                  <a:cubicBezTo>
                    <a:pt x="1" y="1896"/>
                    <a:pt x="85" y="1980"/>
                    <a:pt x="178" y="1980"/>
                  </a:cubicBezTo>
                  <a:cubicBezTo>
                    <a:pt x="271" y="1980"/>
                    <a:pt x="355" y="1896"/>
                    <a:pt x="355" y="1802"/>
                  </a:cubicBezTo>
                  <a:lnTo>
                    <a:pt x="355" y="402"/>
                  </a:lnTo>
                  <a:cubicBezTo>
                    <a:pt x="355" y="374"/>
                    <a:pt x="374" y="346"/>
                    <a:pt x="412" y="346"/>
                  </a:cubicBezTo>
                  <a:lnTo>
                    <a:pt x="1812" y="346"/>
                  </a:lnTo>
                  <a:cubicBezTo>
                    <a:pt x="1906" y="346"/>
                    <a:pt x="1990" y="262"/>
                    <a:pt x="1990" y="168"/>
                  </a:cubicBezTo>
                  <a:cubicBezTo>
                    <a:pt x="1990" y="75"/>
                    <a:pt x="1906" y="0"/>
                    <a:pt x="18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85"/>
            <p:cNvSpPr/>
            <p:nvPr/>
          </p:nvSpPr>
          <p:spPr>
            <a:xfrm>
              <a:off x="12998266" y="7673098"/>
              <a:ext cx="166659" cy="166478"/>
            </a:xfrm>
            <a:custGeom>
              <a:rect b="b" l="l" r="r" t="t"/>
              <a:pathLst>
                <a:path extrusionOk="0" h="934" w="935">
                  <a:moveTo>
                    <a:pt x="1" y="0"/>
                  </a:moveTo>
                  <a:lnTo>
                    <a:pt x="935" y="0"/>
                  </a:lnTo>
                  <a:lnTo>
                    <a:pt x="935" y="934"/>
                  </a:lnTo>
                  <a:lnTo>
                    <a:pt x="1" y="934"/>
                  </a:lnTo>
                  <a:close/>
                </a:path>
              </a:pathLst>
            </a:custGeom>
            <a:gradFill>
              <a:gsLst>
                <a:gs pos="0">
                  <a:srgbClr val="38CCED">
                    <a:alpha val="35294"/>
                  </a:srgbClr>
                </a:gs>
                <a:gs pos="100000">
                  <a:srgbClr val="38CCE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9" name="Google Shape;609;p85"/>
          <p:cNvGrpSpPr/>
          <p:nvPr/>
        </p:nvGrpSpPr>
        <p:grpSpPr>
          <a:xfrm>
            <a:off x="11527310" y="9532459"/>
            <a:ext cx="1805599" cy="1747173"/>
            <a:chOff x="20990047" y="8396071"/>
            <a:chExt cx="1805599" cy="1747173"/>
          </a:xfrm>
        </p:grpSpPr>
        <p:sp>
          <p:nvSpPr>
            <p:cNvPr id="610" name="Google Shape;610;p85"/>
            <p:cNvSpPr/>
            <p:nvPr/>
          </p:nvSpPr>
          <p:spPr>
            <a:xfrm>
              <a:off x="21299755" y="9742551"/>
              <a:ext cx="1251530" cy="400694"/>
            </a:xfrm>
            <a:custGeom>
              <a:rect b="b" l="l" r="r" t="t"/>
              <a:pathLst>
                <a:path extrusionOk="0" h="261464" w="816659">
                  <a:moveTo>
                    <a:pt x="807173" y="4983"/>
                  </a:moveTo>
                  <a:cubicBezTo>
                    <a:pt x="817779" y="13109"/>
                    <a:pt x="819794" y="28311"/>
                    <a:pt x="811687" y="38936"/>
                  </a:cubicBezTo>
                  <a:cubicBezTo>
                    <a:pt x="708509" y="174148"/>
                    <a:pt x="545816" y="261464"/>
                    <a:pt x="362759" y="261464"/>
                  </a:cubicBezTo>
                  <a:cubicBezTo>
                    <a:pt x="228871" y="261464"/>
                    <a:pt x="105823" y="214744"/>
                    <a:pt x="9021" y="136706"/>
                  </a:cubicBezTo>
                  <a:cubicBezTo>
                    <a:pt x="-1379" y="128314"/>
                    <a:pt x="-3029" y="113074"/>
                    <a:pt x="5336" y="102644"/>
                  </a:cubicBezTo>
                  <a:cubicBezTo>
                    <a:pt x="13701" y="92224"/>
                    <a:pt x="28913" y="90576"/>
                    <a:pt x="39313" y="98958"/>
                  </a:cubicBezTo>
                  <a:cubicBezTo>
                    <a:pt x="127844" y="170329"/>
                    <a:pt x="240286" y="213030"/>
                    <a:pt x="362759" y="213030"/>
                  </a:cubicBezTo>
                  <a:cubicBezTo>
                    <a:pt x="530121" y="213030"/>
                    <a:pt x="678868" y="133258"/>
                    <a:pt x="773303" y="9508"/>
                  </a:cubicBezTo>
                  <a:cubicBezTo>
                    <a:pt x="781410" y="-1118"/>
                    <a:pt x="796577" y="-3143"/>
                    <a:pt x="807173" y="4983"/>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611" name="Google Shape;611;p85"/>
            <p:cNvSpPr/>
            <p:nvPr/>
          </p:nvSpPr>
          <p:spPr>
            <a:xfrm>
              <a:off x="21207552" y="9789643"/>
              <a:ext cx="235467" cy="235372"/>
            </a:xfrm>
            <a:custGeom>
              <a:rect b="b" l="l" r="r" t="t"/>
              <a:pathLst>
                <a:path extrusionOk="0" h="153587" w="153649">
                  <a:moveTo>
                    <a:pt x="33789" y="141660"/>
                  </a:moveTo>
                  <a:lnTo>
                    <a:pt x="594" y="20509"/>
                  </a:lnTo>
                  <a:cubicBezTo>
                    <a:pt x="-2700" y="8485"/>
                    <a:pt x="8229" y="-2609"/>
                    <a:pt x="20269" y="543"/>
                  </a:cubicBezTo>
                  <a:lnTo>
                    <a:pt x="141558" y="32292"/>
                  </a:lnTo>
                  <a:cubicBezTo>
                    <a:pt x="153599" y="35444"/>
                    <a:pt x="157722" y="50477"/>
                    <a:pt x="148975" y="59355"/>
                  </a:cubicBezTo>
                  <a:lnTo>
                    <a:pt x="60884" y="148756"/>
                  </a:lnTo>
                  <a:cubicBezTo>
                    <a:pt x="52137" y="157634"/>
                    <a:pt x="37083" y="153700"/>
                    <a:pt x="33789" y="141660"/>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612" name="Google Shape;612;p85"/>
            <p:cNvSpPr/>
            <p:nvPr/>
          </p:nvSpPr>
          <p:spPr>
            <a:xfrm>
              <a:off x="20990047" y="8468235"/>
              <a:ext cx="592915" cy="1145545"/>
            </a:xfrm>
            <a:custGeom>
              <a:rect b="b" l="l" r="r" t="t"/>
              <a:pathLst>
                <a:path extrusionOk="0" h="747501" w="386894">
                  <a:moveTo>
                    <a:pt x="385133" y="15167"/>
                  </a:moveTo>
                  <a:cubicBezTo>
                    <a:pt x="390126" y="27572"/>
                    <a:pt x="384140" y="41685"/>
                    <a:pt x="371762" y="46689"/>
                  </a:cubicBezTo>
                  <a:cubicBezTo>
                    <a:pt x="182106" y="123364"/>
                    <a:pt x="48331" y="309538"/>
                    <a:pt x="48331" y="526992"/>
                  </a:cubicBezTo>
                  <a:cubicBezTo>
                    <a:pt x="48331" y="593165"/>
                    <a:pt x="60729" y="656378"/>
                    <a:pt x="83271" y="714499"/>
                  </a:cubicBezTo>
                  <a:cubicBezTo>
                    <a:pt x="88106" y="726966"/>
                    <a:pt x="81942" y="741002"/>
                    <a:pt x="69502" y="745849"/>
                  </a:cubicBezTo>
                  <a:cubicBezTo>
                    <a:pt x="57063" y="750696"/>
                    <a:pt x="43059" y="744518"/>
                    <a:pt x="38223" y="732050"/>
                  </a:cubicBezTo>
                  <a:cubicBezTo>
                    <a:pt x="13550" y="668435"/>
                    <a:pt x="0" y="599276"/>
                    <a:pt x="0" y="526992"/>
                  </a:cubicBezTo>
                  <a:cubicBezTo>
                    <a:pt x="0" y="289108"/>
                    <a:pt x="146376" y="85575"/>
                    <a:pt x="353682" y="1765"/>
                  </a:cubicBezTo>
                  <a:cubicBezTo>
                    <a:pt x="366060" y="-3239"/>
                    <a:pt x="380141" y="2761"/>
                    <a:pt x="385133" y="15167"/>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613" name="Google Shape;613;p85"/>
            <p:cNvSpPr/>
            <p:nvPr/>
          </p:nvSpPr>
          <p:spPr>
            <a:xfrm>
              <a:off x="21480198" y="8396071"/>
              <a:ext cx="236054" cy="234739"/>
            </a:xfrm>
            <a:custGeom>
              <a:rect b="b" l="l" r="r" t="t"/>
              <a:pathLst>
                <a:path extrusionOk="0" h="153174" w="154032">
                  <a:moveTo>
                    <a:pt x="20078" y="492"/>
                  </a:moveTo>
                  <a:lnTo>
                    <a:pt x="141747" y="30739"/>
                  </a:lnTo>
                  <a:cubicBezTo>
                    <a:pt x="153824" y="33741"/>
                    <a:pt x="158132" y="48721"/>
                    <a:pt x="149499" y="57706"/>
                  </a:cubicBezTo>
                  <a:lnTo>
                    <a:pt x="62539" y="148201"/>
                  </a:lnTo>
                  <a:cubicBezTo>
                    <a:pt x="53910" y="157186"/>
                    <a:pt x="38807" y="153435"/>
                    <a:pt x="35363" y="141448"/>
                  </a:cubicBezTo>
                  <a:lnTo>
                    <a:pt x="650" y="20706"/>
                  </a:lnTo>
                  <a:cubicBezTo>
                    <a:pt x="-2794" y="8719"/>
                    <a:pt x="7997" y="-2510"/>
                    <a:pt x="20078" y="492"/>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614" name="Google Shape;614;p85"/>
            <p:cNvSpPr/>
            <p:nvPr/>
          </p:nvSpPr>
          <p:spPr>
            <a:xfrm>
              <a:off x="21934549" y="8416325"/>
              <a:ext cx="786720" cy="1003248"/>
            </a:xfrm>
            <a:custGeom>
              <a:rect b="b" l="l" r="r" t="t"/>
              <a:pathLst>
                <a:path extrusionOk="0" h="654648" w="513357">
                  <a:moveTo>
                    <a:pt x="237" y="20862"/>
                  </a:moveTo>
                  <a:cubicBezTo>
                    <a:pt x="2089" y="7615"/>
                    <a:pt x="14305" y="-1619"/>
                    <a:pt x="27522" y="237"/>
                  </a:cubicBezTo>
                  <a:cubicBezTo>
                    <a:pt x="302078" y="38797"/>
                    <a:pt x="513358" y="275064"/>
                    <a:pt x="513358" y="560873"/>
                  </a:cubicBezTo>
                  <a:cubicBezTo>
                    <a:pt x="513358" y="585470"/>
                    <a:pt x="511780" y="609715"/>
                    <a:pt x="508739" y="633507"/>
                  </a:cubicBezTo>
                  <a:cubicBezTo>
                    <a:pt x="507038" y="646775"/>
                    <a:pt x="494931" y="656151"/>
                    <a:pt x="481692" y="654449"/>
                  </a:cubicBezTo>
                  <a:cubicBezTo>
                    <a:pt x="468454" y="652748"/>
                    <a:pt x="459103" y="640613"/>
                    <a:pt x="460804" y="627345"/>
                  </a:cubicBezTo>
                  <a:cubicBezTo>
                    <a:pt x="463589" y="605590"/>
                    <a:pt x="465023" y="583403"/>
                    <a:pt x="465023" y="560873"/>
                  </a:cubicBezTo>
                  <a:cubicBezTo>
                    <a:pt x="465023" y="299561"/>
                    <a:pt x="271838" y="83465"/>
                    <a:pt x="20815" y="48210"/>
                  </a:cubicBezTo>
                  <a:cubicBezTo>
                    <a:pt x="7598" y="46354"/>
                    <a:pt x="-1615" y="34110"/>
                    <a:pt x="237" y="20862"/>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615" name="Google Shape;615;p85"/>
            <p:cNvSpPr/>
            <p:nvPr/>
          </p:nvSpPr>
          <p:spPr>
            <a:xfrm>
              <a:off x="22558999" y="9319009"/>
              <a:ext cx="236647" cy="234025"/>
            </a:xfrm>
            <a:custGeom>
              <a:rect b="b" l="l" r="r" t="t"/>
              <a:pathLst>
                <a:path extrusionOk="0" h="152708" w="154419">
                  <a:moveTo>
                    <a:pt x="150028" y="56016"/>
                  </a:moveTo>
                  <a:lnTo>
                    <a:pt x="64203" y="147589"/>
                  </a:lnTo>
                  <a:cubicBezTo>
                    <a:pt x="55679" y="156683"/>
                    <a:pt x="40540" y="153118"/>
                    <a:pt x="36938" y="141180"/>
                  </a:cubicBezTo>
                  <a:lnTo>
                    <a:pt x="711" y="20903"/>
                  </a:lnTo>
                  <a:cubicBezTo>
                    <a:pt x="-2891" y="8962"/>
                    <a:pt x="7762" y="-2405"/>
                    <a:pt x="19879" y="443"/>
                  </a:cubicBezTo>
                  <a:lnTo>
                    <a:pt x="141931" y="29147"/>
                  </a:lnTo>
                  <a:cubicBezTo>
                    <a:pt x="154048" y="31994"/>
                    <a:pt x="158543" y="46922"/>
                    <a:pt x="150028" y="56016"/>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616" name="Google Shape;616;p85"/>
            <p:cNvSpPr txBox="1"/>
            <p:nvPr/>
          </p:nvSpPr>
          <p:spPr>
            <a:xfrm>
              <a:off x="21014456" y="9053337"/>
              <a:ext cx="1639800" cy="482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600">
                  <a:solidFill>
                    <a:schemeClr val="dk1"/>
                  </a:solidFill>
                  <a:latin typeface="Montserrat Medium"/>
                  <a:ea typeface="Montserrat Medium"/>
                  <a:cs typeface="Montserrat Medium"/>
                  <a:sym typeface="Montserrat Medium"/>
                </a:rPr>
                <a:t>STREAM</a:t>
              </a:r>
              <a:endParaRPr sz="1600">
                <a:solidFill>
                  <a:schemeClr val="dk1"/>
                </a:solidFill>
                <a:latin typeface="Montserrat Medium"/>
                <a:ea typeface="Montserrat Medium"/>
                <a:cs typeface="Montserrat Medium"/>
                <a:sym typeface="Montserrat Medium"/>
              </a:endParaRPr>
            </a:p>
            <a:p>
              <a:pPr indent="0" lvl="0" marL="0" rtl="0" algn="ctr">
                <a:spcBef>
                  <a:spcPts val="0"/>
                </a:spcBef>
                <a:spcAft>
                  <a:spcPts val="0"/>
                </a:spcAft>
                <a:buNone/>
              </a:pPr>
              <a:r>
                <a:rPr lang="en-US" sz="1600">
                  <a:solidFill>
                    <a:schemeClr val="dk1"/>
                  </a:solidFill>
                  <a:latin typeface="Montserrat Medium"/>
                  <a:ea typeface="Montserrat Medium"/>
                  <a:cs typeface="Montserrat Medium"/>
                  <a:sym typeface="Montserrat Medium"/>
                </a:rPr>
                <a:t>PROCESSING</a:t>
              </a:r>
              <a:endParaRPr sz="1600">
                <a:solidFill>
                  <a:schemeClr val="dk1"/>
                </a:solidFill>
                <a:latin typeface="Montserrat Medium"/>
                <a:ea typeface="Montserrat Medium"/>
                <a:cs typeface="Montserrat Medium"/>
                <a:sym typeface="Montserrat Medium"/>
              </a:endParaRPr>
            </a:p>
          </p:txBody>
        </p:sp>
      </p:grpSp>
      <p:sp>
        <p:nvSpPr>
          <p:cNvPr id="617" name="Google Shape;617;p85"/>
          <p:cNvSpPr/>
          <p:nvPr/>
        </p:nvSpPr>
        <p:spPr>
          <a:xfrm>
            <a:off x="3601228" y="5959521"/>
            <a:ext cx="30360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Customer</a:t>
            </a:r>
            <a:endParaRPr sz="2000">
              <a:solidFill>
                <a:schemeClr val="dk1"/>
              </a:solidFill>
              <a:latin typeface="Montserrat SemiBold"/>
              <a:ea typeface="Montserrat SemiBold"/>
              <a:cs typeface="Montserrat SemiBold"/>
              <a:sym typeface="Montserrat SemiBold"/>
            </a:endParaRPr>
          </a:p>
        </p:txBody>
      </p:sp>
      <p:cxnSp>
        <p:nvCxnSpPr>
          <p:cNvPr id="618" name="Google Shape;618;p85"/>
          <p:cNvCxnSpPr/>
          <p:nvPr/>
        </p:nvCxnSpPr>
        <p:spPr>
          <a:xfrm rot="5400000">
            <a:off x="11705824" y="8383402"/>
            <a:ext cx="1052700" cy="0"/>
          </a:xfrm>
          <a:prstGeom prst="straightConnector1">
            <a:avLst/>
          </a:prstGeom>
          <a:noFill/>
          <a:ln cap="flat" cmpd="sng" w="28575">
            <a:solidFill>
              <a:schemeClr val="dk1"/>
            </a:solidFill>
            <a:prstDash val="solid"/>
            <a:round/>
            <a:headEnd len="med" w="med" type="none"/>
            <a:tailEnd len="med" w="med" type="triangle"/>
          </a:ln>
        </p:spPr>
      </p:cxnSp>
      <p:cxnSp>
        <p:nvCxnSpPr>
          <p:cNvPr id="619" name="Google Shape;619;p85"/>
          <p:cNvCxnSpPr/>
          <p:nvPr/>
        </p:nvCxnSpPr>
        <p:spPr>
          <a:xfrm rot="-5400000">
            <a:off x="11949299" y="8327922"/>
            <a:ext cx="1052700" cy="0"/>
          </a:xfrm>
          <a:prstGeom prst="straightConnector1">
            <a:avLst/>
          </a:prstGeom>
          <a:noFill/>
          <a:ln cap="flat" cmpd="sng" w="28575">
            <a:solidFill>
              <a:schemeClr val="dk1"/>
            </a:solidFill>
            <a:prstDash val="solid"/>
            <a:round/>
            <a:headEnd len="med" w="med" type="none"/>
            <a:tailEnd len="med" w="med" type="triangle"/>
          </a:ln>
        </p:spPr>
      </p:cxnSp>
      <p:cxnSp>
        <p:nvCxnSpPr>
          <p:cNvPr id="620" name="Google Shape;620;p85"/>
          <p:cNvCxnSpPr/>
          <p:nvPr/>
        </p:nvCxnSpPr>
        <p:spPr>
          <a:xfrm>
            <a:off x="7198034" y="4875725"/>
            <a:ext cx="3510900" cy="0"/>
          </a:xfrm>
          <a:prstGeom prst="straightConnector1">
            <a:avLst/>
          </a:prstGeom>
          <a:noFill/>
          <a:ln cap="flat" cmpd="sng" w="28575">
            <a:solidFill>
              <a:schemeClr val="dk1"/>
            </a:solidFill>
            <a:prstDash val="solid"/>
            <a:round/>
            <a:headEnd len="med" w="med" type="none"/>
            <a:tailEnd len="med" w="med" type="triangle"/>
          </a:ln>
        </p:spPr>
      </p:cxnSp>
      <p:cxnSp>
        <p:nvCxnSpPr>
          <p:cNvPr id="621" name="Google Shape;621;p85"/>
          <p:cNvCxnSpPr/>
          <p:nvPr/>
        </p:nvCxnSpPr>
        <p:spPr>
          <a:xfrm>
            <a:off x="7198034" y="6429925"/>
            <a:ext cx="3510900" cy="0"/>
          </a:xfrm>
          <a:prstGeom prst="straightConnector1">
            <a:avLst/>
          </a:prstGeom>
          <a:noFill/>
          <a:ln cap="flat" cmpd="sng" w="28575">
            <a:solidFill>
              <a:schemeClr val="dk1"/>
            </a:solidFill>
            <a:prstDash val="solid"/>
            <a:round/>
            <a:headEnd len="med" w="med" type="none"/>
            <a:tailEnd len="med" w="med" type="triangle"/>
          </a:ln>
        </p:spPr>
      </p:cxnSp>
      <p:cxnSp>
        <p:nvCxnSpPr>
          <p:cNvPr id="622" name="Google Shape;622;p85"/>
          <p:cNvCxnSpPr/>
          <p:nvPr/>
        </p:nvCxnSpPr>
        <p:spPr>
          <a:xfrm>
            <a:off x="13865234" y="5652825"/>
            <a:ext cx="3510900" cy="0"/>
          </a:xfrm>
          <a:prstGeom prst="straightConnector1">
            <a:avLst/>
          </a:prstGeom>
          <a:noFill/>
          <a:ln cap="flat" cmpd="sng" w="28575">
            <a:solidFill>
              <a:schemeClr val="dk1"/>
            </a:solidFill>
            <a:prstDash val="solid"/>
            <a:round/>
            <a:headEnd len="med" w="med" type="none"/>
            <a:tailEnd len="med" w="med" type="triangle"/>
          </a:ln>
        </p:spPr>
      </p:cxnSp>
      <p:sp>
        <p:nvSpPr>
          <p:cNvPr id="623" name="Google Shape;623;p85"/>
          <p:cNvSpPr txBox="1"/>
          <p:nvPr/>
        </p:nvSpPr>
        <p:spPr>
          <a:xfrm>
            <a:off x="3782881" y="9592980"/>
            <a:ext cx="2627100" cy="354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300">
                <a:solidFill>
                  <a:schemeClr val="dk1"/>
                </a:solidFill>
                <a:latin typeface="Montserrat SemiBold"/>
                <a:ea typeface="Montserrat SemiBold"/>
                <a:cs typeface="Montserrat SemiBold"/>
                <a:sym typeface="Montserrat SemiBold"/>
              </a:rPr>
              <a:t>RDBMS</a:t>
            </a:r>
            <a:endParaRPr sz="2300">
              <a:solidFill>
                <a:schemeClr val="dk1"/>
              </a:solidFill>
              <a:latin typeface="Montserrat SemiBold"/>
              <a:ea typeface="Montserrat SemiBold"/>
              <a:cs typeface="Montserrat SemiBold"/>
              <a:sym typeface="Montserrat SemiBold"/>
            </a:endParaRPr>
          </a:p>
        </p:txBody>
      </p:sp>
      <p:sp>
        <p:nvSpPr>
          <p:cNvPr id="624" name="Google Shape;624;p85"/>
          <p:cNvSpPr/>
          <p:nvPr/>
        </p:nvSpPr>
        <p:spPr>
          <a:xfrm>
            <a:off x="3601228" y="4405334"/>
            <a:ext cx="30360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Order Events</a:t>
            </a:r>
            <a:endParaRPr sz="2000">
              <a:solidFill>
                <a:schemeClr val="dk1"/>
              </a:solidFill>
              <a:latin typeface="Montserrat SemiBold"/>
              <a:ea typeface="Montserrat SemiBold"/>
              <a:cs typeface="Montserrat SemiBold"/>
              <a:sym typeface="Montserrat SemiBold"/>
            </a:endParaRPr>
          </a:p>
        </p:txBody>
      </p:sp>
      <p:sp>
        <p:nvSpPr>
          <p:cNvPr id="625" name="Google Shape;625;p85"/>
          <p:cNvSpPr/>
          <p:nvPr/>
        </p:nvSpPr>
        <p:spPr>
          <a:xfrm>
            <a:off x="17746753" y="6164671"/>
            <a:ext cx="30360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Customer Orders</a:t>
            </a:r>
            <a:endParaRPr sz="20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86"/>
          <p:cNvPicPr preferRelativeResize="0"/>
          <p:nvPr/>
        </p:nvPicPr>
        <p:blipFill>
          <a:blip r:embed="rId3">
            <a:alphaModFix/>
          </a:blip>
          <a:stretch>
            <a:fillRect/>
          </a:stretch>
        </p:blipFill>
        <p:spPr>
          <a:xfrm>
            <a:off x="16981125" y="3210375"/>
            <a:ext cx="2949675" cy="2949675"/>
          </a:xfrm>
          <a:prstGeom prst="rect">
            <a:avLst/>
          </a:prstGeom>
          <a:noFill/>
          <a:ln>
            <a:noFill/>
          </a:ln>
        </p:spPr>
      </p:pic>
      <p:sp>
        <p:nvSpPr>
          <p:cNvPr id="632" name="Google Shape;632;p86"/>
          <p:cNvSpPr txBox="1"/>
          <p:nvPr/>
        </p:nvSpPr>
        <p:spPr>
          <a:xfrm>
            <a:off x="4201000" y="3210375"/>
            <a:ext cx="11091900" cy="3827400"/>
          </a:xfrm>
          <a:prstGeom prst="rect">
            <a:avLst/>
          </a:prstGeom>
          <a:noFill/>
          <a:ln>
            <a:noFill/>
          </a:ln>
        </p:spPr>
        <p:txBody>
          <a:bodyPr anchorCtr="0" anchor="t" bIns="121900" lIns="121900" spcFirstLastPara="1" rIns="121900" wrap="square" tIns="121900">
            <a:spAutoFit/>
          </a:bodyPr>
          <a:lstStyle/>
          <a:p>
            <a:pPr indent="0" lvl="0" marL="0" rtl="0" algn="l">
              <a:lnSpc>
                <a:spcPct val="90000"/>
              </a:lnSpc>
              <a:spcBef>
                <a:spcPts val="0"/>
              </a:spcBef>
              <a:spcAft>
                <a:spcPts val="0"/>
              </a:spcAft>
              <a:buNone/>
            </a:pPr>
            <a:r>
              <a:rPr lang="en-US" sz="3600">
                <a:solidFill>
                  <a:schemeClr val="accent5"/>
                </a:solidFill>
                <a:latin typeface="Montserrat SemiBold"/>
                <a:ea typeface="Montserrat SemiBold"/>
                <a:cs typeface="Montserrat SemiBold"/>
                <a:sym typeface="Montserrat SemiBold"/>
              </a:rPr>
              <a:t>GET STARTED TODAY</a:t>
            </a:r>
            <a:endParaRPr sz="3600">
              <a:solidFill>
                <a:schemeClr val="accent5"/>
              </a:solidFill>
              <a:latin typeface="Montserrat SemiBold"/>
              <a:ea typeface="Montserrat SemiBold"/>
              <a:cs typeface="Montserrat SemiBold"/>
              <a:sym typeface="Montserrat SemiBold"/>
            </a:endParaRPr>
          </a:p>
          <a:p>
            <a:pPr indent="0" lvl="0" marL="0" rtl="0" algn="l">
              <a:lnSpc>
                <a:spcPct val="90000"/>
              </a:lnSpc>
              <a:spcBef>
                <a:spcPts val="0"/>
              </a:spcBef>
              <a:spcAft>
                <a:spcPts val="0"/>
              </a:spcAft>
              <a:buNone/>
            </a:pPr>
            <a:r>
              <a:t/>
            </a:r>
            <a:endParaRPr sz="4000">
              <a:solidFill>
                <a:schemeClr val="accent2"/>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b="1" i="1" lang="en-US" sz="9500">
                <a:solidFill>
                  <a:schemeClr val="lt1"/>
                </a:solidFill>
                <a:latin typeface="Montserrat"/>
                <a:ea typeface="Montserrat"/>
                <a:cs typeface="Montserrat"/>
                <a:sym typeface="Montserrat"/>
              </a:rPr>
              <a:t>Confluent Cloud</a:t>
            </a:r>
            <a:endParaRPr b="1" i="1" sz="95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lang="en-US" sz="5500">
                <a:solidFill>
                  <a:schemeClr val="lt1"/>
                </a:solidFill>
                <a:latin typeface="Montserrat"/>
                <a:ea typeface="Montserrat"/>
                <a:cs typeface="Montserrat"/>
                <a:sym typeface="Montserrat"/>
              </a:rPr>
              <a:t>cnfl.io/confluent-cloud</a:t>
            </a:r>
            <a:endParaRPr sz="5500">
              <a:solidFill>
                <a:schemeClr val="lt1"/>
              </a:solidFill>
              <a:latin typeface="Montserrat"/>
              <a:ea typeface="Montserrat"/>
              <a:cs typeface="Montserrat"/>
              <a:sym typeface="Montserrat"/>
            </a:endParaRPr>
          </a:p>
        </p:txBody>
      </p:sp>
      <p:sp>
        <p:nvSpPr>
          <p:cNvPr id="633" name="Google Shape;633;p86"/>
          <p:cNvSpPr/>
          <p:nvPr/>
        </p:nvSpPr>
        <p:spPr>
          <a:xfrm>
            <a:off x="4201000" y="8192725"/>
            <a:ext cx="8302500" cy="2018400"/>
          </a:xfrm>
          <a:prstGeom prst="roundRect">
            <a:avLst>
              <a:gd fmla="val 6749" name="adj"/>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US" sz="3600">
                <a:solidFill>
                  <a:schemeClr val="accent5"/>
                </a:solidFill>
                <a:latin typeface="Montserrat"/>
                <a:ea typeface="Montserrat"/>
                <a:cs typeface="Montserrat"/>
                <a:sym typeface="Montserrat"/>
              </a:rPr>
              <a:t>PROMO CODE: </a:t>
            </a:r>
            <a:r>
              <a:rPr b="1" lang="en-US" sz="3600">
                <a:solidFill>
                  <a:schemeClr val="accent5"/>
                </a:solidFill>
                <a:latin typeface="Montserrat"/>
                <a:ea typeface="Montserrat"/>
                <a:cs typeface="Montserrat"/>
                <a:sym typeface="Montserrat"/>
              </a:rPr>
              <a:t>PIPELINES101</a:t>
            </a:r>
            <a:endParaRPr b="1" sz="3600">
              <a:solidFill>
                <a:schemeClr val="accent5"/>
              </a:solidFill>
              <a:latin typeface="Montserrat"/>
              <a:ea typeface="Montserrat"/>
              <a:cs typeface="Montserrat"/>
              <a:sym typeface="Montserrat"/>
            </a:endParaRPr>
          </a:p>
          <a:p>
            <a:pPr indent="0" lvl="0" marL="457200" rtl="0" algn="l">
              <a:lnSpc>
                <a:spcPct val="100000"/>
              </a:lnSpc>
              <a:spcBef>
                <a:spcPts val="0"/>
              </a:spcBef>
              <a:spcAft>
                <a:spcPts val="0"/>
              </a:spcAft>
              <a:buNone/>
            </a:pPr>
            <a:r>
              <a:rPr i="1" lang="en-US" sz="3000">
                <a:solidFill>
                  <a:schemeClr val="accent5"/>
                </a:solidFill>
                <a:latin typeface="Montserrat"/>
                <a:ea typeface="Montserrat"/>
                <a:cs typeface="Montserrat"/>
                <a:sym typeface="Montserrat"/>
              </a:rPr>
              <a:t>$101 of free usage</a:t>
            </a:r>
            <a:endParaRPr b="1" i="1" sz="3000">
              <a:solidFill>
                <a:schemeClr val="accent5"/>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7"/>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Hands On: Introduction and Environment Setup</a:t>
            </a:r>
            <a:endParaRPr/>
          </a:p>
        </p:txBody>
      </p:sp>
      <p:sp>
        <p:nvSpPr>
          <p:cNvPr id="639" name="Google Shape;639;p87"/>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8"/>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Hands On: Introduction and Environment Setup</a:t>
            </a:r>
            <a:endParaRPr/>
          </a:p>
        </p:txBody>
      </p:sp>
      <p:pic>
        <p:nvPicPr>
          <p:cNvPr descr="https://cnfl.io/data-pipelines-exercise1 | In this video, you will be introduced to the use case and requirements for the example built up during this series. Tim Berglund (Senior Director of Developer Experience, Confluent) will walk through the technical stack used and show you how to get started on Confluent Cloud. &#10;&#10;Use the promo code PIPELINES101 to get $101 of free Confluent Cloud usage: https://cnfl.io/try-cloud-with-data-pipelines-course&#10;&#10;Promo code details: https://cnfl.io/promo-code-disclaimer-data-pipelines-course &#10;&#10;LEARN MORE&#10;► Code.Talks: The Changing Face of ETL – Event-Driven Architectures for Data Engineers: https://rmoff.dev/codetalks19-changing-face-of-etl&#10;► Kafka Summit: Apache Kafka and ksqlDB in Action – Let’s Build a Streaming Data Pipeline: https://rmoff.dev/build-a-streaming-data-pipeline&#10;► Apache Kafka 101: https://developer.confluent.io/learn-kafka/apache-kafka/events/?utm_source=youtube&amp;utm_medium=video&amp;utm_campaign=tm.devx_ch.cd-building-data-pipelines-with-apache-kafka-and-confluent_content.pipelines&#10;► Cloud ETL Example: https://docs.confluent.io/platform/current/tutorials/examples/cloud-etl/docs/index.html?utm_source=youtube&amp;utm_medium=video&amp;utm_campaign=tm.devx_ch.cd-building-data-pipelines-with-apache-kafka-and-confluent_content.pipelines&#10;&#10;CONNECT&#10;Subscribe: https://youtube.com/c/confluent?sub_confirmation=1&#10;Site: https://confluent.io &#10;GitHub: https://github.com/confluentinc&#10;Facebook: https://facebook.com/confluentinc &#10;Twitter: https://twitter.com/confluentinc &#10;LinkedIn: https://www.linkedin.com/company/confluent&#10;Instagram: https://www.instagram.com/confluent_inc&#10;&#10;ABOUT CONFLUENT&#10;Confluent is pioneering a fundamentally new category of data infrastructure focused on data in motion. Confluent’s cloud-native offering is the foundational platform for data in motion – designed to be the intelligent connective tissue enabling real-time data, from multiple sources, to constantly stream across the organization. With Confluent, organizations can meet the new business imperative of delivering rich, digital front-end customer experiences and transitioning to sophisticated, real-time, software-driven backend operations. To learn more, please visit www.confluent.io.&#10;&#10;#kafka #datapipeline #ksqldb #confluent #apachekafka" id="645" name="Google Shape;645;p88" title="Data Pipelines: Streaming Data Pipelines (Hands On)">
            <a:hlinkClick r:id="rId3"/>
          </p:cNvPr>
          <p:cNvPicPr preferRelativeResize="0"/>
          <p:nvPr/>
        </p:nvPicPr>
        <p:blipFill>
          <a:blip r:embed="rId4">
            <a:alphaModFix/>
          </a:blip>
          <a:stretch>
            <a:fillRect/>
          </a:stretch>
        </p:blipFill>
        <p:spPr>
          <a:xfrm>
            <a:off x="5605575" y="2400300"/>
            <a:ext cx="13172842" cy="987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9"/>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Integrating Kafka with External Systems</a:t>
            </a:r>
            <a:endParaRPr/>
          </a:p>
        </p:txBody>
      </p:sp>
      <p:sp>
        <p:nvSpPr>
          <p:cNvPr id="651" name="Google Shape;651;p89"/>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descr="Picture 2" id="656" name="Google Shape;656;p90"/>
          <p:cNvPicPr preferRelativeResize="0"/>
          <p:nvPr/>
        </p:nvPicPr>
        <p:blipFill rotWithShape="1">
          <a:blip r:embed="rId3">
            <a:alphaModFix/>
          </a:blip>
          <a:srcRect b="0" l="0" r="0" t="0"/>
          <a:stretch/>
        </p:blipFill>
        <p:spPr>
          <a:xfrm>
            <a:off x="3126050" y="7416812"/>
            <a:ext cx="3289300" cy="831850"/>
          </a:xfrm>
          <a:prstGeom prst="rect">
            <a:avLst/>
          </a:prstGeom>
          <a:noFill/>
          <a:ln>
            <a:noFill/>
          </a:ln>
        </p:spPr>
      </p:pic>
      <p:pic>
        <p:nvPicPr>
          <p:cNvPr descr="Picture 5" id="657" name="Google Shape;657;p90"/>
          <p:cNvPicPr preferRelativeResize="0"/>
          <p:nvPr/>
        </p:nvPicPr>
        <p:blipFill rotWithShape="1">
          <a:blip r:embed="rId4">
            <a:alphaModFix/>
          </a:blip>
          <a:srcRect b="0" l="0" r="0" t="0"/>
          <a:stretch/>
        </p:blipFill>
        <p:spPr>
          <a:xfrm>
            <a:off x="5721625" y="4875212"/>
            <a:ext cx="3192462" cy="374650"/>
          </a:xfrm>
          <a:prstGeom prst="rect">
            <a:avLst/>
          </a:prstGeom>
          <a:noFill/>
          <a:ln>
            <a:noFill/>
          </a:ln>
        </p:spPr>
      </p:pic>
      <p:sp>
        <p:nvSpPr>
          <p:cNvPr id="658" name="Google Shape;658;p90"/>
          <p:cNvSpPr/>
          <p:nvPr/>
        </p:nvSpPr>
        <p:spPr>
          <a:xfrm>
            <a:off x="1743600" y="2168200"/>
            <a:ext cx="20896800" cy="6303000"/>
          </a:xfrm>
          <a:prstGeom prst="roundRect">
            <a:avLst>
              <a:gd fmla="val 4202" name="adj"/>
            </a:avLst>
          </a:pr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74A2"/>
              </a:solidFill>
              <a:latin typeface="Montserrat SemiBold"/>
              <a:ea typeface="Montserrat SemiBold"/>
              <a:cs typeface="Montserrat SemiBold"/>
              <a:sym typeface="Montserrat SemiBold"/>
            </a:endParaRPr>
          </a:p>
        </p:txBody>
      </p:sp>
      <p:pic>
        <p:nvPicPr>
          <p:cNvPr descr="Picture 3" id="659" name="Google Shape;659;p90"/>
          <p:cNvPicPr preferRelativeResize="0"/>
          <p:nvPr/>
        </p:nvPicPr>
        <p:blipFill rotWithShape="1">
          <a:blip r:embed="rId5">
            <a:alphaModFix/>
          </a:blip>
          <a:srcRect b="0" l="0" r="0" t="0"/>
          <a:stretch/>
        </p:blipFill>
        <p:spPr>
          <a:xfrm>
            <a:off x="3299100" y="4359275"/>
            <a:ext cx="2114550" cy="1093787"/>
          </a:xfrm>
          <a:prstGeom prst="rect">
            <a:avLst/>
          </a:prstGeom>
          <a:noFill/>
          <a:ln>
            <a:noFill/>
          </a:ln>
        </p:spPr>
      </p:pic>
      <p:pic>
        <p:nvPicPr>
          <p:cNvPr id="660" name="Google Shape;660;p90"/>
          <p:cNvPicPr preferRelativeResize="0"/>
          <p:nvPr/>
        </p:nvPicPr>
        <p:blipFill rotWithShape="1">
          <a:blip r:embed="rId6">
            <a:alphaModFix/>
          </a:blip>
          <a:srcRect b="0" l="0" r="0" t="0"/>
          <a:stretch/>
        </p:blipFill>
        <p:spPr>
          <a:xfrm>
            <a:off x="7662362" y="3294075"/>
            <a:ext cx="1266825" cy="1306512"/>
          </a:xfrm>
          <a:prstGeom prst="rect">
            <a:avLst/>
          </a:prstGeom>
          <a:noFill/>
          <a:ln>
            <a:noFill/>
          </a:ln>
        </p:spPr>
      </p:pic>
      <p:pic>
        <p:nvPicPr>
          <p:cNvPr id="661" name="Google Shape;661;p90"/>
          <p:cNvPicPr preferRelativeResize="0"/>
          <p:nvPr/>
        </p:nvPicPr>
        <p:blipFill rotWithShape="1">
          <a:blip r:embed="rId7">
            <a:alphaModFix/>
          </a:blip>
          <a:srcRect b="0" l="0" r="0" t="0"/>
          <a:stretch/>
        </p:blipFill>
        <p:spPr>
          <a:xfrm>
            <a:off x="3318150" y="3648075"/>
            <a:ext cx="952500" cy="952500"/>
          </a:xfrm>
          <a:prstGeom prst="rect">
            <a:avLst/>
          </a:prstGeom>
          <a:noFill/>
          <a:ln>
            <a:noFill/>
          </a:ln>
        </p:spPr>
      </p:pic>
      <p:sp>
        <p:nvSpPr>
          <p:cNvPr id="662" name="Google Shape;662;p90"/>
          <p:cNvSpPr txBox="1"/>
          <p:nvPr/>
        </p:nvSpPr>
        <p:spPr>
          <a:xfrm>
            <a:off x="3915850" y="6088575"/>
            <a:ext cx="17097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000000"/>
                </a:solidFill>
                <a:latin typeface="Arial"/>
                <a:ea typeface="Arial"/>
                <a:cs typeface="Arial"/>
                <a:sym typeface="Arial"/>
              </a:rPr>
              <a:t>syslog</a:t>
            </a:r>
            <a:endParaRPr b="0" i="0" sz="1400" u="none" cap="none" strike="noStrike">
              <a:solidFill>
                <a:srgbClr val="000000"/>
              </a:solidFill>
              <a:latin typeface="Arial"/>
              <a:ea typeface="Arial"/>
              <a:cs typeface="Arial"/>
              <a:sym typeface="Arial"/>
            </a:endParaRPr>
          </a:p>
        </p:txBody>
      </p:sp>
      <p:pic>
        <p:nvPicPr>
          <p:cNvPr id="663" name="Google Shape;663;p90"/>
          <p:cNvPicPr preferRelativeResize="0"/>
          <p:nvPr/>
        </p:nvPicPr>
        <p:blipFill rotWithShape="1">
          <a:blip r:embed="rId8">
            <a:alphaModFix/>
          </a:blip>
          <a:srcRect b="0" l="0" r="0" t="0"/>
          <a:stretch/>
        </p:blipFill>
        <p:spPr>
          <a:xfrm>
            <a:off x="2714900" y="6036463"/>
            <a:ext cx="1144587" cy="1285875"/>
          </a:xfrm>
          <a:prstGeom prst="rect">
            <a:avLst/>
          </a:prstGeom>
          <a:noFill/>
          <a:ln>
            <a:noFill/>
          </a:ln>
        </p:spPr>
      </p:pic>
      <p:pic>
        <p:nvPicPr>
          <p:cNvPr id="664" name="Google Shape;664;p90"/>
          <p:cNvPicPr preferRelativeResize="0"/>
          <p:nvPr/>
        </p:nvPicPr>
        <p:blipFill rotWithShape="1">
          <a:blip r:embed="rId9">
            <a:alphaModFix/>
          </a:blip>
          <a:srcRect b="0" l="0" r="0" t="0"/>
          <a:stretch/>
        </p:blipFill>
        <p:spPr>
          <a:xfrm>
            <a:off x="5932387" y="3063837"/>
            <a:ext cx="1184275" cy="1228725"/>
          </a:xfrm>
          <a:prstGeom prst="rect">
            <a:avLst/>
          </a:prstGeom>
          <a:noFill/>
          <a:ln>
            <a:noFill/>
          </a:ln>
        </p:spPr>
      </p:pic>
      <p:pic>
        <p:nvPicPr>
          <p:cNvPr id="665" name="Google Shape;665;p90"/>
          <p:cNvPicPr preferRelativeResize="0"/>
          <p:nvPr/>
        </p:nvPicPr>
        <p:blipFill rotWithShape="1">
          <a:blip r:embed="rId10">
            <a:alphaModFix/>
          </a:blip>
          <a:srcRect b="0" l="0" r="0" t="0"/>
          <a:stretch/>
        </p:blipFill>
        <p:spPr>
          <a:xfrm>
            <a:off x="19945888" y="6647638"/>
            <a:ext cx="2116138" cy="1489075"/>
          </a:xfrm>
          <a:prstGeom prst="rect">
            <a:avLst/>
          </a:prstGeom>
          <a:noFill/>
          <a:ln>
            <a:noFill/>
          </a:ln>
        </p:spPr>
      </p:pic>
      <p:pic>
        <p:nvPicPr>
          <p:cNvPr id="666" name="Google Shape;666;p90"/>
          <p:cNvPicPr preferRelativeResize="0"/>
          <p:nvPr/>
        </p:nvPicPr>
        <p:blipFill rotWithShape="1">
          <a:blip r:embed="rId11">
            <a:alphaModFix/>
          </a:blip>
          <a:srcRect b="0" l="0" r="0" t="0"/>
          <a:stretch/>
        </p:blipFill>
        <p:spPr>
          <a:xfrm>
            <a:off x="2804100" y="2641600"/>
            <a:ext cx="1751012" cy="906462"/>
          </a:xfrm>
          <a:prstGeom prst="rect">
            <a:avLst/>
          </a:prstGeom>
          <a:noFill/>
          <a:ln>
            <a:noFill/>
          </a:ln>
        </p:spPr>
      </p:pic>
      <p:pic>
        <p:nvPicPr>
          <p:cNvPr descr="Picture 11" id="667" name="Google Shape;667;p90"/>
          <p:cNvPicPr preferRelativeResize="0"/>
          <p:nvPr/>
        </p:nvPicPr>
        <p:blipFill rotWithShape="1">
          <a:blip r:embed="rId12">
            <a:alphaModFix amt="60000"/>
          </a:blip>
          <a:srcRect b="0" l="0" r="0" t="0"/>
          <a:stretch/>
        </p:blipFill>
        <p:spPr>
          <a:xfrm>
            <a:off x="15837963" y="5110163"/>
            <a:ext cx="2671763" cy="655637"/>
          </a:xfrm>
          <a:prstGeom prst="rect">
            <a:avLst/>
          </a:prstGeom>
          <a:noFill/>
          <a:ln>
            <a:noFill/>
          </a:ln>
        </p:spPr>
      </p:pic>
      <p:pic>
        <p:nvPicPr>
          <p:cNvPr descr="Picture 32" id="668" name="Google Shape;668;p90"/>
          <p:cNvPicPr preferRelativeResize="0"/>
          <p:nvPr/>
        </p:nvPicPr>
        <p:blipFill rotWithShape="1">
          <a:blip r:embed="rId13">
            <a:alphaModFix amt="60000"/>
          </a:blip>
          <a:srcRect b="0" l="0" r="0" t="0"/>
          <a:stretch/>
        </p:blipFill>
        <p:spPr>
          <a:xfrm>
            <a:off x="15338375" y="6153150"/>
            <a:ext cx="2725738" cy="398462"/>
          </a:xfrm>
          <a:prstGeom prst="rect">
            <a:avLst/>
          </a:prstGeom>
          <a:noFill/>
          <a:ln>
            <a:noFill/>
          </a:ln>
        </p:spPr>
      </p:pic>
      <p:pic>
        <p:nvPicPr>
          <p:cNvPr id="669" name="Google Shape;669;p90"/>
          <p:cNvPicPr preferRelativeResize="0"/>
          <p:nvPr/>
        </p:nvPicPr>
        <p:blipFill rotWithShape="1">
          <a:blip r:embed="rId14">
            <a:alphaModFix amt="60000"/>
          </a:blip>
          <a:srcRect b="31461" l="14893" r="0" t="31468"/>
          <a:stretch/>
        </p:blipFill>
        <p:spPr>
          <a:xfrm>
            <a:off x="10486900" y="5850737"/>
            <a:ext cx="4976814" cy="985836"/>
          </a:xfrm>
          <a:prstGeom prst="rect">
            <a:avLst/>
          </a:prstGeom>
          <a:noFill/>
          <a:ln>
            <a:noFill/>
          </a:ln>
        </p:spPr>
      </p:pic>
      <p:pic>
        <p:nvPicPr>
          <p:cNvPr id="670" name="Google Shape;670;p90"/>
          <p:cNvPicPr preferRelativeResize="0"/>
          <p:nvPr/>
        </p:nvPicPr>
        <p:blipFill rotWithShape="1">
          <a:blip r:embed="rId6">
            <a:alphaModFix amt="48400"/>
          </a:blip>
          <a:srcRect b="0" l="0" r="0" t="0"/>
          <a:stretch/>
        </p:blipFill>
        <p:spPr>
          <a:xfrm>
            <a:off x="20978425" y="3511562"/>
            <a:ext cx="1187451" cy="1225550"/>
          </a:xfrm>
          <a:prstGeom prst="rect">
            <a:avLst/>
          </a:prstGeom>
          <a:noFill/>
          <a:ln>
            <a:noFill/>
          </a:ln>
        </p:spPr>
      </p:pic>
      <p:pic>
        <p:nvPicPr>
          <p:cNvPr id="671" name="Google Shape;671;p90"/>
          <p:cNvPicPr preferRelativeResize="0"/>
          <p:nvPr/>
        </p:nvPicPr>
        <p:blipFill rotWithShape="1">
          <a:blip r:embed="rId15">
            <a:alphaModFix/>
          </a:blip>
          <a:srcRect b="0" l="0" r="0" t="0"/>
          <a:stretch/>
        </p:blipFill>
        <p:spPr>
          <a:xfrm>
            <a:off x="16516288" y="7322350"/>
            <a:ext cx="3302000" cy="863600"/>
          </a:xfrm>
          <a:prstGeom prst="rect">
            <a:avLst/>
          </a:prstGeom>
          <a:noFill/>
          <a:ln>
            <a:noFill/>
          </a:ln>
        </p:spPr>
      </p:pic>
      <p:pic>
        <p:nvPicPr>
          <p:cNvPr id="672" name="Google Shape;672;p90"/>
          <p:cNvPicPr preferRelativeResize="0"/>
          <p:nvPr/>
        </p:nvPicPr>
        <p:blipFill rotWithShape="1">
          <a:blip r:embed="rId16">
            <a:alphaModFix/>
          </a:blip>
          <a:srcRect b="0" l="0" r="0" t="0"/>
          <a:stretch/>
        </p:blipFill>
        <p:spPr>
          <a:xfrm>
            <a:off x="11238650" y="3483824"/>
            <a:ext cx="3914775" cy="1033463"/>
          </a:xfrm>
          <a:prstGeom prst="rect">
            <a:avLst/>
          </a:prstGeom>
          <a:noFill/>
          <a:ln>
            <a:noFill/>
          </a:ln>
        </p:spPr>
      </p:pic>
      <p:pic>
        <p:nvPicPr>
          <p:cNvPr id="673" name="Google Shape;673;p90"/>
          <p:cNvPicPr preferRelativeResize="0"/>
          <p:nvPr/>
        </p:nvPicPr>
        <p:blipFill rotWithShape="1">
          <a:blip r:embed="rId17">
            <a:alphaModFix/>
          </a:blip>
          <a:srcRect b="0" l="19795" r="19795" t="0"/>
          <a:stretch/>
        </p:blipFill>
        <p:spPr>
          <a:xfrm>
            <a:off x="15338375" y="2665600"/>
            <a:ext cx="1271588" cy="1795462"/>
          </a:xfrm>
          <a:prstGeom prst="rect">
            <a:avLst/>
          </a:prstGeom>
          <a:noFill/>
          <a:ln>
            <a:noFill/>
          </a:ln>
        </p:spPr>
      </p:pic>
      <p:pic>
        <p:nvPicPr>
          <p:cNvPr id="674" name="Google Shape;674;p90"/>
          <p:cNvPicPr preferRelativeResize="0"/>
          <p:nvPr/>
        </p:nvPicPr>
        <p:blipFill rotWithShape="1">
          <a:blip r:embed="rId18">
            <a:alphaModFix/>
          </a:blip>
          <a:srcRect b="0" l="0" r="0" t="0"/>
          <a:stretch/>
        </p:blipFill>
        <p:spPr>
          <a:xfrm>
            <a:off x="18903375" y="2953512"/>
            <a:ext cx="1676400" cy="1449387"/>
          </a:xfrm>
          <a:prstGeom prst="rect">
            <a:avLst/>
          </a:prstGeom>
          <a:noFill/>
          <a:ln>
            <a:noFill/>
          </a:ln>
        </p:spPr>
      </p:pic>
      <p:pic>
        <p:nvPicPr>
          <p:cNvPr id="675" name="Google Shape;675;p90"/>
          <p:cNvPicPr preferRelativeResize="0"/>
          <p:nvPr/>
        </p:nvPicPr>
        <p:blipFill rotWithShape="1">
          <a:blip r:embed="rId15">
            <a:alphaModFix/>
          </a:blip>
          <a:srcRect b="0" l="0" r="0" t="0"/>
          <a:stretch/>
        </p:blipFill>
        <p:spPr>
          <a:xfrm>
            <a:off x="9109512" y="2784487"/>
            <a:ext cx="3302000" cy="863600"/>
          </a:xfrm>
          <a:prstGeom prst="rect">
            <a:avLst/>
          </a:prstGeom>
          <a:noFill/>
          <a:ln>
            <a:noFill/>
          </a:ln>
        </p:spPr>
      </p:pic>
      <p:pic>
        <p:nvPicPr>
          <p:cNvPr id="676" name="Google Shape;676;p90"/>
          <p:cNvPicPr preferRelativeResize="0"/>
          <p:nvPr/>
        </p:nvPicPr>
        <p:blipFill rotWithShape="1">
          <a:blip r:embed="rId11">
            <a:alphaModFix/>
          </a:blip>
          <a:srcRect b="0" l="0" r="0" t="0"/>
          <a:stretch/>
        </p:blipFill>
        <p:spPr>
          <a:xfrm>
            <a:off x="14468850" y="6938962"/>
            <a:ext cx="1751012" cy="906462"/>
          </a:xfrm>
          <a:prstGeom prst="rect">
            <a:avLst/>
          </a:prstGeom>
          <a:noFill/>
          <a:ln>
            <a:noFill/>
          </a:ln>
        </p:spPr>
      </p:pic>
      <p:pic>
        <p:nvPicPr>
          <p:cNvPr id="677" name="Google Shape;677;p90"/>
          <p:cNvPicPr preferRelativeResize="0"/>
          <p:nvPr/>
        </p:nvPicPr>
        <p:blipFill rotWithShape="1">
          <a:blip r:embed="rId19">
            <a:alphaModFix/>
          </a:blip>
          <a:srcRect b="0" l="0" r="0" t="0"/>
          <a:stretch/>
        </p:blipFill>
        <p:spPr>
          <a:xfrm>
            <a:off x="6960675" y="7429500"/>
            <a:ext cx="2670175" cy="806450"/>
          </a:xfrm>
          <a:prstGeom prst="rect">
            <a:avLst/>
          </a:prstGeom>
          <a:noFill/>
          <a:ln>
            <a:noFill/>
          </a:ln>
        </p:spPr>
      </p:pic>
      <p:pic>
        <p:nvPicPr>
          <p:cNvPr id="678" name="Google Shape;678;p90"/>
          <p:cNvPicPr preferRelativeResize="0"/>
          <p:nvPr/>
        </p:nvPicPr>
        <p:blipFill rotWithShape="1">
          <a:blip r:embed="rId20">
            <a:alphaModFix/>
          </a:blip>
          <a:srcRect b="0" l="0" r="0" t="0"/>
          <a:stretch/>
        </p:blipFill>
        <p:spPr>
          <a:xfrm>
            <a:off x="6410200" y="5996788"/>
            <a:ext cx="2957512" cy="1184275"/>
          </a:xfrm>
          <a:prstGeom prst="rect">
            <a:avLst/>
          </a:prstGeom>
          <a:noFill/>
          <a:ln>
            <a:noFill/>
          </a:ln>
        </p:spPr>
      </p:pic>
      <p:pic>
        <p:nvPicPr>
          <p:cNvPr id="679" name="Google Shape;679;p90"/>
          <p:cNvPicPr preferRelativeResize="0"/>
          <p:nvPr/>
        </p:nvPicPr>
        <p:blipFill rotWithShape="1">
          <a:blip r:embed="rId21">
            <a:alphaModFix/>
          </a:blip>
          <a:srcRect b="0" l="0" r="0" t="0"/>
          <a:stretch/>
        </p:blipFill>
        <p:spPr>
          <a:xfrm>
            <a:off x="10310275" y="6965463"/>
            <a:ext cx="3752850" cy="1150937"/>
          </a:xfrm>
          <a:prstGeom prst="rect">
            <a:avLst/>
          </a:prstGeom>
          <a:noFill/>
          <a:ln>
            <a:noFill/>
          </a:ln>
        </p:spPr>
      </p:pic>
      <p:grpSp>
        <p:nvGrpSpPr>
          <p:cNvPr id="680" name="Google Shape;680;p90"/>
          <p:cNvGrpSpPr/>
          <p:nvPr/>
        </p:nvGrpSpPr>
        <p:grpSpPr>
          <a:xfrm>
            <a:off x="16965903" y="3042472"/>
            <a:ext cx="1380377" cy="1489094"/>
            <a:chOff x="0" y="0"/>
            <a:chExt cx="1148400" cy="1206917"/>
          </a:xfrm>
        </p:grpSpPr>
        <p:pic>
          <p:nvPicPr>
            <p:cNvPr id="681" name="Google Shape;681;p90"/>
            <p:cNvPicPr preferRelativeResize="0"/>
            <p:nvPr/>
          </p:nvPicPr>
          <p:blipFill rotWithShape="1">
            <a:blip r:embed="rId22">
              <a:alphaModFix/>
            </a:blip>
            <a:srcRect b="0" l="0" r="0" t="0"/>
            <a:stretch/>
          </p:blipFill>
          <p:spPr>
            <a:xfrm>
              <a:off x="83117" y="0"/>
              <a:ext cx="982271" cy="982271"/>
            </a:xfrm>
            <a:prstGeom prst="rect">
              <a:avLst/>
            </a:prstGeom>
            <a:noFill/>
            <a:ln>
              <a:noFill/>
            </a:ln>
          </p:spPr>
        </p:pic>
        <p:sp>
          <p:nvSpPr>
            <p:cNvPr descr="TextBox 34" id="682" name="Google Shape;682;p90"/>
            <p:cNvSpPr txBox="1"/>
            <p:nvPr/>
          </p:nvSpPr>
          <p:spPr>
            <a:xfrm>
              <a:off x="0" y="972017"/>
              <a:ext cx="1148400" cy="234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Roboto Light"/>
                <a:buNone/>
              </a:pPr>
              <a:r>
                <a:rPr b="0" i="0" lang="en-US" sz="1800" u="none" cap="none" strike="noStrike">
                  <a:solidFill>
                    <a:srgbClr val="000000"/>
                  </a:solidFill>
                  <a:latin typeface="Roboto Light"/>
                  <a:ea typeface="Roboto Light"/>
                  <a:cs typeface="Roboto Light"/>
                  <a:sym typeface="Roboto Light"/>
                </a:rPr>
                <a:t>Amazon S3</a:t>
              </a:r>
              <a:endParaRPr b="0" i="0" sz="1400" u="none" cap="none" strike="noStrike">
                <a:solidFill>
                  <a:srgbClr val="000000"/>
                </a:solidFill>
                <a:latin typeface="Arial"/>
                <a:ea typeface="Arial"/>
                <a:cs typeface="Arial"/>
                <a:sym typeface="Arial"/>
              </a:endParaRPr>
            </a:p>
          </p:txBody>
        </p:sp>
      </p:grpSp>
      <p:grpSp>
        <p:nvGrpSpPr>
          <p:cNvPr id="683" name="Google Shape;683;p90"/>
          <p:cNvGrpSpPr/>
          <p:nvPr/>
        </p:nvGrpSpPr>
        <p:grpSpPr>
          <a:xfrm>
            <a:off x="18677875" y="4553813"/>
            <a:ext cx="1901895" cy="1869917"/>
            <a:chOff x="0" y="0"/>
            <a:chExt cx="1902847" cy="1868983"/>
          </a:xfrm>
        </p:grpSpPr>
        <p:pic>
          <p:nvPicPr>
            <p:cNvPr id="684" name="Google Shape;684;p90"/>
            <p:cNvPicPr preferRelativeResize="0"/>
            <p:nvPr/>
          </p:nvPicPr>
          <p:blipFill rotWithShape="1">
            <a:blip r:embed="rId23">
              <a:alphaModFix/>
            </a:blip>
            <a:srcRect b="27230" l="14372" r="14372" t="0"/>
            <a:stretch/>
          </p:blipFill>
          <p:spPr>
            <a:xfrm>
              <a:off x="0" y="0"/>
              <a:ext cx="1902847" cy="1646646"/>
            </a:xfrm>
            <a:prstGeom prst="rect">
              <a:avLst/>
            </a:prstGeom>
            <a:noFill/>
            <a:ln>
              <a:noFill/>
            </a:ln>
          </p:spPr>
        </p:pic>
        <p:sp>
          <p:nvSpPr>
            <p:cNvPr descr="TextBox 34" id="685" name="Google Shape;685;p90"/>
            <p:cNvSpPr txBox="1"/>
            <p:nvPr/>
          </p:nvSpPr>
          <p:spPr>
            <a:xfrm>
              <a:off x="76131" y="1634083"/>
              <a:ext cx="1750800" cy="234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Roboto Light"/>
                <a:buNone/>
              </a:pPr>
              <a:r>
                <a:rPr b="0" i="0" lang="en-US" sz="1800" u="none" cap="none" strike="noStrike">
                  <a:solidFill>
                    <a:srgbClr val="000000"/>
                  </a:solidFill>
                  <a:latin typeface="Roboto Light"/>
                  <a:ea typeface="Roboto Light"/>
                  <a:cs typeface="Roboto Light"/>
                  <a:sym typeface="Roboto Light"/>
                </a:rPr>
                <a:t>Google BigQuery</a:t>
              </a:r>
              <a:endParaRPr b="0" i="0" sz="1400" u="none" cap="none" strike="noStrike">
                <a:solidFill>
                  <a:srgbClr val="000000"/>
                </a:solidFill>
                <a:latin typeface="Arial"/>
                <a:ea typeface="Arial"/>
                <a:cs typeface="Arial"/>
                <a:sym typeface="Arial"/>
              </a:endParaRPr>
            </a:p>
          </p:txBody>
        </p:sp>
      </p:grpSp>
      <p:pic>
        <p:nvPicPr>
          <p:cNvPr id="686" name="Google Shape;686;p90"/>
          <p:cNvPicPr preferRelativeResize="0"/>
          <p:nvPr/>
        </p:nvPicPr>
        <p:blipFill rotWithShape="1">
          <a:blip r:embed="rId24">
            <a:alphaModFix/>
          </a:blip>
          <a:srcRect b="0" l="0" r="0" t="0"/>
          <a:stretch/>
        </p:blipFill>
        <p:spPr>
          <a:xfrm>
            <a:off x="9292875" y="4619650"/>
            <a:ext cx="4906962" cy="1128712"/>
          </a:xfrm>
          <a:prstGeom prst="rect">
            <a:avLst/>
          </a:prstGeom>
          <a:noFill/>
          <a:ln>
            <a:noFill/>
          </a:ln>
        </p:spPr>
      </p:pic>
      <p:cxnSp>
        <p:nvCxnSpPr>
          <p:cNvPr id="687" name="Google Shape;687;p90"/>
          <p:cNvCxnSpPr/>
          <p:nvPr/>
        </p:nvCxnSpPr>
        <p:spPr>
          <a:xfrm rot="5400000">
            <a:off x="11627549" y="9404847"/>
            <a:ext cx="874800" cy="0"/>
          </a:xfrm>
          <a:prstGeom prst="straightConnector1">
            <a:avLst/>
          </a:prstGeom>
          <a:noFill/>
          <a:ln cap="flat" cmpd="sng" w="28575">
            <a:solidFill>
              <a:schemeClr val="dk1"/>
            </a:solidFill>
            <a:prstDash val="solid"/>
            <a:round/>
            <a:headEnd len="med" w="med" type="none"/>
            <a:tailEnd len="med" w="med" type="triangle"/>
          </a:ln>
        </p:spPr>
      </p:cxnSp>
      <p:cxnSp>
        <p:nvCxnSpPr>
          <p:cNvPr id="688" name="Google Shape;688;p90"/>
          <p:cNvCxnSpPr/>
          <p:nvPr/>
        </p:nvCxnSpPr>
        <p:spPr>
          <a:xfrm rot="-5400000">
            <a:off x="11871024" y="9384431"/>
            <a:ext cx="874800" cy="0"/>
          </a:xfrm>
          <a:prstGeom prst="straightConnector1">
            <a:avLst/>
          </a:prstGeom>
          <a:noFill/>
          <a:ln cap="flat" cmpd="sng" w="28575">
            <a:solidFill>
              <a:schemeClr val="dk1"/>
            </a:solidFill>
            <a:prstDash val="solid"/>
            <a:round/>
            <a:headEnd len="med" w="med" type="none"/>
            <a:tailEnd len="med" w="med" type="triangle"/>
          </a:ln>
        </p:spPr>
      </p:cxnSp>
      <p:sp>
        <p:nvSpPr>
          <p:cNvPr id="689" name="Google Shape;689;p90"/>
          <p:cNvSpPr/>
          <p:nvPr/>
        </p:nvSpPr>
        <p:spPr>
          <a:xfrm>
            <a:off x="10668712" y="10338495"/>
            <a:ext cx="3036000" cy="9408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Kafka Connect</a:t>
            </a:r>
            <a:endParaRPr sz="2000">
              <a:solidFill>
                <a:schemeClr val="dk1"/>
              </a:solidFill>
              <a:latin typeface="Montserrat SemiBold"/>
              <a:ea typeface="Montserrat SemiBold"/>
              <a:cs typeface="Montserrat SemiBold"/>
              <a:sym typeface="Montserrat SemiBold"/>
            </a:endParaRPr>
          </a:p>
        </p:txBody>
      </p:sp>
      <p:sp>
        <p:nvSpPr>
          <p:cNvPr id="690" name="Google Shape;690;p90"/>
          <p:cNvSpPr/>
          <p:nvPr/>
        </p:nvSpPr>
        <p:spPr>
          <a:xfrm>
            <a:off x="10668712" y="11567720"/>
            <a:ext cx="3036000" cy="9408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Kafka</a:t>
            </a:r>
            <a:endParaRPr sz="20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91"/>
          <p:cNvSpPr/>
          <p:nvPr/>
        </p:nvSpPr>
        <p:spPr>
          <a:xfrm>
            <a:off x="3517813" y="2060350"/>
            <a:ext cx="17348400" cy="102195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pic>
        <p:nvPicPr>
          <p:cNvPr id="696" name="Google Shape;696;p91"/>
          <p:cNvPicPr preferRelativeResize="0"/>
          <p:nvPr/>
        </p:nvPicPr>
        <p:blipFill rotWithShape="1">
          <a:blip r:embed="rId3">
            <a:alphaModFix/>
          </a:blip>
          <a:srcRect b="13681" l="0" r="0" t="0"/>
          <a:stretch/>
        </p:blipFill>
        <p:spPr>
          <a:xfrm>
            <a:off x="3517787" y="2060350"/>
            <a:ext cx="17348338" cy="102195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2"/>
          <p:cNvSpPr/>
          <p:nvPr/>
        </p:nvSpPr>
        <p:spPr>
          <a:xfrm>
            <a:off x="3442063" y="2060350"/>
            <a:ext cx="17499900" cy="102195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pic>
        <p:nvPicPr>
          <p:cNvPr id="702" name="Google Shape;702;p92"/>
          <p:cNvPicPr preferRelativeResize="0"/>
          <p:nvPr/>
        </p:nvPicPr>
        <p:blipFill rotWithShape="1">
          <a:blip r:embed="rId3">
            <a:alphaModFix/>
          </a:blip>
          <a:srcRect b="0" l="0" r="0" t="0"/>
          <a:stretch/>
        </p:blipFill>
        <p:spPr>
          <a:xfrm>
            <a:off x="3442038" y="2060350"/>
            <a:ext cx="17499750" cy="10219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93"/>
          <p:cNvSpPr/>
          <p:nvPr/>
        </p:nvSpPr>
        <p:spPr>
          <a:xfrm>
            <a:off x="1674538" y="2060350"/>
            <a:ext cx="21034800" cy="102195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pic>
        <p:nvPicPr>
          <p:cNvPr id="708" name="Google Shape;708;p93"/>
          <p:cNvPicPr preferRelativeResize="0"/>
          <p:nvPr/>
        </p:nvPicPr>
        <p:blipFill rotWithShape="1">
          <a:blip r:embed="rId3">
            <a:alphaModFix/>
          </a:blip>
          <a:srcRect b="0" l="0" r="0" t="0"/>
          <a:stretch/>
        </p:blipFill>
        <p:spPr>
          <a:xfrm>
            <a:off x="1674612" y="2060350"/>
            <a:ext cx="21034849" cy="10219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grpSp>
        <p:nvGrpSpPr>
          <p:cNvPr id="713" name="Google Shape;713;p94"/>
          <p:cNvGrpSpPr/>
          <p:nvPr/>
        </p:nvGrpSpPr>
        <p:grpSpPr>
          <a:xfrm>
            <a:off x="3741049" y="2060421"/>
            <a:ext cx="16901839" cy="5842459"/>
            <a:chOff x="5363926" y="2597669"/>
            <a:chExt cx="2384100" cy="2152632"/>
          </a:xfrm>
        </p:grpSpPr>
        <p:sp>
          <p:nvSpPr>
            <p:cNvPr id="714" name="Google Shape;714;p94"/>
            <p:cNvSpPr/>
            <p:nvPr/>
          </p:nvSpPr>
          <p:spPr>
            <a:xfrm>
              <a:off x="5363926" y="2696201"/>
              <a:ext cx="2384100" cy="2054100"/>
            </a:xfrm>
            <a:prstGeom prst="roundRect">
              <a:avLst>
                <a:gd fmla="val 4202" name="adj"/>
              </a:avLst>
            </a:prstGeom>
            <a:solidFill>
              <a:schemeClr val="lt1"/>
            </a:solidFill>
            <a:ln cap="flat" cmpd="sng" w="9525">
              <a:solidFill>
                <a:srgbClr val="0074A2"/>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1900">
                <a:solidFill>
                  <a:srgbClr val="0074A2"/>
                </a:solidFill>
                <a:latin typeface="Montserrat SemiBold"/>
                <a:ea typeface="Montserrat SemiBold"/>
                <a:cs typeface="Montserrat SemiBold"/>
                <a:sym typeface="Montserrat SemiBold"/>
              </a:endParaRPr>
            </a:p>
          </p:txBody>
        </p:sp>
        <p:sp>
          <p:nvSpPr>
            <p:cNvPr id="715" name="Google Shape;715;p94"/>
            <p:cNvSpPr/>
            <p:nvPr/>
          </p:nvSpPr>
          <p:spPr>
            <a:xfrm>
              <a:off x="5943131" y="2597669"/>
              <a:ext cx="1225800" cy="205800"/>
            </a:xfrm>
            <a:prstGeom prst="roundRect">
              <a:avLst>
                <a:gd fmla="val 4202" name="adj"/>
              </a:avLst>
            </a:prstGeom>
            <a:solidFill>
              <a:srgbClr val="38CCED"/>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KAFKA CONNECT CLUSTER</a:t>
              </a:r>
              <a:endParaRPr sz="2000">
                <a:solidFill>
                  <a:schemeClr val="dk1"/>
                </a:solidFill>
                <a:latin typeface="Montserrat SemiBold"/>
                <a:ea typeface="Montserrat SemiBold"/>
                <a:cs typeface="Montserrat SemiBold"/>
                <a:sym typeface="Montserrat SemiBold"/>
              </a:endParaRPr>
            </a:p>
          </p:txBody>
        </p:sp>
      </p:grpSp>
      <p:sp>
        <p:nvSpPr>
          <p:cNvPr id="716" name="Google Shape;716;p94"/>
          <p:cNvSpPr/>
          <p:nvPr/>
        </p:nvSpPr>
        <p:spPr>
          <a:xfrm>
            <a:off x="4149026" y="3038713"/>
            <a:ext cx="7801800" cy="4325400"/>
          </a:xfrm>
          <a:prstGeom prst="roundRect">
            <a:avLst>
              <a:gd fmla="val 4202" name="adj"/>
            </a:avLst>
          </a:prstGeom>
          <a:solidFill>
            <a:schemeClr val="lt1"/>
          </a:solidFill>
          <a:ln cap="flat" cmpd="sng" w="9525">
            <a:solidFill>
              <a:srgbClr val="0074A2"/>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1900">
              <a:solidFill>
                <a:srgbClr val="0074A2"/>
              </a:solidFill>
              <a:latin typeface="Montserrat SemiBold"/>
              <a:ea typeface="Montserrat SemiBold"/>
              <a:cs typeface="Montserrat SemiBold"/>
              <a:sym typeface="Montserrat SemiBold"/>
            </a:endParaRPr>
          </a:p>
        </p:txBody>
      </p:sp>
      <p:grpSp>
        <p:nvGrpSpPr>
          <p:cNvPr id="717" name="Google Shape;717;p94"/>
          <p:cNvGrpSpPr/>
          <p:nvPr/>
        </p:nvGrpSpPr>
        <p:grpSpPr>
          <a:xfrm>
            <a:off x="8029902" y="7438932"/>
            <a:ext cx="8337291" cy="1565299"/>
            <a:chOff x="3349150" y="1874975"/>
            <a:chExt cx="1266950" cy="492589"/>
          </a:xfrm>
        </p:grpSpPr>
        <p:cxnSp>
          <p:nvCxnSpPr>
            <p:cNvPr id="718" name="Google Shape;718;p94"/>
            <p:cNvCxnSpPr/>
            <p:nvPr/>
          </p:nvCxnSpPr>
          <p:spPr>
            <a:xfrm rot="5400000">
              <a:off x="3858724" y="2243664"/>
              <a:ext cx="247800" cy="0"/>
            </a:xfrm>
            <a:prstGeom prst="straightConnector1">
              <a:avLst/>
            </a:prstGeom>
            <a:noFill/>
            <a:ln cap="flat" cmpd="sng" w="28575">
              <a:solidFill>
                <a:schemeClr val="dk1"/>
              </a:solidFill>
              <a:prstDash val="dash"/>
              <a:round/>
              <a:headEnd len="med" w="med" type="none"/>
              <a:tailEnd len="med" w="med" type="triangle"/>
            </a:ln>
          </p:spPr>
        </p:cxnSp>
        <p:sp>
          <p:nvSpPr>
            <p:cNvPr id="719" name="Google Shape;719;p94"/>
            <p:cNvSpPr/>
            <p:nvPr/>
          </p:nvSpPr>
          <p:spPr>
            <a:xfrm>
              <a:off x="3349150" y="1874975"/>
              <a:ext cx="1266950" cy="242300"/>
            </a:xfrm>
            <a:custGeom>
              <a:rect b="b" l="l" r="r" t="t"/>
              <a:pathLst>
                <a:path extrusionOk="0" h="9692" w="50678">
                  <a:moveTo>
                    <a:pt x="0" y="0"/>
                  </a:moveTo>
                  <a:lnTo>
                    <a:pt x="0" y="9692"/>
                  </a:lnTo>
                  <a:lnTo>
                    <a:pt x="50678" y="9692"/>
                  </a:lnTo>
                  <a:lnTo>
                    <a:pt x="50678" y="0"/>
                  </a:lnTo>
                </a:path>
              </a:pathLst>
            </a:custGeom>
            <a:noFill/>
            <a:ln cap="flat" cmpd="sng" w="28575">
              <a:solidFill>
                <a:schemeClr val="dk1"/>
              </a:solidFill>
              <a:prstDash val="dash"/>
              <a:round/>
              <a:headEnd len="med" w="med" type="none"/>
              <a:tailEnd len="med" w="med" type="none"/>
            </a:ln>
          </p:spPr>
        </p:sp>
      </p:grpSp>
      <p:sp>
        <p:nvSpPr>
          <p:cNvPr id="720" name="Google Shape;720;p94"/>
          <p:cNvSpPr/>
          <p:nvPr/>
        </p:nvSpPr>
        <p:spPr>
          <a:xfrm>
            <a:off x="6531949" y="3627482"/>
            <a:ext cx="3036000" cy="9408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S3 Task #1</a:t>
            </a:r>
            <a:endParaRPr sz="2000">
              <a:solidFill>
                <a:schemeClr val="dk1"/>
              </a:solidFill>
              <a:latin typeface="Montserrat SemiBold"/>
              <a:ea typeface="Montserrat SemiBold"/>
              <a:cs typeface="Montserrat SemiBold"/>
              <a:sym typeface="Montserrat SemiBold"/>
            </a:endParaRPr>
          </a:p>
        </p:txBody>
      </p:sp>
      <p:sp>
        <p:nvSpPr>
          <p:cNvPr id="721" name="Google Shape;721;p94"/>
          <p:cNvSpPr/>
          <p:nvPr/>
        </p:nvSpPr>
        <p:spPr>
          <a:xfrm>
            <a:off x="6531949" y="4946166"/>
            <a:ext cx="3036000" cy="940800"/>
          </a:xfrm>
          <a:prstGeom prst="roundRect">
            <a:avLst>
              <a:gd fmla="val 4202" name="adj"/>
            </a:avLst>
          </a:prstGeom>
          <a:solidFill>
            <a:schemeClr val="accent1"/>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lt1"/>
                </a:solidFill>
                <a:latin typeface="Montserrat SemiBold"/>
                <a:ea typeface="Montserrat SemiBold"/>
                <a:cs typeface="Montserrat SemiBold"/>
                <a:sym typeface="Montserrat SemiBold"/>
              </a:rPr>
              <a:t>JDBC Task #1</a:t>
            </a:r>
            <a:endParaRPr sz="2000">
              <a:solidFill>
                <a:schemeClr val="lt1"/>
              </a:solidFill>
              <a:latin typeface="Montserrat SemiBold"/>
              <a:ea typeface="Montserrat SemiBold"/>
              <a:cs typeface="Montserrat SemiBold"/>
              <a:sym typeface="Montserrat SemiBold"/>
            </a:endParaRPr>
          </a:p>
        </p:txBody>
      </p:sp>
      <p:sp>
        <p:nvSpPr>
          <p:cNvPr id="722" name="Google Shape;722;p94"/>
          <p:cNvSpPr/>
          <p:nvPr/>
        </p:nvSpPr>
        <p:spPr>
          <a:xfrm>
            <a:off x="12432901" y="3038713"/>
            <a:ext cx="7801800" cy="4325400"/>
          </a:xfrm>
          <a:prstGeom prst="roundRect">
            <a:avLst>
              <a:gd fmla="val 4202" name="adj"/>
            </a:avLst>
          </a:prstGeom>
          <a:solidFill>
            <a:schemeClr val="lt1"/>
          </a:solidFill>
          <a:ln cap="flat" cmpd="sng" w="9525">
            <a:solidFill>
              <a:srgbClr val="0074A2"/>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1900">
              <a:solidFill>
                <a:srgbClr val="0074A2"/>
              </a:solidFill>
              <a:latin typeface="Montserrat SemiBold"/>
              <a:ea typeface="Montserrat SemiBold"/>
              <a:cs typeface="Montserrat SemiBold"/>
              <a:sym typeface="Montserrat SemiBold"/>
            </a:endParaRPr>
          </a:p>
        </p:txBody>
      </p:sp>
      <p:sp>
        <p:nvSpPr>
          <p:cNvPr id="723" name="Google Shape;723;p94"/>
          <p:cNvSpPr/>
          <p:nvPr/>
        </p:nvSpPr>
        <p:spPr>
          <a:xfrm>
            <a:off x="14815799" y="4946166"/>
            <a:ext cx="3036000" cy="940800"/>
          </a:xfrm>
          <a:prstGeom prst="roundRect">
            <a:avLst>
              <a:gd fmla="val 4202" name="adj"/>
            </a:avLst>
          </a:prstGeom>
          <a:solidFill>
            <a:schemeClr val="accent1"/>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lt1"/>
                </a:solidFill>
                <a:latin typeface="Montserrat SemiBold"/>
                <a:ea typeface="Montserrat SemiBold"/>
                <a:cs typeface="Montserrat SemiBold"/>
                <a:sym typeface="Montserrat SemiBold"/>
              </a:rPr>
              <a:t>JDBC Task #2</a:t>
            </a:r>
            <a:endParaRPr sz="2000">
              <a:solidFill>
                <a:schemeClr val="lt1"/>
              </a:solidFill>
              <a:latin typeface="Montserrat SemiBold"/>
              <a:ea typeface="Montserrat SemiBold"/>
              <a:cs typeface="Montserrat SemiBold"/>
              <a:sym typeface="Montserrat SemiBold"/>
            </a:endParaRPr>
          </a:p>
        </p:txBody>
      </p:sp>
      <p:sp>
        <p:nvSpPr>
          <p:cNvPr id="724" name="Google Shape;724;p94"/>
          <p:cNvSpPr txBox="1"/>
          <p:nvPr/>
        </p:nvSpPr>
        <p:spPr>
          <a:xfrm>
            <a:off x="6387476" y="6886879"/>
            <a:ext cx="33249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WORKER</a:t>
            </a:r>
            <a:endParaRPr sz="2000">
              <a:solidFill>
                <a:schemeClr val="dk1"/>
              </a:solidFill>
              <a:latin typeface="Montserrat SemiBold"/>
              <a:ea typeface="Montserrat SemiBold"/>
              <a:cs typeface="Montserrat SemiBold"/>
              <a:sym typeface="Montserrat SemiBold"/>
            </a:endParaRPr>
          </a:p>
        </p:txBody>
      </p:sp>
      <p:sp>
        <p:nvSpPr>
          <p:cNvPr id="725" name="Google Shape;725;p94"/>
          <p:cNvSpPr txBox="1"/>
          <p:nvPr/>
        </p:nvSpPr>
        <p:spPr>
          <a:xfrm>
            <a:off x="14671351" y="6886879"/>
            <a:ext cx="33249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WORKER</a:t>
            </a:r>
            <a:endParaRPr sz="2000">
              <a:solidFill>
                <a:schemeClr val="dk1"/>
              </a:solidFill>
              <a:latin typeface="Montserrat SemiBold"/>
              <a:ea typeface="Montserrat SemiBold"/>
              <a:cs typeface="Montserrat SemiBold"/>
              <a:sym typeface="Montserrat SemiBold"/>
            </a:endParaRPr>
          </a:p>
        </p:txBody>
      </p:sp>
      <p:pic>
        <p:nvPicPr>
          <p:cNvPr id="726" name="Google Shape;726;p94"/>
          <p:cNvPicPr preferRelativeResize="0"/>
          <p:nvPr/>
        </p:nvPicPr>
        <p:blipFill>
          <a:blip r:embed="rId3">
            <a:alphaModFix/>
          </a:blip>
          <a:stretch>
            <a:fillRect/>
          </a:stretch>
        </p:blipFill>
        <p:spPr>
          <a:xfrm>
            <a:off x="11256500" y="9266573"/>
            <a:ext cx="1870992" cy="3013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7"/>
          <p:cNvSpPr txBox="1"/>
          <p:nvPr>
            <p:ph type="title"/>
          </p:nvPr>
        </p:nvSpPr>
        <p:spPr>
          <a:xfrm>
            <a:off x="1218667" y="899283"/>
            <a:ext cx="95160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What’s Covered</a:t>
            </a:r>
            <a:endParaRPr/>
          </a:p>
        </p:txBody>
      </p:sp>
      <p:sp>
        <p:nvSpPr>
          <p:cNvPr id="472" name="Google Shape;472;p77"/>
          <p:cNvSpPr txBox="1"/>
          <p:nvPr>
            <p:ph idx="1" type="body"/>
          </p:nvPr>
        </p:nvSpPr>
        <p:spPr>
          <a:xfrm>
            <a:off x="1218675" y="3174800"/>
            <a:ext cx="10337400" cy="9626700"/>
          </a:xfrm>
          <a:prstGeom prst="rect">
            <a:avLst/>
          </a:prstGeom>
        </p:spPr>
        <p:txBody>
          <a:bodyPr anchorCtr="0" anchor="t" bIns="121875" lIns="0" spcFirstLastPara="1" rIns="121900" wrap="square" tIns="0">
            <a:noAutofit/>
          </a:bodyPr>
          <a:lstStyle/>
          <a:p>
            <a:pPr indent="457200" lvl="0" marL="0" rtl="0" algn="l">
              <a:lnSpc>
                <a:spcPct val="150000"/>
              </a:lnSpc>
              <a:spcBef>
                <a:spcPts val="0"/>
              </a:spcBef>
              <a:spcAft>
                <a:spcPts val="0"/>
              </a:spcAft>
              <a:buNone/>
            </a:pPr>
            <a:r>
              <a:rPr b="1" lang="en-US"/>
              <a:t>1</a:t>
            </a:r>
            <a:r>
              <a:rPr lang="en-US"/>
              <a:t>		Introduction to Streaming Data Pipelines</a:t>
            </a:r>
            <a:endParaRPr/>
          </a:p>
          <a:p>
            <a:pPr indent="457200" lvl="0" marL="0" rtl="0" algn="l">
              <a:lnSpc>
                <a:spcPct val="150000"/>
              </a:lnSpc>
              <a:spcBef>
                <a:spcPts val="0"/>
              </a:spcBef>
              <a:spcAft>
                <a:spcPts val="0"/>
              </a:spcAft>
              <a:buNone/>
            </a:pPr>
            <a:r>
              <a:rPr b="1" lang="en-US"/>
              <a:t>2</a:t>
            </a:r>
            <a:r>
              <a:rPr lang="en-US"/>
              <a:t>		Hands On: Introduction and Environment </a:t>
            </a:r>
            <a:endParaRPr/>
          </a:p>
          <a:p>
            <a:pPr indent="457200" lvl="0" marL="914400" rtl="0" algn="l">
              <a:lnSpc>
                <a:spcPct val="150000"/>
              </a:lnSpc>
              <a:spcBef>
                <a:spcPts val="0"/>
              </a:spcBef>
              <a:spcAft>
                <a:spcPts val="0"/>
              </a:spcAft>
              <a:buNone/>
            </a:pPr>
            <a:r>
              <a:rPr lang="en-US"/>
              <a:t>Setup</a:t>
            </a:r>
            <a:endParaRPr/>
          </a:p>
          <a:p>
            <a:pPr indent="0" lvl="0" marL="457200" rtl="0" algn="l">
              <a:lnSpc>
                <a:spcPct val="150000"/>
              </a:lnSpc>
              <a:spcBef>
                <a:spcPts val="0"/>
              </a:spcBef>
              <a:spcAft>
                <a:spcPts val="0"/>
              </a:spcAft>
              <a:buNone/>
            </a:pPr>
            <a:r>
              <a:rPr b="1" lang="en-US"/>
              <a:t>3</a:t>
            </a:r>
            <a:r>
              <a:rPr lang="en-US"/>
              <a:t>		Integrating Kafka with External Systems</a:t>
            </a:r>
            <a:endParaRPr/>
          </a:p>
          <a:p>
            <a:pPr indent="457200" lvl="0" marL="0" rtl="0" algn="l">
              <a:lnSpc>
                <a:spcPct val="150000"/>
              </a:lnSpc>
              <a:spcBef>
                <a:spcPts val="0"/>
              </a:spcBef>
              <a:spcAft>
                <a:spcPts val="0"/>
              </a:spcAft>
              <a:buNone/>
            </a:pPr>
            <a:r>
              <a:rPr b="1" lang="en-US"/>
              <a:t>4</a:t>
            </a:r>
            <a:r>
              <a:rPr lang="en-US"/>
              <a:t>		Hands On: Creating a Data Generator with </a:t>
            </a:r>
            <a:endParaRPr/>
          </a:p>
          <a:p>
            <a:pPr indent="457200" lvl="0" marL="914400" rtl="0" algn="l">
              <a:lnSpc>
                <a:spcPct val="150000"/>
              </a:lnSpc>
              <a:spcBef>
                <a:spcPts val="0"/>
              </a:spcBef>
              <a:spcAft>
                <a:spcPts val="0"/>
              </a:spcAft>
              <a:buNone/>
            </a:pPr>
            <a:r>
              <a:rPr lang="en-US"/>
              <a:t>Kafka Connect</a:t>
            </a:r>
            <a:endParaRPr/>
          </a:p>
          <a:p>
            <a:pPr indent="457200" lvl="0" marL="0" rtl="0" algn="l">
              <a:lnSpc>
                <a:spcPct val="150000"/>
              </a:lnSpc>
              <a:spcBef>
                <a:spcPts val="0"/>
              </a:spcBef>
              <a:spcAft>
                <a:spcPts val="0"/>
              </a:spcAft>
              <a:buNone/>
            </a:pPr>
            <a:r>
              <a:rPr b="1" lang="en-US"/>
              <a:t>5</a:t>
            </a:r>
            <a:r>
              <a:rPr lang="en-US"/>
              <a:t>		Ingest Data from Databases into Kafka </a:t>
            </a:r>
            <a:endParaRPr/>
          </a:p>
          <a:p>
            <a:pPr indent="457200" lvl="0" marL="914400" rtl="0" algn="l">
              <a:lnSpc>
                <a:spcPct val="150000"/>
              </a:lnSpc>
              <a:spcBef>
                <a:spcPts val="0"/>
              </a:spcBef>
              <a:spcAft>
                <a:spcPts val="0"/>
              </a:spcAft>
              <a:buNone/>
            </a:pPr>
            <a:r>
              <a:rPr lang="en-US"/>
              <a:t>with Change Data Capture (CDC)</a:t>
            </a:r>
            <a:endParaRPr/>
          </a:p>
          <a:p>
            <a:pPr indent="457200" lvl="0" marL="0" rtl="0" algn="l">
              <a:lnSpc>
                <a:spcPct val="150000"/>
              </a:lnSpc>
              <a:spcBef>
                <a:spcPts val="0"/>
              </a:spcBef>
              <a:spcAft>
                <a:spcPts val="0"/>
              </a:spcAft>
              <a:buNone/>
            </a:pPr>
            <a:r>
              <a:rPr b="1" lang="en-US"/>
              <a:t>6</a:t>
            </a:r>
            <a:r>
              <a:rPr lang="en-US"/>
              <a:t>		How to Choose the Right CDC Method for </a:t>
            </a:r>
            <a:endParaRPr/>
          </a:p>
          <a:p>
            <a:pPr indent="457200" lvl="0" marL="914400" rtl="0" algn="l">
              <a:lnSpc>
                <a:spcPct val="150000"/>
              </a:lnSpc>
              <a:spcBef>
                <a:spcPts val="0"/>
              </a:spcBef>
              <a:spcAft>
                <a:spcPts val="0"/>
              </a:spcAft>
              <a:buNone/>
            </a:pPr>
            <a:r>
              <a:rPr lang="en-US"/>
              <a:t>Getting Data from RDBMS into Kafka</a:t>
            </a:r>
            <a:endParaRPr/>
          </a:p>
          <a:p>
            <a:pPr indent="457200" lvl="0" marL="0" rtl="0" algn="l">
              <a:lnSpc>
                <a:spcPct val="150000"/>
              </a:lnSpc>
              <a:spcBef>
                <a:spcPts val="0"/>
              </a:spcBef>
              <a:spcAft>
                <a:spcPts val="0"/>
              </a:spcAft>
              <a:buNone/>
            </a:pPr>
            <a:r>
              <a:rPr b="1" lang="en-US"/>
              <a:t>7</a:t>
            </a:r>
            <a:r>
              <a:rPr lang="en-US"/>
              <a:t>		Hands On: Loading Data from MySQL into </a:t>
            </a:r>
            <a:endParaRPr/>
          </a:p>
          <a:p>
            <a:pPr indent="457200" lvl="0" marL="914400" rtl="0" algn="l">
              <a:lnSpc>
                <a:spcPct val="150000"/>
              </a:lnSpc>
              <a:spcBef>
                <a:spcPts val="0"/>
              </a:spcBef>
              <a:spcAft>
                <a:spcPts val="0"/>
              </a:spcAft>
              <a:buNone/>
            </a:pPr>
            <a:r>
              <a:rPr lang="en-US"/>
              <a:t>Kafka with Kafka Connect</a:t>
            </a:r>
            <a:endParaRPr b="1"/>
          </a:p>
        </p:txBody>
      </p:sp>
      <p:sp>
        <p:nvSpPr>
          <p:cNvPr id="473" name="Google Shape;473;p77"/>
          <p:cNvSpPr txBox="1"/>
          <p:nvPr>
            <p:ph idx="2" type="body"/>
          </p:nvPr>
        </p:nvSpPr>
        <p:spPr>
          <a:xfrm>
            <a:off x="13364800" y="3174800"/>
            <a:ext cx="10104900" cy="9626700"/>
          </a:xfrm>
          <a:prstGeom prst="rect">
            <a:avLst/>
          </a:prstGeom>
        </p:spPr>
        <p:txBody>
          <a:bodyPr anchorCtr="0" anchor="t" bIns="121875" lIns="0" spcFirstLastPara="1" rIns="121900" wrap="square" tIns="0">
            <a:noAutofit/>
          </a:bodyPr>
          <a:lstStyle/>
          <a:p>
            <a:pPr indent="457200" lvl="0" marL="0" rtl="0" algn="l">
              <a:lnSpc>
                <a:spcPct val="150000"/>
              </a:lnSpc>
              <a:spcBef>
                <a:spcPts val="0"/>
              </a:spcBef>
              <a:spcAft>
                <a:spcPts val="0"/>
              </a:spcAft>
              <a:buNone/>
            </a:pPr>
            <a:r>
              <a:rPr b="1" lang="en-US"/>
              <a:t>8</a:t>
            </a:r>
            <a:r>
              <a:rPr lang="en-US"/>
              <a:t>		Filtering Streams of Data with ksqlDB</a:t>
            </a:r>
            <a:endParaRPr b="1"/>
          </a:p>
          <a:p>
            <a:pPr indent="457200" lvl="0" marL="0" rtl="0" algn="l">
              <a:lnSpc>
                <a:spcPct val="150000"/>
              </a:lnSpc>
              <a:spcBef>
                <a:spcPts val="0"/>
              </a:spcBef>
              <a:spcAft>
                <a:spcPts val="0"/>
              </a:spcAft>
              <a:buNone/>
            </a:pPr>
            <a:r>
              <a:rPr b="1" lang="en-US"/>
              <a:t>9</a:t>
            </a:r>
            <a:r>
              <a:rPr lang="en-US"/>
              <a:t>		Hands On: Filtering Streams of Data </a:t>
            </a:r>
            <a:endParaRPr/>
          </a:p>
          <a:p>
            <a:pPr indent="457200" lvl="0" marL="914400" rtl="0" algn="l">
              <a:lnSpc>
                <a:spcPct val="150000"/>
              </a:lnSpc>
              <a:spcBef>
                <a:spcPts val="0"/>
              </a:spcBef>
              <a:spcAft>
                <a:spcPts val="0"/>
              </a:spcAft>
              <a:buNone/>
            </a:pPr>
            <a:r>
              <a:rPr lang="en-US"/>
              <a:t>with ksqlDB</a:t>
            </a:r>
            <a:endParaRPr/>
          </a:p>
          <a:p>
            <a:pPr indent="457200" lvl="0" marL="0" rtl="0" algn="l">
              <a:lnSpc>
                <a:spcPct val="150000"/>
              </a:lnSpc>
              <a:spcBef>
                <a:spcPts val="0"/>
              </a:spcBef>
              <a:spcAft>
                <a:spcPts val="0"/>
              </a:spcAft>
              <a:buNone/>
            </a:pPr>
            <a:r>
              <a:rPr b="1" lang="en-US"/>
              <a:t>10</a:t>
            </a:r>
            <a:r>
              <a:rPr lang="en-US"/>
              <a:t>		Joining Data Streams with ksqlDB</a:t>
            </a:r>
            <a:endParaRPr/>
          </a:p>
          <a:p>
            <a:pPr indent="0" lvl="0" marL="457200" rtl="0" algn="l">
              <a:lnSpc>
                <a:spcPct val="150000"/>
              </a:lnSpc>
              <a:spcBef>
                <a:spcPts val="0"/>
              </a:spcBef>
              <a:spcAft>
                <a:spcPts val="0"/>
              </a:spcAft>
              <a:buNone/>
            </a:pPr>
            <a:r>
              <a:rPr b="1" lang="en-US"/>
              <a:t>11</a:t>
            </a:r>
            <a:r>
              <a:rPr lang="en-US"/>
              <a:t>		Hands On: Joining Data Streams </a:t>
            </a:r>
            <a:endParaRPr/>
          </a:p>
          <a:p>
            <a:pPr indent="457200" lvl="0" marL="914400" rtl="0" algn="l">
              <a:lnSpc>
                <a:spcPct val="150000"/>
              </a:lnSpc>
              <a:spcBef>
                <a:spcPts val="0"/>
              </a:spcBef>
              <a:spcAft>
                <a:spcPts val="0"/>
              </a:spcAft>
              <a:buNone/>
            </a:pPr>
            <a:r>
              <a:rPr lang="en-US"/>
              <a:t>with ksqlDB</a:t>
            </a:r>
            <a:endParaRPr/>
          </a:p>
          <a:p>
            <a:pPr indent="457200" lvl="0" marL="0" rtl="0" algn="l">
              <a:lnSpc>
                <a:spcPct val="150000"/>
              </a:lnSpc>
              <a:spcBef>
                <a:spcPts val="0"/>
              </a:spcBef>
              <a:spcAft>
                <a:spcPts val="0"/>
              </a:spcAft>
              <a:buNone/>
            </a:pPr>
            <a:r>
              <a:rPr b="1" lang="en-US"/>
              <a:t>12</a:t>
            </a:r>
            <a:r>
              <a:rPr lang="en-US"/>
              <a:t>		Streaming Data from Kafka to External </a:t>
            </a:r>
            <a:endParaRPr/>
          </a:p>
          <a:p>
            <a:pPr indent="457200" lvl="0" marL="914400" rtl="0" algn="l">
              <a:lnSpc>
                <a:spcPct val="150000"/>
              </a:lnSpc>
              <a:spcBef>
                <a:spcPts val="0"/>
              </a:spcBef>
              <a:spcAft>
                <a:spcPts val="0"/>
              </a:spcAft>
              <a:buNone/>
            </a:pPr>
            <a:r>
              <a:rPr lang="en-US"/>
              <a:t>Systems</a:t>
            </a:r>
            <a:endParaRPr/>
          </a:p>
          <a:p>
            <a:pPr indent="457200" lvl="0" marL="0" rtl="0" algn="l">
              <a:lnSpc>
                <a:spcPct val="150000"/>
              </a:lnSpc>
              <a:spcBef>
                <a:spcPts val="0"/>
              </a:spcBef>
              <a:spcAft>
                <a:spcPts val="0"/>
              </a:spcAft>
              <a:buNone/>
            </a:pPr>
            <a:r>
              <a:rPr b="1" lang="en-US"/>
              <a:t>13</a:t>
            </a:r>
            <a:r>
              <a:rPr lang="en-US"/>
              <a:t>		Hands On: Streaming Data from Kafka to </a:t>
            </a:r>
            <a:endParaRPr/>
          </a:p>
          <a:p>
            <a:pPr indent="457200" lvl="0" marL="914400" rtl="0" algn="l">
              <a:lnSpc>
                <a:spcPct val="150000"/>
              </a:lnSpc>
              <a:spcBef>
                <a:spcPts val="0"/>
              </a:spcBef>
              <a:spcAft>
                <a:spcPts val="0"/>
              </a:spcAft>
              <a:buNone/>
            </a:pPr>
            <a:r>
              <a:rPr lang="en-US"/>
              <a:t>Elasticsearch with kafka Connect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95"/>
          <p:cNvSpPr txBox="1"/>
          <p:nvPr/>
        </p:nvSpPr>
        <p:spPr>
          <a:xfrm>
            <a:off x="4813800" y="3375450"/>
            <a:ext cx="14756400" cy="69651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lnSpc>
                <a:spcPct val="150000"/>
              </a:lnSpc>
              <a:spcBef>
                <a:spcPts val="0"/>
              </a:spcBef>
              <a:spcAft>
                <a:spcPts val="0"/>
              </a:spcAft>
              <a:buClr>
                <a:srgbClr val="000000"/>
              </a:buClr>
              <a:buSzPts val="5800"/>
              <a:buFont typeface="Arial"/>
              <a:buNone/>
            </a:pPr>
            <a:r>
              <a:rPr lang="en-US" sz="3600">
                <a:solidFill>
                  <a:schemeClr val="dk1"/>
                </a:solidFill>
                <a:latin typeface="Source Code Pro"/>
                <a:ea typeface="Source Code Pro"/>
                <a:cs typeface="Source Code Pro"/>
                <a:sym typeface="Source Code Pro"/>
              </a:rPr>
              <a:t>{</a:t>
            </a:r>
            <a:endParaRPr sz="3600">
              <a:solidFill>
                <a:schemeClr val="dk1"/>
              </a:solidFill>
              <a:latin typeface="Source Code Pro"/>
              <a:ea typeface="Source Code Pro"/>
              <a:cs typeface="Source Code Pro"/>
              <a:sym typeface="Source Code Pro"/>
            </a:endParaRPr>
          </a:p>
          <a:p>
            <a:pPr indent="0" lvl="0" marL="0" rtl="0" algn="l">
              <a:lnSpc>
                <a:spcPct val="150000"/>
              </a:lnSpc>
              <a:spcBef>
                <a:spcPts val="0"/>
              </a:spcBef>
              <a:spcAft>
                <a:spcPts val="0"/>
              </a:spcAft>
              <a:buClr>
                <a:srgbClr val="AF5F5F"/>
              </a:buClr>
              <a:buSzPts val="5800"/>
              <a:buFont typeface="Arial"/>
              <a:buNone/>
            </a:pPr>
            <a:r>
              <a:rPr lang="en-US" sz="3600">
                <a:solidFill>
                  <a:srgbClr val="AF5F5F"/>
                </a:solidFill>
                <a:latin typeface="Source Code Pro"/>
                <a:ea typeface="Source Code Pro"/>
                <a:cs typeface="Source Code Pro"/>
                <a:sym typeface="Source Code Pro"/>
              </a:rPr>
              <a:t>  </a:t>
            </a:r>
            <a:r>
              <a:rPr lang="en-US" sz="3600">
                <a:solidFill>
                  <a:srgbClr val="66CC69"/>
                </a:solidFill>
                <a:latin typeface="Source Code Pro"/>
                <a:ea typeface="Source Code Pro"/>
                <a:cs typeface="Source Code Pro"/>
                <a:sym typeface="Source Code Pro"/>
              </a:rPr>
              <a:t>"connector.class"</a:t>
            </a:r>
            <a:r>
              <a:rPr lang="en-US" sz="3600">
                <a:solidFill>
                  <a:schemeClr val="dk1"/>
                </a:solidFill>
                <a:latin typeface="Source Code Pro"/>
                <a:ea typeface="Source Code Pro"/>
                <a:cs typeface="Source Code Pro"/>
                <a:sym typeface="Source Code Pro"/>
              </a:rPr>
              <a:t>:</a:t>
            </a:r>
            <a:r>
              <a:rPr lang="en-US" sz="3600">
                <a:latin typeface="Source Code Pro"/>
                <a:ea typeface="Source Code Pro"/>
                <a:cs typeface="Source Code Pro"/>
                <a:sym typeface="Source Code Pro"/>
              </a:rPr>
              <a:t> </a:t>
            </a:r>
            <a:endParaRPr sz="3600">
              <a:latin typeface="Source Code Pro"/>
              <a:ea typeface="Source Code Pro"/>
              <a:cs typeface="Source Code Pro"/>
              <a:sym typeface="Source Code Pro"/>
            </a:endParaRPr>
          </a:p>
          <a:p>
            <a:pPr indent="0" lvl="0" marL="0" rtl="0" algn="l">
              <a:lnSpc>
                <a:spcPct val="150000"/>
              </a:lnSpc>
              <a:spcBef>
                <a:spcPts val="0"/>
              </a:spcBef>
              <a:spcAft>
                <a:spcPts val="0"/>
              </a:spcAft>
              <a:buClr>
                <a:srgbClr val="000000"/>
              </a:buClr>
              <a:buSzPts val="5800"/>
              <a:buFont typeface="Arial"/>
              <a:buNone/>
            </a:pPr>
            <a:r>
              <a:rPr lang="en-US" sz="3600">
                <a:latin typeface="Source Code Pro"/>
                <a:ea typeface="Source Code Pro"/>
                <a:cs typeface="Source Code Pro"/>
                <a:sym typeface="Source Code Pro"/>
              </a:rPr>
              <a:t>    </a:t>
            </a:r>
            <a:r>
              <a:rPr lang="en-US" sz="3600">
                <a:solidFill>
                  <a:srgbClr val="C5832E"/>
                </a:solidFill>
                <a:latin typeface="Source Code Pro"/>
                <a:ea typeface="Source Code Pro"/>
                <a:cs typeface="Source Code Pro"/>
                <a:sym typeface="Source Code Pro"/>
              </a:rPr>
              <a:t>"io.confluent.connect.jdbc.JdbcSourceConnector"</a:t>
            </a:r>
            <a:r>
              <a:rPr lang="en-US" sz="3600">
                <a:solidFill>
                  <a:schemeClr val="dk1"/>
                </a:solidFill>
                <a:latin typeface="Source Code Pro"/>
                <a:ea typeface="Source Code Pro"/>
                <a:cs typeface="Source Code Pro"/>
                <a:sym typeface="Source Code Pro"/>
              </a:rPr>
              <a:t>,</a:t>
            </a:r>
            <a:endParaRPr sz="3600">
              <a:solidFill>
                <a:schemeClr val="dk1"/>
              </a:solidFill>
              <a:latin typeface="Source Code Pro"/>
              <a:ea typeface="Source Code Pro"/>
              <a:cs typeface="Source Code Pro"/>
              <a:sym typeface="Source Code Pro"/>
            </a:endParaRPr>
          </a:p>
          <a:p>
            <a:pPr indent="0" lvl="0" marL="0" rtl="0" algn="l">
              <a:lnSpc>
                <a:spcPct val="150000"/>
              </a:lnSpc>
              <a:spcBef>
                <a:spcPts val="0"/>
              </a:spcBef>
              <a:spcAft>
                <a:spcPts val="0"/>
              </a:spcAft>
              <a:buClr>
                <a:srgbClr val="000000"/>
              </a:buClr>
              <a:buSzPts val="5800"/>
              <a:buFont typeface="Arial"/>
              <a:buNone/>
            </a:pPr>
            <a:r>
              <a:rPr lang="en-US" sz="3600">
                <a:latin typeface="Source Code Pro"/>
                <a:ea typeface="Source Code Pro"/>
                <a:cs typeface="Source Code Pro"/>
                <a:sym typeface="Source Code Pro"/>
              </a:rPr>
              <a:t>  </a:t>
            </a:r>
            <a:r>
              <a:rPr lang="en-US" sz="3600">
                <a:solidFill>
                  <a:srgbClr val="66CC69"/>
                </a:solidFill>
                <a:latin typeface="Source Code Pro"/>
                <a:ea typeface="Source Code Pro"/>
                <a:cs typeface="Source Code Pro"/>
                <a:sym typeface="Source Code Pro"/>
              </a:rPr>
              <a:t>"connection.url"</a:t>
            </a:r>
            <a:r>
              <a:rPr lang="en-US" sz="3600">
                <a:solidFill>
                  <a:schemeClr val="dk1"/>
                </a:solidFill>
                <a:latin typeface="Source Code Pro"/>
                <a:ea typeface="Source Code Pro"/>
                <a:cs typeface="Source Code Pro"/>
                <a:sym typeface="Source Code Pro"/>
              </a:rPr>
              <a:t>:</a:t>
            </a:r>
            <a:r>
              <a:rPr lang="en-US" sz="3600">
                <a:latin typeface="Source Code Pro"/>
                <a:ea typeface="Source Code Pro"/>
                <a:cs typeface="Source Code Pro"/>
                <a:sym typeface="Source Code Pro"/>
              </a:rPr>
              <a:t> </a:t>
            </a:r>
            <a:endParaRPr sz="3600">
              <a:latin typeface="Source Code Pro"/>
              <a:ea typeface="Source Code Pro"/>
              <a:cs typeface="Source Code Pro"/>
              <a:sym typeface="Source Code Pro"/>
            </a:endParaRPr>
          </a:p>
          <a:p>
            <a:pPr indent="0" lvl="0" marL="0" rtl="0" algn="l">
              <a:lnSpc>
                <a:spcPct val="150000"/>
              </a:lnSpc>
              <a:spcBef>
                <a:spcPts val="0"/>
              </a:spcBef>
              <a:spcAft>
                <a:spcPts val="0"/>
              </a:spcAft>
              <a:buClr>
                <a:srgbClr val="000000"/>
              </a:buClr>
              <a:buSzPts val="5800"/>
              <a:buFont typeface="Arial"/>
              <a:buNone/>
            </a:pPr>
            <a:r>
              <a:rPr lang="en-US" sz="3600">
                <a:latin typeface="Source Code Pro"/>
                <a:ea typeface="Source Code Pro"/>
                <a:cs typeface="Source Code Pro"/>
                <a:sym typeface="Source Code Pro"/>
              </a:rPr>
              <a:t>    </a:t>
            </a:r>
            <a:r>
              <a:rPr lang="en-US" sz="3600">
                <a:solidFill>
                  <a:srgbClr val="C5832E"/>
                </a:solidFill>
                <a:latin typeface="Source Code Pro"/>
                <a:ea typeface="Source Code Pro"/>
                <a:cs typeface="Source Code Pro"/>
                <a:sym typeface="Source Code Pro"/>
              </a:rPr>
              <a:t>"jdbc:mysql://asgard:3306/demo"</a:t>
            </a:r>
            <a:r>
              <a:rPr lang="en-US" sz="3600">
                <a:solidFill>
                  <a:schemeClr val="dk1"/>
                </a:solidFill>
                <a:latin typeface="Source Code Pro"/>
                <a:ea typeface="Source Code Pro"/>
                <a:cs typeface="Source Code Pro"/>
                <a:sym typeface="Source Code Pro"/>
              </a:rPr>
              <a:t>,</a:t>
            </a:r>
            <a:endParaRPr sz="3600">
              <a:solidFill>
                <a:schemeClr val="dk1"/>
              </a:solidFill>
              <a:latin typeface="Source Code Pro"/>
              <a:ea typeface="Source Code Pro"/>
              <a:cs typeface="Source Code Pro"/>
              <a:sym typeface="Source Code Pro"/>
            </a:endParaRPr>
          </a:p>
          <a:p>
            <a:pPr indent="0" lvl="0" marL="0" rtl="0" algn="l">
              <a:lnSpc>
                <a:spcPct val="150000"/>
              </a:lnSpc>
              <a:spcBef>
                <a:spcPts val="0"/>
              </a:spcBef>
              <a:spcAft>
                <a:spcPts val="0"/>
              </a:spcAft>
              <a:buClr>
                <a:srgbClr val="000000"/>
              </a:buClr>
              <a:buSzPts val="5800"/>
              <a:buFont typeface="Arial"/>
              <a:buNone/>
            </a:pPr>
            <a:r>
              <a:rPr lang="en-US" sz="3600">
                <a:latin typeface="Source Code Pro"/>
                <a:ea typeface="Source Code Pro"/>
                <a:cs typeface="Source Code Pro"/>
                <a:sym typeface="Source Code Pro"/>
              </a:rPr>
              <a:t>  </a:t>
            </a:r>
            <a:r>
              <a:rPr lang="en-US" sz="3600">
                <a:solidFill>
                  <a:srgbClr val="66CC69"/>
                </a:solidFill>
                <a:latin typeface="Source Code Pro"/>
                <a:ea typeface="Source Code Pro"/>
                <a:cs typeface="Source Code Pro"/>
                <a:sym typeface="Source Code Pro"/>
              </a:rPr>
              <a:t>"table.whitelist"</a:t>
            </a:r>
            <a:r>
              <a:rPr lang="en-US" sz="3600">
                <a:solidFill>
                  <a:schemeClr val="dk1"/>
                </a:solidFill>
                <a:latin typeface="Source Code Pro"/>
                <a:ea typeface="Source Code Pro"/>
                <a:cs typeface="Source Code Pro"/>
                <a:sym typeface="Source Code Pro"/>
              </a:rPr>
              <a:t>:</a:t>
            </a:r>
            <a:r>
              <a:rPr lang="en-US" sz="3600">
                <a:latin typeface="Source Code Pro"/>
                <a:ea typeface="Source Code Pro"/>
                <a:cs typeface="Source Code Pro"/>
                <a:sym typeface="Source Code Pro"/>
              </a:rPr>
              <a:t> </a:t>
            </a:r>
            <a:endParaRPr sz="3600">
              <a:latin typeface="Source Code Pro"/>
              <a:ea typeface="Source Code Pro"/>
              <a:cs typeface="Source Code Pro"/>
              <a:sym typeface="Source Code Pro"/>
            </a:endParaRPr>
          </a:p>
          <a:p>
            <a:pPr indent="0" lvl="0" marL="0" rtl="0" algn="l">
              <a:lnSpc>
                <a:spcPct val="150000"/>
              </a:lnSpc>
              <a:spcBef>
                <a:spcPts val="0"/>
              </a:spcBef>
              <a:spcAft>
                <a:spcPts val="0"/>
              </a:spcAft>
              <a:buClr>
                <a:srgbClr val="000000"/>
              </a:buClr>
              <a:buSzPts val="5800"/>
              <a:buFont typeface="Arial"/>
              <a:buNone/>
            </a:pPr>
            <a:r>
              <a:rPr lang="en-US" sz="3600">
                <a:latin typeface="Source Code Pro"/>
                <a:ea typeface="Source Code Pro"/>
                <a:cs typeface="Source Code Pro"/>
                <a:sym typeface="Source Code Pro"/>
              </a:rPr>
              <a:t>    </a:t>
            </a:r>
            <a:r>
              <a:rPr lang="en-US" sz="3600">
                <a:solidFill>
                  <a:srgbClr val="C5832E"/>
                </a:solidFill>
                <a:latin typeface="Source Code Pro"/>
                <a:ea typeface="Source Code Pro"/>
                <a:cs typeface="Source Code Pro"/>
                <a:sym typeface="Source Code Pro"/>
              </a:rPr>
              <a:t>"sales,orders,customers"</a:t>
            </a:r>
            <a:endParaRPr sz="3600">
              <a:solidFill>
                <a:srgbClr val="C5832E"/>
              </a:solidFill>
              <a:latin typeface="Source Code Pro"/>
              <a:ea typeface="Source Code Pro"/>
              <a:cs typeface="Source Code Pro"/>
              <a:sym typeface="Source Code Pro"/>
            </a:endParaRPr>
          </a:p>
          <a:p>
            <a:pPr indent="0" lvl="0" marL="0" rtl="0" algn="l">
              <a:lnSpc>
                <a:spcPct val="150000"/>
              </a:lnSpc>
              <a:spcBef>
                <a:spcPts val="0"/>
              </a:spcBef>
              <a:spcAft>
                <a:spcPts val="0"/>
              </a:spcAft>
              <a:buNone/>
            </a:pPr>
            <a:r>
              <a:rPr lang="en-US" sz="3600">
                <a:solidFill>
                  <a:schemeClr val="dk1"/>
                </a:solidFill>
                <a:latin typeface="Source Code Pro"/>
                <a:ea typeface="Source Code Pro"/>
                <a:cs typeface="Source Code Pro"/>
                <a:sym typeface="Source Code Pro"/>
              </a:rPr>
              <a:t>}</a:t>
            </a:r>
            <a:endParaRPr sz="3600">
              <a:solidFill>
                <a:schemeClr val="dk1"/>
              </a:solidFill>
              <a:latin typeface="Source Code Pro"/>
              <a:ea typeface="Source Code Pro"/>
              <a:cs typeface="Source Code Pro"/>
              <a:sym typeface="Source Code Pr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6"/>
          <p:cNvSpPr/>
          <p:nvPr/>
        </p:nvSpPr>
        <p:spPr>
          <a:xfrm>
            <a:off x="5602225" y="2060350"/>
            <a:ext cx="13179600" cy="102195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grpSp>
        <p:nvGrpSpPr>
          <p:cNvPr id="737" name="Google Shape;737;p96"/>
          <p:cNvGrpSpPr/>
          <p:nvPr/>
        </p:nvGrpSpPr>
        <p:grpSpPr>
          <a:xfrm>
            <a:off x="5602200" y="2060361"/>
            <a:ext cx="13179610" cy="10219480"/>
            <a:chOff x="-1" y="-1"/>
            <a:chExt cx="15746249" cy="12209653"/>
          </a:xfrm>
        </p:grpSpPr>
        <p:pic>
          <p:nvPicPr>
            <p:cNvPr id="738" name="Google Shape;738;p96"/>
            <p:cNvPicPr preferRelativeResize="0"/>
            <p:nvPr/>
          </p:nvPicPr>
          <p:blipFill rotWithShape="1">
            <a:blip r:embed="rId3">
              <a:alphaModFix/>
            </a:blip>
            <a:srcRect b="0" l="0" r="0" t="9722"/>
            <a:stretch/>
          </p:blipFill>
          <p:spPr>
            <a:xfrm>
              <a:off x="203200" y="203199"/>
              <a:ext cx="15339848" cy="11765152"/>
            </a:xfrm>
            <a:prstGeom prst="rect">
              <a:avLst/>
            </a:prstGeom>
            <a:noFill/>
            <a:ln>
              <a:noFill/>
            </a:ln>
          </p:spPr>
        </p:pic>
        <p:pic>
          <p:nvPicPr>
            <p:cNvPr id="739" name="Google Shape;739;p96"/>
            <p:cNvPicPr preferRelativeResize="0"/>
            <p:nvPr/>
          </p:nvPicPr>
          <p:blipFill rotWithShape="1">
            <a:blip r:embed="rId4">
              <a:alphaModFix/>
            </a:blip>
            <a:srcRect b="0" l="0" r="0" t="0"/>
            <a:stretch/>
          </p:blipFill>
          <p:spPr>
            <a:xfrm>
              <a:off x="-1" y="-1"/>
              <a:ext cx="15746249" cy="12209653"/>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grpSp>
        <p:nvGrpSpPr>
          <p:cNvPr id="744" name="Google Shape;744;p97"/>
          <p:cNvGrpSpPr/>
          <p:nvPr/>
        </p:nvGrpSpPr>
        <p:grpSpPr>
          <a:xfrm>
            <a:off x="2860577" y="2060338"/>
            <a:ext cx="10141338" cy="10220666"/>
            <a:chOff x="4564328" y="2597669"/>
            <a:chExt cx="3983400" cy="4060654"/>
          </a:xfrm>
        </p:grpSpPr>
        <p:sp>
          <p:nvSpPr>
            <p:cNvPr id="745" name="Google Shape;745;p97"/>
            <p:cNvSpPr/>
            <p:nvPr/>
          </p:nvSpPr>
          <p:spPr>
            <a:xfrm>
              <a:off x="4564328" y="2696223"/>
              <a:ext cx="3983400" cy="3962100"/>
            </a:xfrm>
            <a:prstGeom prst="roundRect">
              <a:avLst>
                <a:gd fmla="val 4202" name="adj"/>
              </a:avLst>
            </a:prstGeom>
            <a:solidFill>
              <a:srgbClr val="FFFFFF"/>
            </a:solidFill>
            <a:ln cap="flat" cmpd="sng" w="9525">
              <a:solidFill>
                <a:srgbClr val="0074A2"/>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1900">
                <a:solidFill>
                  <a:srgbClr val="0074A2"/>
                </a:solidFill>
                <a:latin typeface="Montserrat SemiBold"/>
                <a:ea typeface="Montserrat SemiBold"/>
                <a:cs typeface="Montserrat SemiBold"/>
                <a:sym typeface="Montserrat SemiBold"/>
              </a:endParaRPr>
            </a:p>
          </p:txBody>
        </p:sp>
        <p:sp>
          <p:nvSpPr>
            <p:cNvPr id="746" name="Google Shape;746;p97"/>
            <p:cNvSpPr/>
            <p:nvPr/>
          </p:nvSpPr>
          <p:spPr>
            <a:xfrm>
              <a:off x="5943131" y="2597669"/>
              <a:ext cx="1225800" cy="205800"/>
            </a:xfrm>
            <a:prstGeom prst="roundRect">
              <a:avLst>
                <a:gd fmla="val 4202" name="adj"/>
              </a:avLst>
            </a:prstGeom>
            <a:solidFill>
              <a:srgbClr val="38CCED"/>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SOURCES</a:t>
              </a:r>
              <a:endParaRPr sz="2000">
                <a:solidFill>
                  <a:schemeClr val="dk1"/>
                </a:solidFill>
                <a:latin typeface="Montserrat SemiBold"/>
                <a:ea typeface="Montserrat SemiBold"/>
                <a:cs typeface="Montserrat SemiBold"/>
                <a:sym typeface="Montserrat SemiBold"/>
              </a:endParaRPr>
            </a:p>
          </p:txBody>
        </p:sp>
      </p:grpSp>
      <p:pic>
        <p:nvPicPr>
          <p:cNvPr id="747" name="Google Shape;747;p97"/>
          <p:cNvPicPr preferRelativeResize="0"/>
          <p:nvPr/>
        </p:nvPicPr>
        <p:blipFill>
          <a:blip r:embed="rId3">
            <a:alphaModFix/>
          </a:blip>
          <a:stretch>
            <a:fillRect/>
          </a:stretch>
        </p:blipFill>
        <p:spPr>
          <a:xfrm>
            <a:off x="5597063" y="3522963"/>
            <a:ext cx="1539575" cy="1588050"/>
          </a:xfrm>
          <a:prstGeom prst="rect">
            <a:avLst/>
          </a:prstGeom>
          <a:noFill/>
          <a:ln>
            <a:noFill/>
          </a:ln>
        </p:spPr>
      </p:pic>
      <p:pic>
        <p:nvPicPr>
          <p:cNvPr id="748" name="Google Shape;748;p97"/>
          <p:cNvPicPr preferRelativeResize="0"/>
          <p:nvPr/>
        </p:nvPicPr>
        <p:blipFill>
          <a:blip r:embed="rId4">
            <a:alphaModFix/>
          </a:blip>
          <a:stretch>
            <a:fillRect/>
          </a:stretch>
        </p:blipFill>
        <p:spPr>
          <a:xfrm>
            <a:off x="3573388" y="3522963"/>
            <a:ext cx="1428750" cy="1428750"/>
          </a:xfrm>
          <a:prstGeom prst="rect">
            <a:avLst/>
          </a:prstGeom>
          <a:noFill/>
          <a:ln>
            <a:noFill/>
          </a:ln>
        </p:spPr>
      </p:pic>
      <p:pic>
        <p:nvPicPr>
          <p:cNvPr id="749" name="Google Shape;749;p97"/>
          <p:cNvPicPr preferRelativeResize="0"/>
          <p:nvPr/>
        </p:nvPicPr>
        <p:blipFill>
          <a:blip r:embed="rId5">
            <a:alphaModFix/>
          </a:blip>
          <a:stretch>
            <a:fillRect/>
          </a:stretch>
        </p:blipFill>
        <p:spPr>
          <a:xfrm>
            <a:off x="3573388" y="10638837"/>
            <a:ext cx="4347684" cy="635100"/>
          </a:xfrm>
          <a:prstGeom prst="rect">
            <a:avLst/>
          </a:prstGeom>
          <a:noFill/>
          <a:ln>
            <a:noFill/>
          </a:ln>
        </p:spPr>
      </p:pic>
      <p:pic>
        <p:nvPicPr>
          <p:cNvPr id="750" name="Google Shape;750;p97"/>
          <p:cNvPicPr preferRelativeResize="0"/>
          <p:nvPr/>
        </p:nvPicPr>
        <p:blipFill>
          <a:blip r:embed="rId6">
            <a:alphaModFix/>
          </a:blip>
          <a:stretch>
            <a:fillRect/>
          </a:stretch>
        </p:blipFill>
        <p:spPr>
          <a:xfrm>
            <a:off x="8347918" y="10429513"/>
            <a:ext cx="3941151" cy="996825"/>
          </a:xfrm>
          <a:prstGeom prst="rect">
            <a:avLst/>
          </a:prstGeom>
          <a:noFill/>
          <a:ln>
            <a:noFill/>
          </a:ln>
        </p:spPr>
      </p:pic>
      <p:sp>
        <p:nvSpPr>
          <p:cNvPr id="751" name="Google Shape;751;p97"/>
          <p:cNvSpPr txBox="1"/>
          <p:nvPr/>
        </p:nvSpPr>
        <p:spPr>
          <a:xfrm>
            <a:off x="7655363" y="3879138"/>
            <a:ext cx="2108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t>syslog</a:t>
            </a:r>
            <a:endParaRPr b="1" sz="4000"/>
          </a:p>
        </p:txBody>
      </p:sp>
      <p:pic>
        <p:nvPicPr>
          <p:cNvPr id="752" name="Google Shape;752;p97"/>
          <p:cNvPicPr preferRelativeResize="0"/>
          <p:nvPr/>
        </p:nvPicPr>
        <p:blipFill>
          <a:blip r:embed="rId7">
            <a:alphaModFix/>
          </a:blip>
          <a:stretch>
            <a:fillRect/>
          </a:stretch>
        </p:blipFill>
        <p:spPr>
          <a:xfrm>
            <a:off x="10364463" y="3738925"/>
            <a:ext cx="1924606" cy="996825"/>
          </a:xfrm>
          <a:prstGeom prst="rect">
            <a:avLst/>
          </a:prstGeom>
          <a:noFill/>
          <a:ln>
            <a:noFill/>
          </a:ln>
        </p:spPr>
      </p:pic>
      <p:pic>
        <p:nvPicPr>
          <p:cNvPr id="753" name="Google Shape;753;p97"/>
          <p:cNvPicPr preferRelativeResize="0"/>
          <p:nvPr/>
        </p:nvPicPr>
        <p:blipFill>
          <a:blip r:embed="rId8">
            <a:alphaModFix/>
          </a:blip>
          <a:stretch>
            <a:fillRect/>
          </a:stretch>
        </p:blipFill>
        <p:spPr>
          <a:xfrm>
            <a:off x="3573387" y="5882762"/>
            <a:ext cx="1704830" cy="2408275"/>
          </a:xfrm>
          <a:prstGeom prst="rect">
            <a:avLst/>
          </a:prstGeom>
          <a:noFill/>
          <a:ln>
            <a:noFill/>
          </a:ln>
        </p:spPr>
      </p:pic>
      <p:pic>
        <p:nvPicPr>
          <p:cNvPr id="754" name="Google Shape;754;p97"/>
          <p:cNvPicPr preferRelativeResize="0"/>
          <p:nvPr/>
        </p:nvPicPr>
        <p:blipFill>
          <a:blip r:embed="rId9">
            <a:alphaModFix/>
          </a:blip>
          <a:stretch>
            <a:fillRect/>
          </a:stretch>
        </p:blipFill>
        <p:spPr>
          <a:xfrm>
            <a:off x="5597062" y="5768112"/>
            <a:ext cx="2429826" cy="1708900"/>
          </a:xfrm>
          <a:prstGeom prst="rect">
            <a:avLst/>
          </a:prstGeom>
          <a:noFill/>
          <a:ln>
            <a:noFill/>
          </a:ln>
        </p:spPr>
      </p:pic>
      <p:pic>
        <p:nvPicPr>
          <p:cNvPr id="755" name="Google Shape;755;p97"/>
          <p:cNvPicPr preferRelativeResize="0"/>
          <p:nvPr/>
        </p:nvPicPr>
        <p:blipFill>
          <a:blip r:embed="rId10">
            <a:alphaModFix/>
          </a:blip>
          <a:stretch>
            <a:fillRect/>
          </a:stretch>
        </p:blipFill>
        <p:spPr>
          <a:xfrm>
            <a:off x="7295763" y="7693863"/>
            <a:ext cx="2906175" cy="1503950"/>
          </a:xfrm>
          <a:prstGeom prst="rect">
            <a:avLst/>
          </a:prstGeom>
          <a:noFill/>
          <a:ln>
            <a:noFill/>
          </a:ln>
        </p:spPr>
      </p:pic>
      <p:pic>
        <p:nvPicPr>
          <p:cNvPr id="756" name="Google Shape;756;p97"/>
          <p:cNvPicPr preferRelativeResize="0"/>
          <p:nvPr/>
        </p:nvPicPr>
        <p:blipFill>
          <a:blip r:embed="rId11">
            <a:alphaModFix/>
          </a:blip>
          <a:stretch>
            <a:fillRect/>
          </a:stretch>
        </p:blipFill>
        <p:spPr>
          <a:xfrm>
            <a:off x="3573394" y="9197813"/>
            <a:ext cx="3238500" cy="857250"/>
          </a:xfrm>
          <a:prstGeom prst="rect">
            <a:avLst/>
          </a:prstGeom>
          <a:noFill/>
          <a:ln>
            <a:noFill/>
          </a:ln>
        </p:spPr>
      </p:pic>
      <p:pic>
        <p:nvPicPr>
          <p:cNvPr id="757" name="Google Shape;757;p97"/>
          <p:cNvPicPr preferRelativeResize="0"/>
          <p:nvPr/>
        </p:nvPicPr>
        <p:blipFill>
          <a:blip r:embed="rId12">
            <a:alphaModFix/>
          </a:blip>
          <a:stretch>
            <a:fillRect/>
          </a:stretch>
        </p:blipFill>
        <p:spPr>
          <a:xfrm>
            <a:off x="10088066" y="5242433"/>
            <a:ext cx="2108700" cy="1822854"/>
          </a:xfrm>
          <a:prstGeom prst="rect">
            <a:avLst/>
          </a:prstGeom>
          <a:noFill/>
          <a:ln>
            <a:noFill/>
          </a:ln>
        </p:spPr>
      </p:pic>
      <p:pic>
        <p:nvPicPr>
          <p:cNvPr id="758" name="Google Shape;758;p97"/>
          <p:cNvPicPr preferRelativeResize="0"/>
          <p:nvPr/>
        </p:nvPicPr>
        <p:blipFill>
          <a:blip r:embed="rId13">
            <a:alphaModFix/>
          </a:blip>
          <a:stretch>
            <a:fillRect/>
          </a:stretch>
        </p:blipFill>
        <p:spPr>
          <a:xfrm>
            <a:off x="10980437" y="8792687"/>
            <a:ext cx="1216325" cy="1262375"/>
          </a:xfrm>
          <a:prstGeom prst="rect">
            <a:avLst/>
          </a:prstGeom>
          <a:noFill/>
          <a:ln>
            <a:noFill/>
          </a:ln>
        </p:spPr>
      </p:pic>
      <p:pic>
        <p:nvPicPr>
          <p:cNvPr id="759" name="Google Shape;759;p97"/>
          <p:cNvPicPr preferRelativeResize="0"/>
          <p:nvPr/>
        </p:nvPicPr>
        <p:blipFill>
          <a:blip r:embed="rId14">
            <a:alphaModFix/>
          </a:blip>
          <a:stretch>
            <a:fillRect/>
          </a:stretch>
        </p:blipFill>
        <p:spPr>
          <a:xfrm>
            <a:off x="8471538" y="5461063"/>
            <a:ext cx="1216325" cy="1367175"/>
          </a:xfrm>
          <a:prstGeom prst="rect">
            <a:avLst/>
          </a:prstGeom>
          <a:noFill/>
          <a:ln>
            <a:noFill/>
          </a:ln>
        </p:spPr>
      </p:pic>
      <p:sp>
        <p:nvSpPr>
          <p:cNvPr id="760" name="Google Shape;760;p97"/>
          <p:cNvSpPr/>
          <p:nvPr/>
        </p:nvSpPr>
        <p:spPr>
          <a:xfrm>
            <a:off x="16746502" y="3081973"/>
            <a:ext cx="3036000" cy="940800"/>
          </a:xfrm>
          <a:prstGeom prst="roundRect">
            <a:avLst>
              <a:gd fmla="val 4202" name="adj"/>
            </a:avLst>
          </a:prstGeom>
          <a:solidFill>
            <a:srgbClr val="FFFFFF"/>
          </a:solidFill>
          <a:ln cap="flat" cmpd="sng" w="9525">
            <a:solidFill>
              <a:schemeClr val="dk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KAFKA CONNECT</a:t>
            </a:r>
            <a:endParaRPr sz="2000">
              <a:solidFill>
                <a:schemeClr val="dk1"/>
              </a:solidFill>
              <a:latin typeface="Montserrat SemiBold"/>
              <a:ea typeface="Montserrat SemiBold"/>
              <a:cs typeface="Montserrat SemiBold"/>
              <a:sym typeface="Montserrat SemiBold"/>
            </a:endParaRPr>
          </a:p>
        </p:txBody>
      </p:sp>
      <p:sp>
        <p:nvSpPr>
          <p:cNvPr id="761" name="Google Shape;761;p97"/>
          <p:cNvSpPr/>
          <p:nvPr/>
        </p:nvSpPr>
        <p:spPr>
          <a:xfrm>
            <a:off x="16746502" y="7077223"/>
            <a:ext cx="3036000" cy="940800"/>
          </a:xfrm>
          <a:prstGeom prst="roundRect">
            <a:avLst>
              <a:gd fmla="val 4202" name="adj"/>
            </a:avLst>
          </a:prstGeom>
          <a:solidFill>
            <a:srgbClr val="FFFFFF"/>
          </a:solidFill>
          <a:ln cap="flat" cmpd="sng" w="9525">
            <a:solidFill>
              <a:schemeClr val="dk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KAFKA BROKERS</a:t>
            </a:r>
            <a:endParaRPr sz="2000">
              <a:solidFill>
                <a:schemeClr val="dk1"/>
              </a:solidFill>
              <a:latin typeface="Montserrat SemiBold"/>
              <a:ea typeface="Montserrat SemiBold"/>
              <a:cs typeface="Montserrat SemiBold"/>
              <a:sym typeface="Montserrat SemiBold"/>
            </a:endParaRPr>
          </a:p>
        </p:txBody>
      </p:sp>
      <p:pic>
        <p:nvPicPr>
          <p:cNvPr id="762" name="Google Shape;762;p97"/>
          <p:cNvPicPr preferRelativeResize="0"/>
          <p:nvPr/>
        </p:nvPicPr>
        <p:blipFill>
          <a:blip r:embed="rId15">
            <a:alphaModFix/>
          </a:blip>
          <a:stretch>
            <a:fillRect/>
          </a:stretch>
        </p:blipFill>
        <p:spPr>
          <a:xfrm>
            <a:off x="15005600" y="8985126"/>
            <a:ext cx="1448351" cy="2408300"/>
          </a:xfrm>
          <a:prstGeom prst="rect">
            <a:avLst/>
          </a:prstGeom>
          <a:noFill/>
          <a:ln>
            <a:noFill/>
          </a:ln>
        </p:spPr>
      </p:pic>
      <p:pic>
        <p:nvPicPr>
          <p:cNvPr id="763" name="Google Shape;763;p97"/>
          <p:cNvPicPr preferRelativeResize="0"/>
          <p:nvPr/>
        </p:nvPicPr>
        <p:blipFill>
          <a:blip r:embed="rId15">
            <a:alphaModFix/>
          </a:blip>
          <a:stretch>
            <a:fillRect/>
          </a:stretch>
        </p:blipFill>
        <p:spPr>
          <a:xfrm>
            <a:off x="17540336" y="8985126"/>
            <a:ext cx="1448351" cy="2408300"/>
          </a:xfrm>
          <a:prstGeom prst="rect">
            <a:avLst/>
          </a:prstGeom>
          <a:noFill/>
          <a:ln>
            <a:noFill/>
          </a:ln>
        </p:spPr>
      </p:pic>
      <p:pic>
        <p:nvPicPr>
          <p:cNvPr id="764" name="Google Shape;764;p97"/>
          <p:cNvPicPr preferRelativeResize="0"/>
          <p:nvPr/>
        </p:nvPicPr>
        <p:blipFill>
          <a:blip r:embed="rId15">
            <a:alphaModFix/>
          </a:blip>
          <a:stretch>
            <a:fillRect/>
          </a:stretch>
        </p:blipFill>
        <p:spPr>
          <a:xfrm>
            <a:off x="20075072" y="8985126"/>
            <a:ext cx="1448351" cy="2408300"/>
          </a:xfrm>
          <a:prstGeom prst="rect">
            <a:avLst/>
          </a:prstGeom>
          <a:noFill/>
          <a:ln>
            <a:noFill/>
          </a:ln>
        </p:spPr>
      </p:pic>
      <p:grpSp>
        <p:nvGrpSpPr>
          <p:cNvPr id="765" name="Google Shape;765;p97"/>
          <p:cNvGrpSpPr/>
          <p:nvPr/>
        </p:nvGrpSpPr>
        <p:grpSpPr>
          <a:xfrm>
            <a:off x="16234914" y="4918794"/>
            <a:ext cx="1673279" cy="1262396"/>
            <a:chOff x="3561489" y="15281950"/>
            <a:chExt cx="856554" cy="646190"/>
          </a:xfrm>
        </p:grpSpPr>
        <p:sp>
          <p:nvSpPr>
            <p:cNvPr id="766" name="Google Shape;766;p97"/>
            <p:cNvSpPr/>
            <p:nvPr/>
          </p:nvSpPr>
          <p:spPr>
            <a:xfrm>
              <a:off x="3930416" y="15287870"/>
              <a:ext cx="487627" cy="640270"/>
            </a:xfrm>
            <a:custGeom>
              <a:rect b="b" l="l" r="r" t="t"/>
              <a:pathLst>
                <a:path extrusionOk="0" h="6489" w="4942">
                  <a:moveTo>
                    <a:pt x="1191" y="0"/>
                  </a:moveTo>
                  <a:cubicBezTo>
                    <a:pt x="1084" y="0"/>
                    <a:pt x="989" y="36"/>
                    <a:pt x="929" y="131"/>
                  </a:cubicBezTo>
                  <a:lnTo>
                    <a:pt x="96" y="1381"/>
                  </a:lnTo>
                  <a:cubicBezTo>
                    <a:pt x="1" y="1512"/>
                    <a:pt x="36" y="1703"/>
                    <a:pt x="179" y="1798"/>
                  </a:cubicBezTo>
                  <a:cubicBezTo>
                    <a:pt x="229" y="1839"/>
                    <a:pt x="287" y="1857"/>
                    <a:pt x="345" y="1857"/>
                  </a:cubicBezTo>
                  <a:cubicBezTo>
                    <a:pt x="441" y="1857"/>
                    <a:pt x="537" y="1808"/>
                    <a:pt x="596" y="1726"/>
                  </a:cubicBezTo>
                  <a:lnTo>
                    <a:pt x="1334" y="607"/>
                  </a:lnTo>
                  <a:lnTo>
                    <a:pt x="2810" y="607"/>
                  </a:lnTo>
                  <a:lnTo>
                    <a:pt x="4263" y="3072"/>
                  </a:lnTo>
                  <a:lnTo>
                    <a:pt x="2632" y="5894"/>
                  </a:lnTo>
                  <a:lnTo>
                    <a:pt x="1382" y="5894"/>
                  </a:lnTo>
                  <a:cubicBezTo>
                    <a:pt x="1215" y="5894"/>
                    <a:pt x="1084" y="6025"/>
                    <a:pt x="1084" y="6191"/>
                  </a:cubicBezTo>
                  <a:cubicBezTo>
                    <a:pt x="1084" y="6346"/>
                    <a:pt x="1215" y="6489"/>
                    <a:pt x="1382" y="6489"/>
                  </a:cubicBezTo>
                  <a:lnTo>
                    <a:pt x="2810" y="6489"/>
                  </a:lnTo>
                  <a:cubicBezTo>
                    <a:pt x="2918" y="6489"/>
                    <a:pt x="3013" y="6429"/>
                    <a:pt x="3060" y="6334"/>
                  </a:cubicBezTo>
                  <a:lnTo>
                    <a:pt x="4882" y="3215"/>
                  </a:lnTo>
                  <a:cubicBezTo>
                    <a:pt x="4942" y="3119"/>
                    <a:pt x="4942" y="3000"/>
                    <a:pt x="4882" y="2917"/>
                  </a:cubicBezTo>
                  <a:lnTo>
                    <a:pt x="3239" y="143"/>
                  </a:lnTo>
                  <a:cubicBezTo>
                    <a:pt x="3191" y="60"/>
                    <a:pt x="3096" y="0"/>
                    <a:pt x="2989" y="0"/>
                  </a:cubicBezTo>
                  <a:close/>
                </a:path>
              </a:pathLst>
            </a:custGeom>
            <a:solidFill>
              <a:srgbClr val="173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97"/>
            <p:cNvSpPr/>
            <p:nvPr/>
          </p:nvSpPr>
          <p:spPr>
            <a:xfrm>
              <a:off x="3561489" y="15281950"/>
              <a:ext cx="493547" cy="638000"/>
            </a:xfrm>
            <a:custGeom>
              <a:rect b="b" l="l" r="r" t="t"/>
              <a:pathLst>
                <a:path extrusionOk="0" h="6466" w="5002">
                  <a:moveTo>
                    <a:pt x="2204" y="1"/>
                  </a:moveTo>
                  <a:cubicBezTo>
                    <a:pt x="2096" y="1"/>
                    <a:pt x="2001" y="60"/>
                    <a:pt x="1954" y="143"/>
                  </a:cubicBezTo>
                  <a:lnTo>
                    <a:pt x="61" y="3251"/>
                  </a:lnTo>
                  <a:cubicBezTo>
                    <a:pt x="1" y="3346"/>
                    <a:pt x="1" y="3477"/>
                    <a:pt x="61" y="3572"/>
                  </a:cubicBezTo>
                  <a:lnTo>
                    <a:pt x="1787" y="6335"/>
                  </a:lnTo>
                  <a:cubicBezTo>
                    <a:pt x="1846" y="6406"/>
                    <a:pt x="1930" y="6466"/>
                    <a:pt x="2037" y="6466"/>
                  </a:cubicBezTo>
                  <a:lnTo>
                    <a:pt x="3942" y="6466"/>
                  </a:lnTo>
                  <a:cubicBezTo>
                    <a:pt x="4049" y="6466"/>
                    <a:pt x="4132" y="6406"/>
                    <a:pt x="4168" y="6323"/>
                  </a:cubicBezTo>
                  <a:lnTo>
                    <a:pt x="4906" y="5073"/>
                  </a:lnTo>
                  <a:cubicBezTo>
                    <a:pt x="5002" y="4942"/>
                    <a:pt x="4954" y="4763"/>
                    <a:pt x="4811" y="4668"/>
                  </a:cubicBezTo>
                  <a:cubicBezTo>
                    <a:pt x="4761" y="4639"/>
                    <a:pt x="4707" y="4624"/>
                    <a:pt x="4654" y="4624"/>
                  </a:cubicBezTo>
                  <a:cubicBezTo>
                    <a:pt x="4555" y="4624"/>
                    <a:pt x="4460" y="4674"/>
                    <a:pt x="4406" y="4775"/>
                  </a:cubicBezTo>
                  <a:lnTo>
                    <a:pt x="3751" y="5870"/>
                  </a:lnTo>
                  <a:lnTo>
                    <a:pt x="2192" y="5870"/>
                  </a:lnTo>
                  <a:lnTo>
                    <a:pt x="656" y="3406"/>
                  </a:lnTo>
                  <a:lnTo>
                    <a:pt x="2370" y="596"/>
                  </a:lnTo>
                  <a:lnTo>
                    <a:pt x="3704" y="596"/>
                  </a:lnTo>
                  <a:cubicBezTo>
                    <a:pt x="3871" y="596"/>
                    <a:pt x="4001" y="453"/>
                    <a:pt x="4001" y="298"/>
                  </a:cubicBezTo>
                  <a:cubicBezTo>
                    <a:pt x="4001" y="131"/>
                    <a:pt x="3871" y="1"/>
                    <a:pt x="3704" y="1"/>
                  </a:cubicBezTo>
                  <a:close/>
                </a:path>
              </a:pathLst>
            </a:custGeom>
            <a:solidFill>
              <a:srgbClr val="173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97"/>
            <p:cNvSpPr/>
            <p:nvPr/>
          </p:nvSpPr>
          <p:spPr>
            <a:xfrm>
              <a:off x="3902196" y="15515699"/>
              <a:ext cx="176323" cy="176323"/>
            </a:xfrm>
            <a:custGeom>
              <a:rect b="b" l="l" r="r" t="t"/>
              <a:pathLst>
                <a:path extrusionOk="0" h="1787" w="1787">
                  <a:moveTo>
                    <a:pt x="1" y="1"/>
                  </a:moveTo>
                  <a:lnTo>
                    <a:pt x="1787" y="1"/>
                  </a:lnTo>
                  <a:lnTo>
                    <a:pt x="1787" y="1787"/>
                  </a:lnTo>
                  <a:lnTo>
                    <a:pt x="1" y="1787"/>
                  </a:lnTo>
                  <a:close/>
                </a:path>
              </a:pathLst>
            </a:custGeom>
            <a:gradFill>
              <a:gsLst>
                <a:gs pos="0">
                  <a:srgbClr val="38CCED">
                    <a:alpha val="35294"/>
                  </a:srgbClr>
                </a:gs>
                <a:gs pos="100000">
                  <a:srgbClr val="38CCE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9" name="Google Shape;769;p97"/>
          <p:cNvGrpSpPr/>
          <p:nvPr/>
        </p:nvGrpSpPr>
        <p:grpSpPr>
          <a:xfrm>
            <a:off x="18620814" y="4918810"/>
            <a:ext cx="1673279" cy="1262396"/>
            <a:chOff x="3561489" y="15281950"/>
            <a:chExt cx="856554" cy="646190"/>
          </a:xfrm>
        </p:grpSpPr>
        <p:sp>
          <p:nvSpPr>
            <p:cNvPr id="770" name="Google Shape;770;p97"/>
            <p:cNvSpPr/>
            <p:nvPr/>
          </p:nvSpPr>
          <p:spPr>
            <a:xfrm>
              <a:off x="3930416" y="15287870"/>
              <a:ext cx="487627" cy="640270"/>
            </a:xfrm>
            <a:custGeom>
              <a:rect b="b" l="l" r="r" t="t"/>
              <a:pathLst>
                <a:path extrusionOk="0" h="6489" w="4942">
                  <a:moveTo>
                    <a:pt x="1191" y="0"/>
                  </a:moveTo>
                  <a:cubicBezTo>
                    <a:pt x="1084" y="0"/>
                    <a:pt x="989" y="36"/>
                    <a:pt x="929" y="131"/>
                  </a:cubicBezTo>
                  <a:lnTo>
                    <a:pt x="96" y="1381"/>
                  </a:lnTo>
                  <a:cubicBezTo>
                    <a:pt x="1" y="1512"/>
                    <a:pt x="36" y="1703"/>
                    <a:pt x="179" y="1798"/>
                  </a:cubicBezTo>
                  <a:cubicBezTo>
                    <a:pt x="229" y="1839"/>
                    <a:pt x="287" y="1857"/>
                    <a:pt x="345" y="1857"/>
                  </a:cubicBezTo>
                  <a:cubicBezTo>
                    <a:pt x="441" y="1857"/>
                    <a:pt x="537" y="1808"/>
                    <a:pt x="596" y="1726"/>
                  </a:cubicBezTo>
                  <a:lnTo>
                    <a:pt x="1334" y="607"/>
                  </a:lnTo>
                  <a:lnTo>
                    <a:pt x="2810" y="607"/>
                  </a:lnTo>
                  <a:lnTo>
                    <a:pt x="4263" y="3072"/>
                  </a:lnTo>
                  <a:lnTo>
                    <a:pt x="2632" y="5894"/>
                  </a:lnTo>
                  <a:lnTo>
                    <a:pt x="1382" y="5894"/>
                  </a:lnTo>
                  <a:cubicBezTo>
                    <a:pt x="1215" y="5894"/>
                    <a:pt x="1084" y="6025"/>
                    <a:pt x="1084" y="6191"/>
                  </a:cubicBezTo>
                  <a:cubicBezTo>
                    <a:pt x="1084" y="6346"/>
                    <a:pt x="1215" y="6489"/>
                    <a:pt x="1382" y="6489"/>
                  </a:cubicBezTo>
                  <a:lnTo>
                    <a:pt x="2810" y="6489"/>
                  </a:lnTo>
                  <a:cubicBezTo>
                    <a:pt x="2918" y="6489"/>
                    <a:pt x="3013" y="6429"/>
                    <a:pt x="3060" y="6334"/>
                  </a:cubicBezTo>
                  <a:lnTo>
                    <a:pt x="4882" y="3215"/>
                  </a:lnTo>
                  <a:cubicBezTo>
                    <a:pt x="4942" y="3119"/>
                    <a:pt x="4942" y="3000"/>
                    <a:pt x="4882" y="2917"/>
                  </a:cubicBezTo>
                  <a:lnTo>
                    <a:pt x="3239" y="143"/>
                  </a:lnTo>
                  <a:cubicBezTo>
                    <a:pt x="3191" y="60"/>
                    <a:pt x="3096" y="0"/>
                    <a:pt x="2989" y="0"/>
                  </a:cubicBezTo>
                  <a:close/>
                </a:path>
              </a:pathLst>
            </a:custGeom>
            <a:solidFill>
              <a:srgbClr val="173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97"/>
            <p:cNvSpPr/>
            <p:nvPr/>
          </p:nvSpPr>
          <p:spPr>
            <a:xfrm>
              <a:off x="3561489" y="15281950"/>
              <a:ext cx="493547" cy="638000"/>
            </a:xfrm>
            <a:custGeom>
              <a:rect b="b" l="l" r="r" t="t"/>
              <a:pathLst>
                <a:path extrusionOk="0" h="6466" w="5002">
                  <a:moveTo>
                    <a:pt x="2204" y="1"/>
                  </a:moveTo>
                  <a:cubicBezTo>
                    <a:pt x="2096" y="1"/>
                    <a:pt x="2001" y="60"/>
                    <a:pt x="1954" y="143"/>
                  </a:cubicBezTo>
                  <a:lnTo>
                    <a:pt x="61" y="3251"/>
                  </a:lnTo>
                  <a:cubicBezTo>
                    <a:pt x="1" y="3346"/>
                    <a:pt x="1" y="3477"/>
                    <a:pt x="61" y="3572"/>
                  </a:cubicBezTo>
                  <a:lnTo>
                    <a:pt x="1787" y="6335"/>
                  </a:lnTo>
                  <a:cubicBezTo>
                    <a:pt x="1846" y="6406"/>
                    <a:pt x="1930" y="6466"/>
                    <a:pt x="2037" y="6466"/>
                  </a:cubicBezTo>
                  <a:lnTo>
                    <a:pt x="3942" y="6466"/>
                  </a:lnTo>
                  <a:cubicBezTo>
                    <a:pt x="4049" y="6466"/>
                    <a:pt x="4132" y="6406"/>
                    <a:pt x="4168" y="6323"/>
                  </a:cubicBezTo>
                  <a:lnTo>
                    <a:pt x="4906" y="5073"/>
                  </a:lnTo>
                  <a:cubicBezTo>
                    <a:pt x="5002" y="4942"/>
                    <a:pt x="4954" y="4763"/>
                    <a:pt x="4811" y="4668"/>
                  </a:cubicBezTo>
                  <a:cubicBezTo>
                    <a:pt x="4761" y="4639"/>
                    <a:pt x="4707" y="4624"/>
                    <a:pt x="4654" y="4624"/>
                  </a:cubicBezTo>
                  <a:cubicBezTo>
                    <a:pt x="4555" y="4624"/>
                    <a:pt x="4460" y="4674"/>
                    <a:pt x="4406" y="4775"/>
                  </a:cubicBezTo>
                  <a:lnTo>
                    <a:pt x="3751" y="5870"/>
                  </a:lnTo>
                  <a:lnTo>
                    <a:pt x="2192" y="5870"/>
                  </a:lnTo>
                  <a:lnTo>
                    <a:pt x="656" y="3406"/>
                  </a:lnTo>
                  <a:lnTo>
                    <a:pt x="2370" y="596"/>
                  </a:lnTo>
                  <a:lnTo>
                    <a:pt x="3704" y="596"/>
                  </a:lnTo>
                  <a:cubicBezTo>
                    <a:pt x="3871" y="596"/>
                    <a:pt x="4001" y="453"/>
                    <a:pt x="4001" y="298"/>
                  </a:cubicBezTo>
                  <a:cubicBezTo>
                    <a:pt x="4001" y="131"/>
                    <a:pt x="3871" y="1"/>
                    <a:pt x="3704" y="1"/>
                  </a:cubicBezTo>
                  <a:close/>
                </a:path>
              </a:pathLst>
            </a:custGeom>
            <a:solidFill>
              <a:srgbClr val="173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97"/>
            <p:cNvSpPr/>
            <p:nvPr/>
          </p:nvSpPr>
          <p:spPr>
            <a:xfrm>
              <a:off x="3902196" y="15515699"/>
              <a:ext cx="176323" cy="176323"/>
            </a:xfrm>
            <a:custGeom>
              <a:rect b="b" l="l" r="r" t="t"/>
              <a:pathLst>
                <a:path extrusionOk="0" h="1787" w="1787">
                  <a:moveTo>
                    <a:pt x="1" y="1"/>
                  </a:moveTo>
                  <a:lnTo>
                    <a:pt x="1787" y="1"/>
                  </a:lnTo>
                  <a:lnTo>
                    <a:pt x="1787" y="1787"/>
                  </a:lnTo>
                  <a:lnTo>
                    <a:pt x="1" y="1787"/>
                  </a:lnTo>
                  <a:close/>
                </a:path>
              </a:pathLst>
            </a:custGeom>
            <a:gradFill>
              <a:gsLst>
                <a:gs pos="0">
                  <a:srgbClr val="38CCED">
                    <a:alpha val="35294"/>
                  </a:srgbClr>
                </a:gs>
                <a:gs pos="100000">
                  <a:srgbClr val="38CCE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98"/>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Hands On: Creating a Data Generator with Kafka Connect</a:t>
            </a:r>
            <a:endParaRPr/>
          </a:p>
        </p:txBody>
      </p:sp>
      <p:sp>
        <p:nvSpPr>
          <p:cNvPr id="778" name="Google Shape;778;p98"/>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descr="https://cnfl.io/data-pipelines-exercise-2 | In this exercise, you will learn how to create a topic in Confluent Cloud and then set up a managed connector to generate data to load into the topic. Follow along as Tim Berglund (Senior Director of Developer Experience, Confluent) covers all of this in detail. &#10;&#10;Use the promo code PIPELINES101 to get $101 of free Confluent Cloud usage: https://cnfl.io/try-cloud-with-data-pipelines-course&#10;&#10;Promo code details: https://cnfl.io/promo-code-disclaimer-data-pipelines-course &#10;&#10;LEARN MORE&#10;► Confluent Hub - Discover Apache Kafka Connectors and More: https://hub.confluent.io?utm_source=youtube&amp;utm_medium=video&amp;utm_campaign=tm.devx_ch.cd-building-data-pipelines-with-apache-kafka-and-confluent_content.pipelines&#10;► Kafka Connect Deep Dive – Converters and Serialization Explained: https://www.confluent.io/blog/kafka-connect-deep-dive-converters-serialization-explained?utm_source=youtube&amp;utm_medium=video&amp;utm_campaign=tm.devx_ch.cd-building-data-pipelines-with-apache-kafka-and-confluent_content.pipelines&#10;► Kafka Connect Deep Dive – Error Handling and Dead Letter Queues: https://www.confluent.io/blog/kafka-connect-deep-dive-error-handling-dead-letter-queues/?utm_source=youtube&amp;utm_medium=video&amp;utm_campaign=tm.devx_ch.cd-building-data-pipelines-with-apache-kafka-and-confluent_content.pipelines&#10;► 4 Steps to Creating Apache Kafka Connectors with the Kafka Connect API: https://www.confluent.io/blog/create-dynamic-kafka-connect-source-connectors/?utm_source=youtube&amp;utm_medium=video&amp;utm_campaign=tm.devx_ch.cd-building-data-pipelines-with-apache-kafka-and-confluent_content.pipelines&#10;► Kafka Connect 101: https://developer.confluent.io/learn-kafka/kafka-connect/intro?utm_source=youtube&amp;utm_medium=video&amp;utm_campaign=tm.devx_ch.cd-building-data-pipelines-with-apache-kafka-and-confluent_content.pipelines&#10;► Kafka Connect in 60 Seconds: https://www.youtube.com/watch?v=RQn3tYvkeh8&amp;list=PL5T99fPsK7ppB_AbZhBhTyKHtHWZLWIJ8&amp;index=2&#10;► How to Install Kafka Connect Connector Plugins: https://www.youtube.com/watch?v=18gDPSOH3wU&#10;► Deep Dive into Single Message Transforms: https://www.youtube.com/playlist?list=PL5T99fPsK7pq7LiaaL-S6b7wQqzxyjgya&#10;► Kafka Connect in Action: Loading a CSV file into Kafka: https://www.youtube.com/watch?v=N1pseW9waNI&#10;► Kafka Connect Blog Posts by Robin Moffatt: https://rmoff.net/categories/kafka-connect/&#10;&#10;CONNECT&#10;Subscribe: https://youtube.com/c/confluent?sub_confirmation=1&#10;Site: https://confluent.io &#10;GitHub: https://github.com/confluentinc&#10;Facebook: https://facebook.com/confluentinc &#10;Twitter: https://twitter.com/confluentinc &#10;LinkedIn: https://www.linkedin.com/company/confluent&#10;Instagram: https://www.instagram.com/confluent_inc&#10;&#10;ABOUT CONFLUENT&#10;Confluent is pioneering a fundamentally new category of data infrastructure focused on data in motion. Confluent’s cloud-native offering is the foundational platform for data in motion – designed to be the intelligent connective tissue enabling real-time data, from multiple sources, to constantly stream across the organization. With Confluent, organizations can meet the new business imperative of delivering rich, digital front-end customer experiences and transitioning to sophisticated, real-time, software-driven backend operations. To learn more, please visit www.confluent.io.&#10;&#10;#kafka #datapipeline #ksqldb #confluent #apachekafka" id="783" name="Google Shape;783;p99" title="Data Pipelines: Create a Data Generator with Kafka Connect (Hands On)">
            <a:hlinkClick r:id="rId3"/>
          </p:cNvPr>
          <p:cNvPicPr preferRelativeResize="0"/>
          <p:nvPr/>
        </p:nvPicPr>
        <p:blipFill>
          <a:blip r:embed="rId4">
            <a:alphaModFix/>
          </a:blip>
          <a:stretch>
            <a:fillRect/>
          </a:stretch>
        </p:blipFill>
        <p:spPr>
          <a:xfrm>
            <a:off x="5605588" y="2400300"/>
            <a:ext cx="13172816" cy="9879625"/>
          </a:xfrm>
          <a:prstGeom prst="rect">
            <a:avLst/>
          </a:prstGeom>
          <a:noFill/>
          <a:ln>
            <a:noFill/>
          </a:ln>
        </p:spPr>
      </p:pic>
      <p:sp>
        <p:nvSpPr>
          <p:cNvPr id="784" name="Google Shape;784;p99"/>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Hands On: Creating a Data Generator with </a:t>
            </a:r>
            <a:endParaRPr/>
          </a:p>
          <a:p>
            <a:pPr indent="0" lvl="0" marL="0" rtl="0" algn="l">
              <a:spcBef>
                <a:spcPts val="0"/>
              </a:spcBef>
              <a:spcAft>
                <a:spcPts val="0"/>
              </a:spcAft>
              <a:buNone/>
            </a:pPr>
            <a:r>
              <a:rPr lang="en-US"/>
              <a:t>Kafka Connect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1000"/>
                                        <p:tgtEl>
                                          <p:spTgt spid="7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00"/>
          <p:cNvSpPr txBox="1"/>
          <p:nvPr>
            <p:ph type="ctrTitle"/>
          </p:nvPr>
        </p:nvSpPr>
        <p:spPr>
          <a:xfrm>
            <a:off x="1521351" y="4701075"/>
            <a:ext cx="21948300" cy="3012900"/>
          </a:xfrm>
          <a:prstGeom prst="rect">
            <a:avLst/>
          </a:prstGeom>
        </p:spPr>
        <p:txBody>
          <a:bodyPr anchorCtr="0" anchor="b" bIns="121875" lIns="0" spcFirstLastPara="1" rIns="243800" wrap="square" tIns="121875">
            <a:noAutofit/>
          </a:bodyPr>
          <a:lstStyle/>
          <a:p>
            <a:pPr indent="0" lvl="0" marL="0" rtl="0" algn="l">
              <a:lnSpc>
                <a:spcPct val="100000"/>
              </a:lnSpc>
              <a:spcBef>
                <a:spcPts val="0"/>
              </a:spcBef>
              <a:spcAft>
                <a:spcPts val="0"/>
              </a:spcAft>
              <a:buNone/>
            </a:pPr>
            <a:r>
              <a:rPr lang="en-US"/>
              <a:t>Ingest Data from Databases into Kafka with Change Data Capture (CDC)</a:t>
            </a:r>
            <a:endParaRPr/>
          </a:p>
        </p:txBody>
      </p:sp>
      <p:sp>
        <p:nvSpPr>
          <p:cNvPr id="790" name="Google Shape;790;p100"/>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101"/>
          <p:cNvPicPr preferRelativeResize="0"/>
          <p:nvPr/>
        </p:nvPicPr>
        <p:blipFill>
          <a:blip r:embed="rId3">
            <a:alphaModFix/>
          </a:blip>
          <a:stretch>
            <a:fillRect/>
          </a:stretch>
        </p:blipFill>
        <p:spPr>
          <a:xfrm>
            <a:off x="8147113" y="5064938"/>
            <a:ext cx="2177050" cy="3506300"/>
          </a:xfrm>
          <a:prstGeom prst="rect">
            <a:avLst/>
          </a:prstGeom>
          <a:noFill/>
          <a:ln>
            <a:noFill/>
          </a:ln>
        </p:spPr>
      </p:pic>
      <p:cxnSp>
        <p:nvCxnSpPr>
          <p:cNvPr id="796" name="Google Shape;796;p101"/>
          <p:cNvCxnSpPr/>
          <p:nvPr/>
        </p:nvCxnSpPr>
        <p:spPr>
          <a:xfrm>
            <a:off x="5540088" y="5254800"/>
            <a:ext cx="1590000" cy="0"/>
          </a:xfrm>
          <a:prstGeom prst="straightConnector1">
            <a:avLst/>
          </a:prstGeom>
          <a:noFill/>
          <a:ln cap="flat" cmpd="sng" w="28575">
            <a:solidFill>
              <a:schemeClr val="dk1"/>
            </a:solidFill>
            <a:prstDash val="solid"/>
            <a:round/>
            <a:headEnd len="med" w="med" type="none"/>
            <a:tailEnd len="med" w="med" type="triangle"/>
          </a:ln>
        </p:spPr>
      </p:cxnSp>
      <p:sp>
        <p:nvSpPr>
          <p:cNvPr id="797" name="Google Shape;797;p101"/>
          <p:cNvSpPr txBox="1"/>
          <p:nvPr/>
        </p:nvSpPr>
        <p:spPr>
          <a:xfrm>
            <a:off x="1691806" y="9090468"/>
            <a:ext cx="2627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400">
                <a:solidFill>
                  <a:schemeClr val="dk1"/>
                </a:solidFill>
                <a:latin typeface="Montserrat SemiBold"/>
                <a:ea typeface="Montserrat SemiBold"/>
                <a:cs typeface="Montserrat SemiBold"/>
                <a:sym typeface="Montserrat SemiBold"/>
              </a:rPr>
              <a:t>User Data</a:t>
            </a:r>
            <a:endParaRPr sz="2400">
              <a:solidFill>
                <a:schemeClr val="dk1"/>
              </a:solidFill>
              <a:latin typeface="Montserrat SemiBold"/>
              <a:ea typeface="Montserrat SemiBold"/>
              <a:cs typeface="Montserrat SemiBold"/>
              <a:sym typeface="Montserrat SemiBold"/>
            </a:endParaRPr>
          </a:p>
        </p:txBody>
      </p:sp>
      <p:cxnSp>
        <p:nvCxnSpPr>
          <p:cNvPr id="798" name="Google Shape;798;p101"/>
          <p:cNvCxnSpPr/>
          <p:nvPr/>
        </p:nvCxnSpPr>
        <p:spPr>
          <a:xfrm>
            <a:off x="5540088" y="7673188"/>
            <a:ext cx="1590000" cy="0"/>
          </a:xfrm>
          <a:prstGeom prst="straightConnector1">
            <a:avLst/>
          </a:prstGeom>
          <a:noFill/>
          <a:ln cap="flat" cmpd="sng" w="28575">
            <a:solidFill>
              <a:schemeClr val="dk1"/>
            </a:solidFill>
            <a:prstDash val="solid"/>
            <a:round/>
            <a:headEnd len="med" w="med" type="none"/>
            <a:tailEnd len="med" w="med" type="triangle"/>
          </a:ln>
        </p:spPr>
      </p:cxnSp>
      <p:grpSp>
        <p:nvGrpSpPr>
          <p:cNvPr id="799" name="Google Shape;799;p101"/>
          <p:cNvGrpSpPr/>
          <p:nvPr/>
        </p:nvGrpSpPr>
        <p:grpSpPr>
          <a:xfrm>
            <a:off x="1487667" y="4498075"/>
            <a:ext cx="3035396" cy="1513436"/>
            <a:chOff x="372375" y="484575"/>
            <a:chExt cx="1593300" cy="838562"/>
          </a:xfrm>
        </p:grpSpPr>
        <p:sp>
          <p:nvSpPr>
            <p:cNvPr id="800" name="Google Shape;800;p101"/>
            <p:cNvSpPr/>
            <p:nvPr/>
          </p:nvSpPr>
          <p:spPr>
            <a:xfrm>
              <a:off x="372375" y="484575"/>
              <a:ext cx="1593300" cy="804000"/>
            </a:xfrm>
            <a:prstGeom prst="roundRect">
              <a:avLst>
                <a:gd fmla="val 4202" name="adj"/>
              </a:avLst>
            </a:prstGeom>
            <a:solidFill>
              <a:srgbClr val="A7DEEB"/>
            </a:solidFill>
            <a:ln>
              <a:noFill/>
            </a:ln>
          </p:spPr>
          <p:txBody>
            <a:bodyPr anchorCtr="0" anchor="ctr" bIns="609600" lIns="243800" spcFirstLastPara="1" rIns="243800" wrap="square" tIns="243800">
              <a:noAutofit/>
            </a:bodyPr>
            <a:lstStyle/>
            <a:p>
              <a:pPr indent="0" lvl="0" marL="0" rtl="0" algn="ctr">
                <a:spcBef>
                  <a:spcPts val="0"/>
                </a:spcBef>
                <a:spcAft>
                  <a:spcPts val="0"/>
                </a:spcAft>
                <a:buNone/>
              </a:pPr>
              <a:r>
                <a:rPr lang="en-US" sz="1600">
                  <a:solidFill>
                    <a:schemeClr val="dk1"/>
                  </a:solidFill>
                  <a:latin typeface="Montserrat SemiBold"/>
                  <a:ea typeface="Montserrat SemiBold"/>
                  <a:cs typeface="Montserrat SemiBold"/>
                  <a:sym typeface="Montserrat SemiBold"/>
                </a:rPr>
                <a:t>RATING EVENTS</a:t>
              </a:r>
              <a:endParaRPr sz="1600">
                <a:solidFill>
                  <a:schemeClr val="dk1"/>
                </a:solidFill>
                <a:latin typeface="Montserrat SemiBold"/>
                <a:ea typeface="Montserrat SemiBold"/>
                <a:cs typeface="Montserrat SemiBold"/>
                <a:sym typeface="Montserrat SemiBold"/>
              </a:endParaRPr>
            </a:p>
          </p:txBody>
        </p:sp>
        <p:sp>
          <p:nvSpPr>
            <p:cNvPr id="801" name="Google Shape;801;p101"/>
            <p:cNvSpPr/>
            <p:nvPr/>
          </p:nvSpPr>
          <p:spPr>
            <a:xfrm>
              <a:off x="640863" y="1046837"/>
              <a:ext cx="1056300" cy="276300"/>
            </a:xfrm>
            <a:prstGeom prst="rect">
              <a:avLst/>
            </a:prstGeom>
            <a:solidFill>
              <a:srgbClr val="D7EFF6"/>
            </a:solidFill>
            <a:ln>
              <a:noFill/>
            </a:ln>
            <a:effectLst>
              <a:outerShdw blurRad="57150" rotWithShape="0" algn="bl">
                <a:srgbClr val="000000">
                  <a:alpha val="26000"/>
                </a:srgbClr>
              </a:outerShdw>
            </a:effectLst>
          </p:spPr>
          <p:txBody>
            <a:bodyPr anchorCtr="0" anchor="ctr" bIns="243800" lIns="243800" spcFirstLastPara="1" rIns="243800" wrap="square" tIns="243800">
              <a:noAutofit/>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APP</a:t>
              </a:r>
              <a:endParaRPr b="1" sz="1300">
                <a:solidFill>
                  <a:schemeClr val="dk1"/>
                </a:solidFill>
                <a:latin typeface="Montserrat"/>
                <a:ea typeface="Montserrat"/>
                <a:cs typeface="Montserrat"/>
                <a:sym typeface="Montserrat"/>
              </a:endParaRPr>
            </a:p>
          </p:txBody>
        </p:sp>
      </p:grpSp>
      <p:grpSp>
        <p:nvGrpSpPr>
          <p:cNvPr id="802" name="Google Shape;802;p101"/>
          <p:cNvGrpSpPr/>
          <p:nvPr/>
        </p:nvGrpSpPr>
        <p:grpSpPr>
          <a:xfrm>
            <a:off x="1844973" y="7022162"/>
            <a:ext cx="2320778" cy="1880207"/>
            <a:chOff x="3714575" y="2571750"/>
            <a:chExt cx="1472575" cy="1193025"/>
          </a:xfrm>
        </p:grpSpPr>
        <p:sp>
          <p:nvSpPr>
            <p:cNvPr id="803" name="Google Shape;803;p101"/>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804" name="Google Shape;804;p101"/>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805" name="Google Shape;805;p101"/>
          <p:cNvSpPr txBox="1"/>
          <p:nvPr/>
        </p:nvSpPr>
        <p:spPr>
          <a:xfrm>
            <a:off x="11502038" y="2536413"/>
            <a:ext cx="11394300" cy="45498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Clr>
                <a:schemeClr val="dk1"/>
              </a:buClr>
              <a:buSzPts val="2900"/>
              <a:buFont typeface="Arial"/>
              <a:buNone/>
            </a:pP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Clr>
                <a:schemeClr val="dk1"/>
              </a:buClr>
              <a:buSzPts val="2900"/>
              <a:buFont typeface="Arial"/>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"rating_id"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5313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Clr>
                <a:schemeClr val="dk1"/>
              </a:buClr>
              <a:buSzPts val="2900"/>
              <a:buFont typeface="Arial"/>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"user_id"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Clr>
                <a:schemeClr val="dk1"/>
              </a:buClr>
              <a:buSzPts val="2900"/>
              <a:buFont typeface="Arial"/>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"stars"</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4</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Clr>
                <a:schemeClr val="dk1"/>
              </a:buClr>
              <a:buSzPts val="2900"/>
              <a:buFont typeface="Arial"/>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"route_id"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6975</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Clr>
                <a:schemeClr val="dk1"/>
              </a:buClr>
              <a:buSzPts val="2900"/>
              <a:buFont typeface="Arial"/>
              <a:buNone/>
            </a:pPr>
            <a:r>
              <a:rPr lang="en-US" sz="3000">
                <a:solidFill>
                  <a:schemeClr val="accent1"/>
                </a:solidFill>
                <a:latin typeface="Source Code Pro"/>
                <a:ea typeface="Source Code Pro"/>
                <a:cs typeface="Source Code Pro"/>
                <a:sym typeface="Source Code Pro"/>
              </a:rPr>
              <a:t> "rating_time"</a:t>
            </a:r>
            <a:r>
              <a:rPr lang="en-US" sz="3000">
                <a:latin typeface="Source Code Pro"/>
                <a:ea typeface="Source Code Pro"/>
                <a:cs typeface="Source Code Pro"/>
                <a:sym typeface="Source Code Pro"/>
              </a:rPr>
              <a:t>: 1519304105213,</a:t>
            </a:r>
            <a:endParaRPr sz="3000">
              <a:latin typeface="Source Code Pro"/>
              <a:ea typeface="Source Code Pro"/>
              <a:cs typeface="Source Code Pro"/>
              <a:sym typeface="Source Code Pro"/>
            </a:endParaRPr>
          </a:p>
          <a:p>
            <a:pPr indent="0" lvl="0" marL="0" rtl="0" algn="l">
              <a:spcBef>
                <a:spcPts val="0"/>
              </a:spcBef>
              <a:spcAft>
                <a:spcPts val="0"/>
              </a:spcAft>
              <a:buClr>
                <a:schemeClr val="dk1"/>
              </a:buClr>
              <a:buSzPts val="2900"/>
              <a:buFont typeface="Arial"/>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"channel"</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"web"</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Clr>
                <a:schemeClr val="dk1"/>
              </a:buClr>
              <a:buSzPts val="2900"/>
              <a:buFont typeface="Arial"/>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"message"</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"worst. flight. ever. #neveragain"</a:t>
            </a:r>
            <a:endParaRPr sz="3000">
              <a:latin typeface="Source Code Pro"/>
              <a:ea typeface="Source Code Pro"/>
              <a:cs typeface="Source Code Pro"/>
              <a:sym typeface="Source Code Pro"/>
            </a:endParaRPr>
          </a:p>
          <a:p>
            <a:pPr indent="0" lvl="0" marL="0" rtl="0" algn="l">
              <a:spcBef>
                <a:spcPts val="0"/>
              </a:spcBef>
              <a:spcAft>
                <a:spcPts val="0"/>
              </a:spcAft>
              <a:buClr>
                <a:schemeClr val="dk1"/>
              </a:buClr>
              <a:buSzPts val="2900"/>
              <a:buFont typeface="Arial"/>
              <a:buNone/>
            </a:pPr>
            <a:r>
              <a:rPr lang="en-US" sz="3000">
                <a:latin typeface="Source Code Pro"/>
                <a:ea typeface="Source Code Pro"/>
                <a:cs typeface="Source Code Pro"/>
                <a:sym typeface="Source Code Pro"/>
              </a:rPr>
              <a:t>}</a:t>
            </a:r>
            <a:endParaRPr sz="3000">
              <a:solidFill>
                <a:srgbClr val="C5832E"/>
              </a:solidFill>
              <a:latin typeface="Source Code Pro"/>
              <a:ea typeface="Source Code Pro"/>
              <a:cs typeface="Source Code Pro"/>
              <a:sym typeface="Source Code Pro"/>
            </a:endParaRPr>
          </a:p>
        </p:txBody>
      </p:sp>
      <p:sp>
        <p:nvSpPr>
          <p:cNvPr id="806" name="Google Shape;806;p101"/>
          <p:cNvSpPr txBox="1"/>
          <p:nvPr/>
        </p:nvSpPr>
        <p:spPr>
          <a:xfrm>
            <a:off x="11502038" y="7673188"/>
            <a:ext cx="11394300" cy="35064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"user_id"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"name"</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"Joanna Smith"</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solidFill>
                  <a:schemeClr val="accent1"/>
                </a:solidFill>
                <a:latin typeface="Source Code Pro"/>
                <a:ea typeface="Source Code Pro"/>
                <a:cs typeface="Source Code Pro"/>
                <a:sym typeface="Source Code Pro"/>
              </a:rPr>
              <a:t> "email"</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"j.smith@foo.com"</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"vip_status"</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"platinum"</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a:t>
            </a:r>
            <a:endParaRPr sz="2800">
              <a:latin typeface="Source Code Pro"/>
              <a:ea typeface="Source Code Pro"/>
              <a:cs typeface="Source Code Pro"/>
              <a:sym typeface="Source Code Pr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102"/>
          <p:cNvPicPr preferRelativeResize="0"/>
          <p:nvPr/>
        </p:nvPicPr>
        <p:blipFill>
          <a:blip r:embed="rId3">
            <a:alphaModFix/>
          </a:blip>
          <a:stretch>
            <a:fillRect/>
          </a:stretch>
        </p:blipFill>
        <p:spPr>
          <a:xfrm>
            <a:off x="8147113" y="5064938"/>
            <a:ext cx="2177050" cy="3506300"/>
          </a:xfrm>
          <a:prstGeom prst="rect">
            <a:avLst/>
          </a:prstGeom>
          <a:noFill/>
          <a:ln>
            <a:noFill/>
          </a:ln>
        </p:spPr>
      </p:pic>
      <p:cxnSp>
        <p:nvCxnSpPr>
          <p:cNvPr id="812" name="Google Shape;812;p102"/>
          <p:cNvCxnSpPr/>
          <p:nvPr/>
        </p:nvCxnSpPr>
        <p:spPr>
          <a:xfrm>
            <a:off x="5540088" y="5254800"/>
            <a:ext cx="1590000" cy="0"/>
          </a:xfrm>
          <a:prstGeom prst="straightConnector1">
            <a:avLst/>
          </a:prstGeom>
          <a:noFill/>
          <a:ln cap="flat" cmpd="sng" w="28575">
            <a:solidFill>
              <a:schemeClr val="dk1"/>
            </a:solidFill>
            <a:prstDash val="solid"/>
            <a:round/>
            <a:headEnd len="med" w="med" type="none"/>
            <a:tailEnd len="med" w="med" type="triangle"/>
          </a:ln>
        </p:spPr>
      </p:cxnSp>
      <p:sp>
        <p:nvSpPr>
          <p:cNvPr id="813" name="Google Shape;813;p102"/>
          <p:cNvSpPr txBox="1"/>
          <p:nvPr/>
        </p:nvSpPr>
        <p:spPr>
          <a:xfrm>
            <a:off x="1691806" y="9090468"/>
            <a:ext cx="26271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solidFill>
                  <a:schemeClr val="dk1"/>
                </a:solidFill>
                <a:latin typeface="Montserrat SemiBold"/>
                <a:ea typeface="Montserrat SemiBold"/>
                <a:cs typeface="Montserrat SemiBold"/>
                <a:sym typeface="Montserrat SemiBold"/>
              </a:rPr>
              <a:t>User Data</a:t>
            </a:r>
            <a:endParaRPr sz="2200">
              <a:solidFill>
                <a:schemeClr val="dk1"/>
              </a:solidFill>
              <a:latin typeface="Montserrat SemiBold"/>
              <a:ea typeface="Montserrat SemiBold"/>
              <a:cs typeface="Montserrat SemiBold"/>
              <a:sym typeface="Montserrat SemiBold"/>
            </a:endParaRPr>
          </a:p>
        </p:txBody>
      </p:sp>
      <p:cxnSp>
        <p:nvCxnSpPr>
          <p:cNvPr id="814" name="Google Shape;814;p102"/>
          <p:cNvCxnSpPr/>
          <p:nvPr/>
        </p:nvCxnSpPr>
        <p:spPr>
          <a:xfrm>
            <a:off x="5540088" y="7673188"/>
            <a:ext cx="1590000" cy="0"/>
          </a:xfrm>
          <a:prstGeom prst="straightConnector1">
            <a:avLst/>
          </a:prstGeom>
          <a:noFill/>
          <a:ln cap="flat" cmpd="sng" w="28575">
            <a:solidFill>
              <a:schemeClr val="dk1"/>
            </a:solidFill>
            <a:prstDash val="solid"/>
            <a:round/>
            <a:headEnd len="med" w="med" type="none"/>
            <a:tailEnd len="med" w="med" type="triangle"/>
          </a:ln>
        </p:spPr>
      </p:cxnSp>
      <p:grpSp>
        <p:nvGrpSpPr>
          <p:cNvPr id="815" name="Google Shape;815;p102"/>
          <p:cNvGrpSpPr/>
          <p:nvPr/>
        </p:nvGrpSpPr>
        <p:grpSpPr>
          <a:xfrm>
            <a:off x="1487667" y="4498075"/>
            <a:ext cx="3035396" cy="1513436"/>
            <a:chOff x="372375" y="484575"/>
            <a:chExt cx="1593300" cy="838562"/>
          </a:xfrm>
        </p:grpSpPr>
        <p:sp>
          <p:nvSpPr>
            <p:cNvPr id="816" name="Google Shape;816;p102"/>
            <p:cNvSpPr/>
            <p:nvPr/>
          </p:nvSpPr>
          <p:spPr>
            <a:xfrm>
              <a:off x="372375" y="484575"/>
              <a:ext cx="1593300" cy="804000"/>
            </a:xfrm>
            <a:prstGeom prst="roundRect">
              <a:avLst>
                <a:gd fmla="val 4202" name="adj"/>
              </a:avLst>
            </a:prstGeom>
            <a:solidFill>
              <a:srgbClr val="A7DEEB"/>
            </a:solidFill>
            <a:ln>
              <a:noFill/>
            </a:ln>
          </p:spPr>
          <p:txBody>
            <a:bodyPr anchorCtr="0" anchor="ctr" bIns="609600" lIns="243800" spcFirstLastPara="1" rIns="243800" wrap="square" tIns="243800">
              <a:noAutofit/>
            </a:bodyPr>
            <a:lstStyle/>
            <a:p>
              <a:pPr indent="0" lvl="0" marL="0" rtl="0" algn="ctr">
                <a:spcBef>
                  <a:spcPts val="0"/>
                </a:spcBef>
                <a:spcAft>
                  <a:spcPts val="0"/>
                </a:spcAft>
                <a:buNone/>
              </a:pPr>
              <a:r>
                <a:rPr lang="en-US" sz="1600">
                  <a:solidFill>
                    <a:schemeClr val="dk1"/>
                  </a:solidFill>
                  <a:latin typeface="Montserrat SemiBold"/>
                  <a:ea typeface="Montserrat SemiBold"/>
                  <a:cs typeface="Montserrat SemiBold"/>
                  <a:sym typeface="Montserrat SemiBold"/>
                </a:rPr>
                <a:t>RATING EVENTS</a:t>
              </a:r>
              <a:endParaRPr sz="1600">
                <a:solidFill>
                  <a:schemeClr val="dk1"/>
                </a:solidFill>
                <a:latin typeface="Montserrat SemiBold"/>
                <a:ea typeface="Montserrat SemiBold"/>
                <a:cs typeface="Montserrat SemiBold"/>
                <a:sym typeface="Montserrat SemiBold"/>
              </a:endParaRPr>
            </a:p>
          </p:txBody>
        </p:sp>
        <p:sp>
          <p:nvSpPr>
            <p:cNvPr id="817" name="Google Shape;817;p102"/>
            <p:cNvSpPr/>
            <p:nvPr/>
          </p:nvSpPr>
          <p:spPr>
            <a:xfrm>
              <a:off x="640863" y="1046837"/>
              <a:ext cx="1056300" cy="276300"/>
            </a:xfrm>
            <a:prstGeom prst="rect">
              <a:avLst/>
            </a:prstGeom>
            <a:solidFill>
              <a:srgbClr val="D7EFF6"/>
            </a:solidFill>
            <a:ln>
              <a:noFill/>
            </a:ln>
            <a:effectLst>
              <a:outerShdw blurRad="57150" rotWithShape="0" algn="bl">
                <a:srgbClr val="000000">
                  <a:alpha val="26000"/>
                </a:srgbClr>
              </a:outerShdw>
            </a:effectLst>
          </p:spPr>
          <p:txBody>
            <a:bodyPr anchorCtr="0" anchor="ctr" bIns="243800" lIns="243800" spcFirstLastPara="1" rIns="243800" wrap="square" tIns="243800">
              <a:noAutofit/>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APP</a:t>
              </a:r>
              <a:endParaRPr b="1" sz="1300">
                <a:solidFill>
                  <a:schemeClr val="dk1"/>
                </a:solidFill>
                <a:latin typeface="Montserrat"/>
                <a:ea typeface="Montserrat"/>
                <a:cs typeface="Montserrat"/>
                <a:sym typeface="Montserrat"/>
              </a:endParaRPr>
            </a:p>
          </p:txBody>
        </p:sp>
      </p:grpSp>
      <p:grpSp>
        <p:nvGrpSpPr>
          <p:cNvPr id="818" name="Google Shape;818;p102"/>
          <p:cNvGrpSpPr/>
          <p:nvPr/>
        </p:nvGrpSpPr>
        <p:grpSpPr>
          <a:xfrm>
            <a:off x="1844973" y="7022162"/>
            <a:ext cx="2320778" cy="1880207"/>
            <a:chOff x="3714575" y="2571750"/>
            <a:chExt cx="1472575" cy="1193025"/>
          </a:xfrm>
        </p:grpSpPr>
        <p:sp>
          <p:nvSpPr>
            <p:cNvPr id="819" name="Google Shape;819;p102"/>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820" name="Google Shape;820;p102"/>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821" name="Google Shape;821;p102"/>
          <p:cNvSpPr txBox="1"/>
          <p:nvPr/>
        </p:nvSpPr>
        <p:spPr>
          <a:xfrm>
            <a:off x="11502038" y="2536413"/>
            <a:ext cx="11394300" cy="45498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"rating_id"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5313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"user_id"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"stars"</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4</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"route_id"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6975</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solidFill>
                  <a:schemeClr val="accent1"/>
                </a:solidFill>
                <a:latin typeface="Source Code Pro"/>
                <a:ea typeface="Source Code Pro"/>
                <a:cs typeface="Source Code Pro"/>
                <a:sym typeface="Source Code Pro"/>
              </a:rPr>
              <a:t> "rating_time"</a:t>
            </a:r>
            <a:r>
              <a:rPr lang="en-US" sz="3000">
                <a:latin typeface="Source Code Pro"/>
                <a:ea typeface="Source Code Pro"/>
                <a:cs typeface="Source Code Pro"/>
                <a:sym typeface="Source Code Pro"/>
              </a:rPr>
              <a:t>: 1519304105213,</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"channel"</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"web"</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"message"</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"worst. flight. ever. #neveragain"</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a:t>
            </a:r>
            <a:endParaRPr sz="3000">
              <a:solidFill>
                <a:srgbClr val="C5832E"/>
              </a:solidFill>
              <a:latin typeface="Source Code Pro"/>
              <a:ea typeface="Source Code Pro"/>
              <a:cs typeface="Source Code Pro"/>
              <a:sym typeface="Source Code Pro"/>
            </a:endParaRPr>
          </a:p>
        </p:txBody>
      </p:sp>
      <p:sp>
        <p:nvSpPr>
          <p:cNvPr id="822" name="Google Shape;822;p102"/>
          <p:cNvSpPr txBox="1"/>
          <p:nvPr/>
        </p:nvSpPr>
        <p:spPr>
          <a:xfrm>
            <a:off x="11502038" y="7673188"/>
            <a:ext cx="11394300" cy="35064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"user_id"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"name"</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"Joanna Smith"</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solidFill>
                  <a:schemeClr val="accent1"/>
                </a:solidFill>
                <a:latin typeface="Source Code Pro"/>
                <a:ea typeface="Source Code Pro"/>
                <a:cs typeface="Source Code Pro"/>
                <a:sym typeface="Source Code Pro"/>
              </a:rPr>
              <a:t> "email"</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"j.smith@foo.com"</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"vip_status"</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"platinum"</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a:t>
            </a:r>
            <a:endParaRPr sz="2800">
              <a:latin typeface="Source Code Pro"/>
              <a:ea typeface="Source Code Pro"/>
              <a:cs typeface="Source Code Pro"/>
              <a:sym typeface="Source Code Pro"/>
            </a:endParaRPr>
          </a:p>
        </p:txBody>
      </p:sp>
      <p:sp>
        <p:nvSpPr>
          <p:cNvPr id="823" name="Google Shape;823;p102"/>
          <p:cNvSpPr/>
          <p:nvPr/>
        </p:nvSpPr>
        <p:spPr>
          <a:xfrm>
            <a:off x="1487675" y="6740388"/>
            <a:ext cx="3035400" cy="2912700"/>
          </a:xfrm>
          <a:prstGeom prst="rect">
            <a:avLst/>
          </a:prstGeom>
          <a:solidFill>
            <a:srgbClr val="FFC40D">
              <a:alpha val="168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02"/>
          <p:cNvSpPr/>
          <p:nvPr/>
        </p:nvSpPr>
        <p:spPr>
          <a:xfrm>
            <a:off x="11502050" y="7673188"/>
            <a:ext cx="11394300" cy="3506400"/>
          </a:xfrm>
          <a:prstGeom prst="rect">
            <a:avLst/>
          </a:prstGeom>
          <a:solidFill>
            <a:srgbClr val="FFC40D">
              <a:alpha val="168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grpSp>
        <p:nvGrpSpPr>
          <p:cNvPr id="829" name="Google Shape;829;p103"/>
          <p:cNvGrpSpPr/>
          <p:nvPr/>
        </p:nvGrpSpPr>
        <p:grpSpPr>
          <a:xfrm>
            <a:off x="4980454" y="3991720"/>
            <a:ext cx="4432451" cy="3591005"/>
            <a:chOff x="3714575" y="2571750"/>
            <a:chExt cx="1472575" cy="1193025"/>
          </a:xfrm>
        </p:grpSpPr>
        <p:sp>
          <p:nvSpPr>
            <p:cNvPr id="830" name="Google Shape;830;p103"/>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831" name="Google Shape;831;p103"/>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pic>
        <p:nvPicPr>
          <p:cNvPr id="832" name="Google Shape;832;p103"/>
          <p:cNvPicPr preferRelativeResize="0"/>
          <p:nvPr/>
        </p:nvPicPr>
        <p:blipFill>
          <a:blip r:embed="rId3">
            <a:alphaModFix/>
          </a:blip>
          <a:stretch>
            <a:fillRect/>
          </a:stretch>
        </p:blipFill>
        <p:spPr>
          <a:xfrm>
            <a:off x="17226513" y="3920013"/>
            <a:ext cx="2177050" cy="3506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04"/>
          <p:cNvSpPr txBox="1"/>
          <p:nvPr/>
        </p:nvSpPr>
        <p:spPr>
          <a:xfrm>
            <a:off x="7270650" y="5465850"/>
            <a:ext cx="9842700" cy="27843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4000">
                <a:latin typeface="Source Code Pro"/>
                <a:ea typeface="Source Code Pro"/>
                <a:cs typeface="Source Code Pro"/>
                <a:sym typeface="Source Code Pro"/>
              </a:rPr>
              <a:t>SELECT</a:t>
            </a:r>
            <a:r>
              <a:rPr lang="en-US" sz="4000">
                <a:latin typeface="Source Code Pro"/>
                <a:ea typeface="Source Code Pro"/>
                <a:cs typeface="Source Code Pro"/>
                <a:sym typeface="Source Code Pro"/>
              </a:rPr>
              <a:t> </a:t>
            </a:r>
            <a:r>
              <a:rPr lang="en-US" sz="4000">
                <a:solidFill>
                  <a:srgbClr val="D8365D"/>
                </a:solidFill>
                <a:latin typeface="Source Code Pro"/>
                <a:ea typeface="Source Code Pro"/>
                <a:cs typeface="Source Code Pro"/>
                <a:sym typeface="Source Code Pro"/>
              </a:rPr>
              <a:t>*</a:t>
            </a:r>
            <a:endParaRPr sz="4000">
              <a:solidFill>
                <a:srgbClr val="D8365D"/>
              </a:solidFill>
              <a:latin typeface="Source Code Pro"/>
              <a:ea typeface="Source Code Pro"/>
              <a:cs typeface="Source Code Pro"/>
              <a:sym typeface="Source Code Pro"/>
            </a:endParaRPr>
          </a:p>
          <a:p>
            <a:pPr indent="0" lvl="0" marL="0" rtl="0" algn="l">
              <a:spcBef>
                <a:spcPts val="0"/>
              </a:spcBef>
              <a:spcAft>
                <a:spcPts val="0"/>
              </a:spcAft>
              <a:buNone/>
            </a:pPr>
            <a:r>
              <a:rPr lang="en-US" sz="4000">
                <a:latin typeface="Source Code Pro"/>
                <a:ea typeface="Source Code Pro"/>
                <a:cs typeface="Source Code Pro"/>
                <a:sym typeface="Source Code Pro"/>
              </a:rPr>
              <a:t>FROM</a:t>
            </a:r>
            <a:r>
              <a:rPr lang="en-US" sz="4000">
                <a:latin typeface="Source Code Pro"/>
                <a:ea typeface="Source Code Pro"/>
                <a:cs typeface="Source Code Pro"/>
                <a:sym typeface="Source Code Pro"/>
              </a:rPr>
              <a:t> </a:t>
            </a:r>
            <a:r>
              <a:rPr lang="en-US" sz="4000">
                <a:solidFill>
                  <a:srgbClr val="D8365D"/>
                </a:solidFill>
                <a:latin typeface="Source Code Pro"/>
                <a:ea typeface="Source Code Pro"/>
                <a:cs typeface="Source Code Pro"/>
                <a:sym typeface="Source Code Pro"/>
              </a:rPr>
              <a:t>my_table</a:t>
            </a:r>
            <a:endParaRPr sz="4000">
              <a:solidFill>
                <a:srgbClr val="D8365D"/>
              </a:solidFill>
              <a:latin typeface="Source Code Pro"/>
              <a:ea typeface="Source Code Pro"/>
              <a:cs typeface="Source Code Pro"/>
              <a:sym typeface="Source Code Pro"/>
            </a:endParaRPr>
          </a:p>
          <a:p>
            <a:pPr indent="0" lvl="0" marL="0" rtl="0" algn="l">
              <a:spcBef>
                <a:spcPts val="0"/>
              </a:spcBef>
              <a:spcAft>
                <a:spcPts val="0"/>
              </a:spcAft>
              <a:buNone/>
            </a:pPr>
            <a:r>
              <a:rPr lang="en-US" sz="4000">
                <a:latin typeface="Source Code Pro"/>
                <a:ea typeface="Source Code Pro"/>
                <a:cs typeface="Source Code Pro"/>
                <a:sym typeface="Source Code Pro"/>
              </a:rPr>
              <a:t>WHERE</a:t>
            </a:r>
            <a:r>
              <a:rPr lang="en-US" sz="4000">
                <a:latin typeface="Source Code Pro"/>
                <a:ea typeface="Source Code Pro"/>
                <a:cs typeface="Source Code Pro"/>
                <a:sym typeface="Source Code Pro"/>
              </a:rPr>
              <a:t> </a:t>
            </a:r>
            <a:r>
              <a:rPr lang="en-US" sz="4000">
                <a:solidFill>
                  <a:srgbClr val="D8365D"/>
                </a:solidFill>
                <a:latin typeface="Source Code Pro"/>
                <a:ea typeface="Source Code Pro"/>
                <a:cs typeface="Source Code Pro"/>
                <a:sym typeface="Source Code Pro"/>
              </a:rPr>
              <a:t>ts_col </a:t>
            </a:r>
            <a:r>
              <a:rPr lang="en-US" sz="4000">
                <a:latin typeface="Source Code Pro"/>
                <a:ea typeface="Source Code Pro"/>
                <a:cs typeface="Source Code Pro"/>
                <a:sym typeface="Source Code Pro"/>
              </a:rPr>
              <a:t>&gt; </a:t>
            </a:r>
            <a:r>
              <a:rPr lang="en-US" sz="4000">
                <a:solidFill>
                  <a:schemeClr val="accent1"/>
                </a:solidFill>
                <a:latin typeface="Source Code Pro"/>
                <a:ea typeface="Source Code Pro"/>
                <a:cs typeface="Source Code Pro"/>
                <a:sym typeface="Source Code Pro"/>
              </a:rPr>
              <a:t>previous ts</a:t>
            </a:r>
            <a:endParaRPr sz="4000">
              <a:solidFill>
                <a:srgbClr val="C5832E"/>
              </a:solidFill>
              <a:latin typeface="Source Code Pro"/>
              <a:ea typeface="Source Code Pro"/>
              <a:cs typeface="Source Code Pro"/>
              <a:sym typeface="Source Code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8"/>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Introduction to Streaming Data Pipelines</a:t>
            </a:r>
            <a:endParaRPr/>
          </a:p>
        </p:txBody>
      </p:sp>
      <p:sp>
        <p:nvSpPr>
          <p:cNvPr id="479" name="Google Shape;479;p78"/>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grpSp>
        <p:nvGrpSpPr>
          <p:cNvPr id="842" name="Google Shape;842;p105"/>
          <p:cNvGrpSpPr/>
          <p:nvPr/>
        </p:nvGrpSpPr>
        <p:grpSpPr>
          <a:xfrm>
            <a:off x="4980454" y="3991720"/>
            <a:ext cx="4432451" cy="3591005"/>
            <a:chOff x="3714575" y="2571750"/>
            <a:chExt cx="1472575" cy="1193025"/>
          </a:xfrm>
        </p:grpSpPr>
        <p:sp>
          <p:nvSpPr>
            <p:cNvPr id="843" name="Google Shape;843;p105"/>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844" name="Google Shape;844;p105"/>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pic>
        <p:nvPicPr>
          <p:cNvPr id="845" name="Google Shape;845;p105"/>
          <p:cNvPicPr preferRelativeResize="0"/>
          <p:nvPr/>
        </p:nvPicPr>
        <p:blipFill>
          <a:blip r:embed="rId3">
            <a:alphaModFix/>
          </a:blip>
          <a:stretch>
            <a:fillRect/>
          </a:stretch>
        </p:blipFill>
        <p:spPr>
          <a:xfrm>
            <a:off x="17226513" y="3920013"/>
            <a:ext cx="2177050" cy="3506300"/>
          </a:xfrm>
          <a:prstGeom prst="rect">
            <a:avLst/>
          </a:prstGeom>
          <a:noFill/>
          <a:ln>
            <a:noFill/>
          </a:ln>
        </p:spPr>
      </p:pic>
      <p:sp>
        <p:nvSpPr>
          <p:cNvPr id="846" name="Google Shape;846;p105"/>
          <p:cNvSpPr txBox="1"/>
          <p:nvPr/>
        </p:nvSpPr>
        <p:spPr>
          <a:xfrm>
            <a:off x="5467825" y="554976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47" name="Google Shape;847;p105"/>
          <p:cNvSpPr txBox="1"/>
          <p:nvPr/>
        </p:nvSpPr>
        <p:spPr>
          <a:xfrm>
            <a:off x="5467825" y="6177373"/>
            <a:ext cx="3457800" cy="4737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grpSp>
        <p:nvGrpSpPr>
          <p:cNvPr id="852" name="Google Shape;852;p106"/>
          <p:cNvGrpSpPr/>
          <p:nvPr/>
        </p:nvGrpSpPr>
        <p:grpSpPr>
          <a:xfrm>
            <a:off x="4980454" y="3991720"/>
            <a:ext cx="4432451" cy="3591005"/>
            <a:chOff x="3714575" y="2571750"/>
            <a:chExt cx="1472575" cy="1193025"/>
          </a:xfrm>
        </p:grpSpPr>
        <p:sp>
          <p:nvSpPr>
            <p:cNvPr id="853" name="Google Shape;853;p106"/>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854" name="Google Shape;854;p106"/>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855" name="Google Shape;855;p106"/>
          <p:cNvSpPr txBox="1"/>
          <p:nvPr/>
        </p:nvSpPr>
        <p:spPr>
          <a:xfrm>
            <a:off x="17226525"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56" name="Google Shape;856;p106"/>
          <p:cNvSpPr txBox="1"/>
          <p:nvPr/>
        </p:nvSpPr>
        <p:spPr>
          <a:xfrm>
            <a:off x="18142513"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857" name="Google Shape;857;p106"/>
          <p:cNvCxnSpPr/>
          <p:nvPr/>
        </p:nvCxnSpPr>
        <p:spPr>
          <a:xfrm>
            <a:off x="10169775" y="6024675"/>
            <a:ext cx="6423600" cy="0"/>
          </a:xfrm>
          <a:prstGeom prst="straightConnector1">
            <a:avLst/>
          </a:prstGeom>
          <a:noFill/>
          <a:ln cap="flat" cmpd="sng" w="28575">
            <a:solidFill>
              <a:schemeClr val="dk1"/>
            </a:solidFill>
            <a:prstDash val="solid"/>
            <a:round/>
            <a:headEnd len="med" w="med" type="none"/>
            <a:tailEnd len="med" w="med" type="triangle"/>
          </a:ln>
        </p:spPr>
      </p:cxnSp>
      <p:pic>
        <p:nvPicPr>
          <p:cNvPr id="858" name="Google Shape;858;p106"/>
          <p:cNvPicPr preferRelativeResize="0"/>
          <p:nvPr/>
        </p:nvPicPr>
        <p:blipFill>
          <a:blip r:embed="rId3">
            <a:alphaModFix/>
          </a:blip>
          <a:stretch>
            <a:fillRect/>
          </a:stretch>
        </p:blipFill>
        <p:spPr>
          <a:xfrm>
            <a:off x="17226513" y="3920013"/>
            <a:ext cx="2177050" cy="3506300"/>
          </a:xfrm>
          <a:prstGeom prst="rect">
            <a:avLst/>
          </a:prstGeom>
          <a:noFill/>
          <a:ln>
            <a:noFill/>
          </a:ln>
        </p:spPr>
      </p:pic>
      <p:sp>
        <p:nvSpPr>
          <p:cNvPr id="859" name="Google Shape;859;p106"/>
          <p:cNvSpPr txBox="1"/>
          <p:nvPr/>
        </p:nvSpPr>
        <p:spPr>
          <a:xfrm>
            <a:off x="5467825" y="554976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60" name="Google Shape;860;p106"/>
          <p:cNvSpPr txBox="1"/>
          <p:nvPr/>
        </p:nvSpPr>
        <p:spPr>
          <a:xfrm>
            <a:off x="5467825" y="6177373"/>
            <a:ext cx="3457800" cy="4737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861" name="Google Shape;861;p106"/>
          <p:cNvCxnSpPr/>
          <p:nvPr/>
        </p:nvCxnSpPr>
        <p:spPr>
          <a:xfrm flipH="1">
            <a:off x="3922263" y="5316063"/>
            <a:ext cx="1885500" cy="4800"/>
          </a:xfrm>
          <a:prstGeom prst="straightConnector1">
            <a:avLst/>
          </a:prstGeom>
          <a:noFill/>
          <a:ln cap="flat" cmpd="sng" w="114300">
            <a:solidFill>
              <a:schemeClr val="accent2"/>
            </a:solidFill>
            <a:prstDash val="solid"/>
            <a:round/>
            <a:headEnd len="sm" w="sm" type="none"/>
            <a:tailEnd len="sm" w="sm" type="none"/>
          </a:ln>
        </p:spPr>
      </p:cxnSp>
      <p:sp>
        <p:nvSpPr>
          <p:cNvPr id="862" name="Google Shape;862;p106"/>
          <p:cNvSpPr txBox="1"/>
          <p:nvPr/>
        </p:nvSpPr>
        <p:spPr>
          <a:xfrm>
            <a:off x="10169875" y="6512175"/>
            <a:ext cx="6423600" cy="18171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2800">
                <a:latin typeface="Source Code Pro"/>
                <a:ea typeface="Source Code Pro"/>
                <a:cs typeface="Source Code Pro"/>
                <a:sym typeface="Source Code Pro"/>
              </a:rPr>
              <a:t>SELECT </a:t>
            </a:r>
            <a:r>
              <a:rPr lang="en-US" sz="2800">
                <a:solidFill>
                  <a:srgbClr val="D8365D"/>
                </a:solidFill>
                <a:latin typeface="Source Code Pro"/>
                <a:ea typeface="Source Code Pro"/>
                <a:cs typeface="Source Code Pro"/>
                <a:sym typeface="Source Code Pro"/>
              </a:rPr>
              <a:t>*</a:t>
            </a:r>
            <a:endParaRPr sz="2800">
              <a:solidFill>
                <a:srgbClr val="D8365D"/>
              </a:solidFill>
              <a:latin typeface="Source Code Pro"/>
              <a:ea typeface="Source Code Pro"/>
              <a:cs typeface="Source Code Pro"/>
              <a:sym typeface="Source Code Pro"/>
            </a:endParaRPr>
          </a:p>
          <a:p>
            <a:pPr indent="0" lvl="0" marL="0" rtl="0" algn="l">
              <a:spcBef>
                <a:spcPts val="0"/>
              </a:spcBef>
              <a:spcAft>
                <a:spcPts val="0"/>
              </a:spcAft>
              <a:buNone/>
            </a:pPr>
            <a:r>
              <a:rPr lang="en-US" sz="2800">
                <a:latin typeface="Source Code Pro"/>
                <a:ea typeface="Source Code Pro"/>
                <a:cs typeface="Source Code Pro"/>
                <a:sym typeface="Source Code Pro"/>
              </a:rPr>
              <a:t>FROM </a:t>
            </a:r>
            <a:r>
              <a:rPr lang="en-US" sz="2800">
                <a:solidFill>
                  <a:srgbClr val="D8365D"/>
                </a:solidFill>
                <a:latin typeface="Source Code Pro"/>
                <a:ea typeface="Source Code Pro"/>
                <a:cs typeface="Source Code Pro"/>
                <a:sym typeface="Source Code Pro"/>
              </a:rPr>
              <a:t>my_table</a:t>
            </a:r>
            <a:endParaRPr sz="2800">
              <a:solidFill>
                <a:srgbClr val="D8365D"/>
              </a:solidFill>
              <a:latin typeface="Source Code Pro"/>
              <a:ea typeface="Source Code Pro"/>
              <a:cs typeface="Source Code Pro"/>
              <a:sym typeface="Source Code Pro"/>
            </a:endParaRPr>
          </a:p>
          <a:p>
            <a:pPr indent="0" lvl="0" marL="0" rtl="0" algn="l">
              <a:spcBef>
                <a:spcPts val="0"/>
              </a:spcBef>
              <a:spcAft>
                <a:spcPts val="0"/>
              </a:spcAft>
              <a:buNone/>
            </a:pPr>
            <a:r>
              <a:rPr lang="en-US" sz="2800">
                <a:latin typeface="Source Code Pro"/>
                <a:ea typeface="Source Code Pro"/>
                <a:cs typeface="Source Code Pro"/>
                <a:sym typeface="Source Code Pro"/>
              </a:rPr>
              <a:t>WHERE </a:t>
            </a:r>
            <a:r>
              <a:rPr lang="en-US" sz="2800">
                <a:solidFill>
                  <a:srgbClr val="D8365D"/>
                </a:solidFill>
                <a:latin typeface="Source Code Pro"/>
                <a:ea typeface="Source Code Pro"/>
                <a:cs typeface="Source Code Pro"/>
                <a:sym typeface="Source Code Pro"/>
              </a:rPr>
              <a:t>ts_col </a:t>
            </a:r>
            <a:r>
              <a:rPr lang="en-US" sz="2800">
                <a:latin typeface="Source Code Pro"/>
                <a:ea typeface="Source Code Pro"/>
                <a:cs typeface="Source Code Pro"/>
                <a:sym typeface="Source Code Pro"/>
              </a:rPr>
              <a:t>&gt; </a:t>
            </a:r>
            <a:r>
              <a:rPr lang="en-US" sz="2800">
                <a:solidFill>
                  <a:schemeClr val="accent1"/>
                </a:solidFill>
                <a:latin typeface="Source Code Pro"/>
                <a:ea typeface="Source Code Pro"/>
                <a:cs typeface="Source Code Pro"/>
                <a:sym typeface="Source Code Pro"/>
              </a:rPr>
              <a:t>previous ts</a:t>
            </a:r>
            <a:endParaRPr sz="2800">
              <a:solidFill>
                <a:srgbClr val="C5832E"/>
              </a:solidFill>
              <a:latin typeface="Source Code Pro"/>
              <a:ea typeface="Source Code Pro"/>
              <a:cs typeface="Source Code Pro"/>
              <a:sym typeface="Source Code Pr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grpSp>
        <p:nvGrpSpPr>
          <p:cNvPr id="867" name="Google Shape;867;p107"/>
          <p:cNvGrpSpPr/>
          <p:nvPr/>
        </p:nvGrpSpPr>
        <p:grpSpPr>
          <a:xfrm>
            <a:off x="4980454" y="3991720"/>
            <a:ext cx="4432451" cy="3591005"/>
            <a:chOff x="3714575" y="2571750"/>
            <a:chExt cx="1472575" cy="1193025"/>
          </a:xfrm>
        </p:grpSpPr>
        <p:sp>
          <p:nvSpPr>
            <p:cNvPr id="868" name="Google Shape;868;p107"/>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869" name="Google Shape;869;p107"/>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870" name="Google Shape;870;p107"/>
          <p:cNvSpPr txBox="1"/>
          <p:nvPr/>
        </p:nvSpPr>
        <p:spPr>
          <a:xfrm>
            <a:off x="17226525"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71" name="Google Shape;871;p107"/>
          <p:cNvSpPr txBox="1"/>
          <p:nvPr/>
        </p:nvSpPr>
        <p:spPr>
          <a:xfrm>
            <a:off x="18142513"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872" name="Google Shape;872;p107"/>
          <p:cNvCxnSpPr/>
          <p:nvPr/>
        </p:nvCxnSpPr>
        <p:spPr>
          <a:xfrm>
            <a:off x="10169775" y="6024675"/>
            <a:ext cx="6423600" cy="0"/>
          </a:xfrm>
          <a:prstGeom prst="straightConnector1">
            <a:avLst/>
          </a:prstGeom>
          <a:noFill/>
          <a:ln cap="flat" cmpd="sng" w="28575">
            <a:solidFill>
              <a:schemeClr val="dk1"/>
            </a:solidFill>
            <a:prstDash val="solid"/>
            <a:round/>
            <a:headEnd len="med" w="med" type="none"/>
            <a:tailEnd len="med" w="med" type="triangle"/>
          </a:ln>
        </p:spPr>
      </p:cxnSp>
      <p:pic>
        <p:nvPicPr>
          <p:cNvPr id="873" name="Google Shape;873;p107"/>
          <p:cNvPicPr preferRelativeResize="0"/>
          <p:nvPr/>
        </p:nvPicPr>
        <p:blipFill>
          <a:blip r:embed="rId3">
            <a:alphaModFix/>
          </a:blip>
          <a:stretch>
            <a:fillRect/>
          </a:stretch>
        </p:blipFill>
        <p:spPr>
          <a:xfrm>
            <a:off x="17226513" y="3920013"/>
            <a:ext cx="2177050" cy="3506300"/>
          </a:xfrm>
          <a:prstGeom prst="rect">
            <a:avLst/>
          </a:prstGeom>
          <a:noFill/>
          <a:ln>
            <a:noFill/>
          </a:ln>
        </p:spPr>
      </p:pic>
      <p:sp>
        <p:nvSpPr>
          <p:cNvPr id="874" name="Google Shape;874;p107"/>
          <p:cNvSpPr txBox="1"/>
          <p:nvPr/>
        </p:nvSpPr>
        <p:spPr>
          <a:xfrm>
            <a:off x="5467825" y="554976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75" name="Google Shape;875;p107"/>
          <p:cNvSpPr txBox="1"/>
          <p:nvPr/>
        </p:nvSpPr>
        <p:spPr>
          <a:xfrm>
            <a:off x="5467825" y="6177373"/>
            <a:ext cx="3457800" cy="4737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76" name="Google Shape;876;p107"/>
          <p:cNvSpPr txBox="1"/>
          <p:nvPr/>
        </p:nvSpPr>
        <p:spPr>
          <a:xfrm>
            <a:off x="5467825" y="707131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877" name="Google Shape;877;p107"/>
          <p:cNvCxnSpPr/>
          <p:nvPr/>
        </p:nvCxnSpPr>
        <p:spPr>
          <a:xfrm flipH="1">
            <a:off x="3922263" y="5316063"/>
            <a:ext cx="1885500" cy="4800"/>
          </a:xfrm>
          <a:prstGeom prst="straightConnector1">
            <a:avLst/>
          </a:prstGeom>
          <a:noFill/>
          <a:ln cap="flat" cmpd="sng" w="114300">
            <a:solidFill>
              <a:schemeClr val="accent2"/>
            </a:solidFill>
            <a:prstDash val="solid"/>
            <a:round/>
            <a:headEnd len="sm" w="sm" type="none"/>
            <a:tailEnd len="sm" w="sm" type="none"/>
          </a:ln>
        </p:spPr>
      </p:cxnSp>
      <p:sp>
        <p:nvSpPr>
          <p:cNvPr id="878" name="Google Shape;878;p107"/>
          <p:cNvSpPr txBox="1"/>
          <p:nvPr/>
        </p:nvSpPr>
        <p:spPr>
          <a:xfrm>
            <a:off x="10169875" y="6512175"/>
            <a:ext cx="6423600" cy="18171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2800">
                <a:latin typeface="Source Code Pro"/>
                <a:ea typeface="Source Code Pro"/>
                <a:cs typeface="Source Code Pro"/>
                <a:sym typeface="Source Code Pro"/>
              </a:rPr>
              <a:t>SELECT </a:t>
            </a:r>
            <a:r>
              <a:rPr lang="en-US" sz="2800">
                <a:solidFill>
                  <a:srgbClr val="D8365D"/>
                </a:solidFill>
                <a:latin typeface="Source Code Pro"/>
                <a:ea typeface="Source Code Pro"/>
                <a:cs typeface="Source Code Pro"/>
                <a:sym typeface="Source Code Pro"/>
              </a:rPr>
              <a:t>*</a:t>
            </a:r>
            <a:endParaRPr sz="2800">
              <a:solidFill>
                <a:srgbClr val="D8365D"/>
              </a:solidFill>
              <a:latin typeface="Source Code Pro"/>
              <a:ea typeface="Source Code Pro"/>
              <a:cs typeface="Source Code Pro"/>
              <a:sym typeface="Source Code Pro"/>
            </a:endParaRPr>
          </a:p>
          <a:p>
            <a:pPr indent="0" lvl="0" marL="0" rtl="0" algn="l">
              <a:spcBef>
                <a:spcPts val="0"/>
              </a:spcBef>
              <a:spcAft>
                <a:spcPts val="0"/>
              </a:spcAft>
              <a:buNone/>
            </a:pPr>
            <a:r>
              <a:rPr lang="en-US" sz="2800">
                <a:latin typeface="Source Code Pro"/>
                <a:ea typeface="Source Code Pro"/>
                <a:cs typeface="Source Code Pro"/>
                <a:sym typeface="Source Code Pro"/>
              </a:rPr>
              <a:t>FROM </a:t>
            </a:r>
            <a:r>
              <a:rPr lang="en-US" sz="2800">
                <a:solidFill>
                  <a:srgbClr val="D8365D"/>
                </a:solidFill>
                <a:latin typeface="Source Code Pro"/>
                <a:ea typeface="Source Code Pro"/>
                <a:cs typeface="Source Code Pro"/>
                <a:sym typeface="Source Code Pro"/>
              </a:rPr>
              <a:t>my_table</a:t>
            </a:r>
            <a:endParaRPr sz="2800">
              <a:solidFill>
                <a:srgbClr val="D8365D"/>
              </a:solidFill>
              <a:latin typeface="Source Code Pro"/>
              <a:ea typeface="Source Code Pro"/>
              <a:cs typeface="Source Code Pro"/>
              <a:sym typeface="Source Code Pro"/>
            </a:endParaRPr>
          </a:p>
          <a:p>
            <a:pPr indent="0" lvl="0" marL="0" rtl="0" algn="l">
              <a:spcBef>
                <a:spcPts val="0"/>
              </a:spcBef>
              <a:spcAft>
                <a:spcPts val="0"/>
              </a:spcAft>
              <a:buNone/>
            </a:pPr>
            <a:r>
              <a:rPr lang="en-US" sz="2800">
                <a:latin typeface="Source Code Pro"/>
                <a:ea typeface="Source Code Pro"/>
                <a:cs typeface="Source Code Pro"/>
                <a:sym typeface="Source Code Pro"/>
              </a:rPr>
              <a:t>WHERE </a:t>
            </a:r>
            <a:r>
              <a:rPr lang="en-US" sz="2800">
                <a:solidFill>
                  <a:srgbClr val="D8365D"/>
                </a:solidFill>
                <a:latin typeface="Source Code Pro"/>
                <a:ea typeface="Source Code Pro"/>
                <a:cs typeface="Source Code Pro"/>
                <a:sym typeface="Source Code Pro"/>
              </a:rPr>
              <a:t>ts_col </a:t>
            </a:r>
            <a:r>
              <a:rPr lang="en-US" sz="2800">
                <a:latin typeface="Source Code Pro"/>
                <a:ea typeface="Source Code Pro"/>
                <a:cs typeface="Source Code Pro"/>
                <a:sym typeface="Source Code Pro"/>
              </a:rPr>
              <a:t>&gt; </a:t>
            </a:r>
            <a:r>
              <a:rPr lang="en-US" sz="2800">
                <a:solidFill>
                  <a:schemeClr val="accent1"/>
                </a:solidFill>
                <a:latin typeface="Source Code Pro"/>
                <a:ea typeface="Source Code Pro"/>
                <a:cs typeface="Source Code Pro"/>
                <a:sym typeface="Source Code Pro"/>
              </a:rPr>
              <a:t>previous ts</a:t>
            </a:r>
            <a:endParaRPr sz="2800">
              <a:solidFill>
                <a:srgbClr val="C5832E"/>
              </a:solidFill>
              <a:latin typeface="Source Code Pro"/>
              <a:ea typeface="Source Code Pro"/>
              <a:cs typeface="Source Code Pro"/>
              <a:sym typeface="Source Code Pr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grpSp>
        <p:nvGrpSpPr>
          <p:cNvPr id="883" name="Google Shape;883;p108"/>
          <p:cNvGrpSpPr/>
          <p:nvPr/>
        </p:nvGrpSpPr>
        <p:grpSpPr>
          <a:xfrm>
            <a:off x="4980454" y="3991720"/>
            <a:ext cx="4432451" cy="3591005"/>
            <a:chOff x="3714575" y="2571750"/>
            <a:chExt cx="1472575" cy="1193025"/>
          </a:xfrm>
        </p:grpSpPr>
        <p:sp>
          <p:nvSpPr>
            <p:cNvPr id="884" name="Google Shape;884;p108"/>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885" name="Google Shape;885;p108"/>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886" name="Google Shape;886;p108"/>
          <p:cNvSpPr txBox="1"/>
          <p:nvPr/>
        </p:nvSpPr>
        <p:spPr>
          <a:xfrm>
            <a:off x="17226525"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87" name="Google Shape;887;p108"/>
          <p:cNvSpPr txBox="1"/>
          <p:nvPr/>
        </p:nvSpPr>
        <p:spPr>
          <a:xfrm>
            <a:off x="18142513"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888" name="Google Shape;888;p108"/>
          <p:cNvCxnSpPr/>
          <p:nvPr/>
        </p:nvCxnSpPr>
        <p:spPr>
          <a:xfrm>
            <a:off x="10169775" y="6024675"/>
            <a:ext cx="6423600" cy="0"/>
          </a:xfrm>
          <a:prstGeom prst="straightConnector1">
            <a:avLst/>
          </a:prstGeom>
          <a:noFill/>
          <a:ln cap="flat" cmpd="sng" w="28575">
            <a:solidFill>
              <a:schemeClr val="dk1"/>
            </a:solidFill>
            <a:prstDash val="solid"/>
            <a:round/>
            <a:headEnd len="med" w="med" type="none"/>
            <a:tailEnd len="med" w="med" type="triangle"/>
          </a:ln>
        </p:spPr>
      </p:cxnSp>
      <p:pic>
        <p:nvPicPr>
          <p:cNvPr id="889" name="Google Shape;889;p108"/>
          <p:cNvPicPr preferRelativeResize="0"/>
          <p:nvPr/>
        </p:nvPicPr>
        <p:blipFill>
          <a:blip r:embed="rId3">
            <a:alphaModFix/>
          </a:blip>
          <a:stretch>
            <a:fillRect/>
          </a:stretch>
        </p:blipFill>
        <p:spPr>
          <a:xfrm>
            <a:off x="17226513" y="3920013"/>
            <a:ext cx="2177050" cy="3506300"/>
          </a:xfrm>
          <a:prstGeom prst="rect">
            <a:avLst/>
          </a:prstGeom>
          <a:noFill/>
          <a:ln>
            <a:noFill/>
          </a:ln>
        </p:spPr>
      </p:pic>
      <p:sp>
        <p:nvSpPr>
          <p:cNvPr id="890" name="Google Shape;890;p108"/>
          <p:cNvSpPr txBox="1"/>
          <p:nvPr/>
        </p:nvSpPr>
        <p:spPr>
          <a:xfrm>
            <a:off x="5467825" y="554976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91" name="Google Shape;891;p108"/>
          <p:cNvSpPr txBox="1"/>
          <p:nvPr/>
        </p:nvSpPr>
        <p:spPr>
          <a:xfrm>
            <a:off x="5467825" y="6177373"/>
            <a:ext cx="3457800" cy="4737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92" name="Google Shape;892;p108"/>
          <p:cNvSpPr txBox="1"/>
          <p:nvPr/>
        </p:nvSpPr>
        <p:spPr>
          <a:xfrm>
            <a:off x="5467825" y="707131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893" name="Google Shape;893;p108"/>
          <p:cNvSpPr txBox="1"/>
          <p:nvPr/>
        </p:nvSpPr>
        <p:spPr>
          <a:xfrm>
            <a:off x="19058513"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894" name="Google Shape;894;p108"/>
          <p:cNvCxnSpPr/>
          <p:nvPr/>
        </p:nvCxnSpPr>
        <p:spPr>
          <a:xfrm flipH="1">
            <a:off x="3922263" y="6858788"/>
            <a:ext cx="1885500" cy="4800"/>
          </a:xfrm>
          <a:prstGeom prst="straightConnector1">
            <a:avLst/>
          </a:prstGeom>
          <a:noFill/>
          <a:ln cap="flat" cmpd="sng" w="114300">
            <a:solidFill>
              <a:schemeClr val="accent2"/>
            </a:solidFill>
            <a:prstDash val="solid"/>
            <a:round/>
            <a:headEnd len="sm" w="sm" type="none"/>
            <a:tailEnd len="sm" w="sm" type="none"/>
          </a:ln>
        </p:spPr>
      </p:cxnSp>
      <p:sp>
        <p:nvSpPr>
          <p:cNvPr id="895" name="Google Shape;895;p108"/>
          <p:cNvSpPr txBox="1"/>
          <p:nvPr/>
        </p:nvSpPr>
        <p:spPr>
          <a:xfrm>
            <a:off x="10169875" y="6512175"/>
            <a:ext cx="6423600" cy="18171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Clr>
                <a:schemeClr val="dk1"/>
              </a:buClr>
              <a:buSzPts val="2900"/>
              <a:buFont typeface="Arial"/>
              <a:buNone/>
            </a:pPr>
            <a:r>
              <a:rPr lang="en-US" sz="2800">
                <a:latin typeface="Source Code Pro"/>
                <a:ea typeface="Source Code Pro"/>
                <a:cs typeface="Source Code Pro"/>
                <a:sym typeface="Source Code Pro"/>
              </a:rPr>
              <a:t>SELECT </a:t>
            </a:r>
            <a:r>
              <a:rPr lang="en-US" sz="2800">
                <a:solidFill>
                  <a:srgbClr val="D8365D"/>
                </a:solidFill>
                <a:latin typeface="Source Code Pro"/>
                <a:ea typeface="Source Code Pro"/>
                <a:cs typeface="Source Code Pro"/>
                <a:sym typeface="Source Code Pro"/>
              </a:rPr>
              <a:t>*</a:t>
            </a:r>
            <a:endParaRPr sz="2800">
              <a:solidFill>
                <a:srgbClr val="D8365D"/>
              </a:solidFill>
              <a:latin typeface="Source Code Pro"/>
              <a:ea typeface="Source Code Pro"/>
              <a:cs typeface="Source Code Pro"/>
              <a:sym typeface="Source Code Pro"/>
            </a:endParaRPr>
          </a:p>
          <a:p>
            <a:pPr indent="0" lvl="0" marL="0" rtl="0" algn="l">
              <a:spcBef>
                <a:spcPts val="0"/>
              </a:spcBef>
              <a:spcAft>
                <a:spcPts val="0"/>
              </a:spcAft>
              <a:buClr>
                <a:schemeClr val="dk1"/>
              </a:buClr>
              <a:buSzPts val="2900"/>
              <a:buFont typeface="Arial"/>
              <a:buNone/>
            </a:pPr>
            <a:r>
              <a:rPr lang="en-US" sz="2800">
                <a:latin typeface="Source Code Pro"/>
                <a:ea typeface="Source Code Pro"/>
                <a:cs typeface="Source Code Pro"/>
                <a:sym typeface="Source Code Pro"/>
              </a:rPr>
              <a:t>FROM </a:t>
            </a:r>
            <a:r>
              <a:rPr lang="en-US" sz="2800">
                <a:solidFill>
                  <a:srgbClr val="D8365D"/>
                </a:solidFill>
                <a:latin typeface="Source Code Pro"/>
                <a:ea typeface="Source Code Pro"/>
                <a:cs typeface="Source Code Pro"/>
                <a:sym typeface="Source Code Pro"/>
              </a:rPr>
              <a:t>my_table</a:t>
            </a:r>
            <a:endParaRPr sz="2800">
              <a:solidFill>
                <a:srgbClr val="D8365D"/>
              </a:solidFill>
              <a:latin typeface="Source Code Pro"/>
              <a:ea typeface="Source Code Pro"/>
              <a:cs typeface="Source Code Pro"/>
              <a:sym typeface="Source Code Pro"/>
            </a:endParaRPr>
          </a:p>
          <a:p>
            <a:pPr indent="0" lvl="0" marL="0" rtl="0" algn="l">
              <a:spcBef>
                <a:spcPts val="0"/>
              </a:spcBef>
              <a:spcAft>
                <a:spcPts val="0"/>
              </a:spcAft>
              <a:buNone/>
            </a:pPr>
            <a:r>
              <a:rPr lang="en-US" sz="2800">
                <a:latin typeface="Source Code Pro"/>
                <a:ea typeface="Source Code Pro"/>
                <a:cs typeface="Source Code Pro"/>
                <a:sym typeface="Source Code Pro"/>
              </a:rPr>
              <a:t>WHERE </a:t>
            </a:r>
            <a:r>
              <a:rPr lang="en-US" sz="2800">
                <a:solidFill>
                  <a:srgbClr val="D8365D"/>
                </a:solidFill>
                <a:latin typeface="Source Code Pro"/>
                <a:ea typeface="Source Code Pro"/>
                <a:cs typeface="Source Code Pro"/>
                <a:sym typeface="Source Code Pro"/>
              </a:rPr>
              <a:t>ts_col </a:t>
            </a:r>
            <a:r>
              <a:rPr lang="en-US" sz="2800">
                <a:latin typeface="Source Code Pro"/>
                <a:ea typeface="Source Code Pro"/>
                <a:cs typeface="Source Code Pro"/>
                <a:sym typeface="Source Code Pro"/>
              </a:rPr>
              <a:t>&gt; </a:t>
            </a:r>
            <a:r>
              <a:rPr lang="en-US" sz="2800">
                <a:solidFill>
                  <a:schemeClr val="accent1"/>
                </a:solidFill>
                <a:latin typeface="Source Code Pro"/>
                <a:ea typeface="Source Code Pro"/>
                <a:cs typeface="Source Code Pro"/>
                <a:sym typeface="Source Code Pro"/>
              </a:rPr>
              <a:t>previous ts</a:t>
            </a:r>
            <a:endParaRPr sz="2800">
              <a:solidFill>
                <a:srgbClr val="C5832E"/>
              </a:solidFill>
              <a:latin typeface="Source Code Pro"/>
              <a:ea typeface="Source Code Pro"/>
              <a:cs typeface="Source Code Pro"/>
              <a:sym typeface="Source Code Pr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09"/>
          <p:cNvSpPr/>
          <p:nvPr/>
        </p:nvSpPr>
        <p:spPr>
          <a:xfrm>
            <a:off x="6295950" y="2588575"/>
            <a:ext cx="11792100" cy="91629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pic>
        <p:nvPicPr>
          <p:cNvPr id="901" name="Google Shape;901;p109"/>
          <p:cNvPicPr preferRelativeResize="0"/>
          <p:nvPr/>
        </p:nvPicPr>
        <p:blipFill>
          <a:blip r:embed="rId3">
            <a:alphaModFix/>
          </a:blip>
          <a:stretch>
            <a:fillRect/>
          </a:stretch>
        </p:blipFill>
        <p:spPr>
          <a:xfrm>
            <a:off x="6296075" y="2588575"/>
            <a:ext cx="11791950" cy="9163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10"/>
          <p:cNvSpPr txBox="1"/>
          <p:nvPr>
            <p:ph idx="4294967295" type="body"/>
          </p:nvPr>
        </p:nvSpPr>
        <p:spPr>
          <a:xfrm>
            <a:off x="1917600" y="2827050"/>
            <a:ext cx="20548800" cy="8061900"/>
          </a:xfrm>
          <a:prstGeom prst="rect">
            <a:avLst/>
          </a:prstGeom>
        </p:spPr>
        <p:txBody>
          <a:bodyPr anchorCtr="0" anchor="ctr" bIns="121875" lIns="0" spcFirstLastPara="1" rIns="121900" wrap="square" tIns="0">
            <a:noAutofit/>
          </a:bodyPr>
          <a:lstStyle/>
          <a:p>
            <a:pPr indent="0" lvl="0" marL="0" rtl="0" algn="l">
              <a:lnSpc>
                <a:spcPct val="175000"/>
              </a:lnSpc>
              <a:spcBef>
                <a:spcPts val="0"/>
              </a:spcBef>
              <a:spcAft>
                <a:spcPts val="0"/>
              </a:spcAft>
              <a:buClr>
                <a:srgbClr val="000000"/>
              </a:buClr>
              <a:buSzPts val="4000"/>
              <a:buFont typeface="Arial"/>
              <a:buNone/>
            </a:pPr>
            <a:r>
              <a:rPr lang="en-US" sz="3400">
                <a:solidFill>
                  <a:srgbClr val="000000"/>
                </a:solidFill>
                <a:latin typeface="Source Code Pro"/>
                <a:ea typeface="Source Code Pro"/>
                <a:cs typeface="Source Code Pro"/>
                <a:sym typeface="Source Code Pro"/>
              </a:rPr>
              <a:t>#051024 17:24:13 server id 1  end_log_pos 98</a:t>
            </a:r>
            <a:endParaRPr sz="3400">
              <a:solidFill>
                <a:srgbClr val="000000"/>
              </a:solidFill>
              <a:latin typeface="Source Code Pro"/>
              <a:ea typeface="Source Code Pro"/>
              <a:cs typeface="Source Code Pro"/>
              <a:sym typeface="Source Code Pro"/>
            </a:endParaRPr>
          </a:p>
          <a:p>
            <a:pPr indent="0" lvl="0" marL="0" rtl="0" algn="l">
              <a:lnSpc>
                <a:spcPct val="175000"/>
              </a:lnSpc>
              <a:spcBef>
                <a:spcPts val="0"/>
              </a:spcBef>
              <a:spcAft>
                <a:spcPts val="0"/>
              </a:spcAft>
              <a:buClr>
                <a:srgbClr val="000000"/>
              </a:buClr>
              <a:buSzPts val="4000"/>
              <a:buFont typeface="Arial"/>
              <a:buNone/>
            </a:pPr>
            <a:r>
              <a:rPr lang="en-US" sz="3400">
                <a:solidFill>
                  <a:srgbClr val="000000"/>
                </a:solidFill>
                <a:latin typeface="Source Code Pro"/>
                <a:ea typeface="Source Code Pro"/>
                <a:cs typeface="Source Code Pro"/>
                <a:sym typeface="Source Code Pro"/>
              </a:rPr>
              <a:t># Position  Timestamp   Type   Master ID        Size      Master Pos    Flags</a:t>
            </a:r>
            <a:endParaRPr sz="3400">
              <a:solidFill>
                <a:srgbClr val="000000"/>
              </a:solidFill>
              <a:latin typeface="Source Code Pro"/>
              <a:ea typeface="Source Code Pro"/>
              <a:cs typeface="Source Code Pro"/>
              <a:sym typeface="Source Code Pro"/>
            </a:endParaRPr>
          </a:p>
          <a:p>
            <a:pPr indent="0" lvl="0" marL="0" rtl="0" algn="l">
              <a:lnSpc>
                <a:spcPct val="175000"/>
              </a:lnSpc>
              <a:spcBef>
                <a:spcPts val="0"/>
              </a:spcBef>
              <a:spcAft>
                <a:spcPts val="0"/>
              </a:spcAft>
              <a:buClr>
                <a:srgbClr val="000000"/>
              </a:buClr>
              <a:buSzPts val="4000"/>
              <a:buFont typeface="Arial"/>
              <a:buNone/>
            </a:pPr>
            <a:r>
              <a:rPr lang="en-US" sz="3400">
                <a:solidFill>
                  <a:srgbClr val="000000"/>
                </a:solidFill>
                <a:latin typeface="Source Code Pro"/>
                <a:ea typeface="Source Code Pro"/>
                <a:cs typeface="Source Code Pro"/>
                <a:sym typeface="Source Code Pro"/>
              </a:rPr>
              <a:t># 00000004 9d fc 5c 43   0f   01 00 00 00   5e 00 00 00   62 00 00 00   00 00</a:t>
            </a:r>
            <a:endParaRPr sz="3400">
              <a:solidFill>
                <a:srgbClr val="000000"/>
              </a:solidFill>
              <a:latin typeface="Source Code Pro"/>
              <a:ea typeface="Source Code Pro"/>
              <a:cs typeface="Source Code Pro"/>
              <a:sym typeface="Source Code Pro"/>
            </a:endParaRPr>
          </a:p>
          <a:p>
            <a:pPr indent="0" lvl="0" marL="0" rtl="0" algn="l">
              <a:lnSpc>
                <a:spcPct val="175000"/>
              </a:lnSpc>
              <a:spcBef>
                <a:spcPts val="0"/>
              </a:spcBef>
              <a:spcAft>
                <a:spcPts val="0"/>
              </a:spcAft>
              <a:buClr>
                <a:srgbClr val="000000"/>
              </a:buClr>
              <a:buSzPts val="4000"/>
              <a:buFont typeface="Arial"/>
              <a:buNone/>
            </a:pPr>
            <a:r>
              <a:rPr lang="en-US" sz="3400">
                <a:solidFill>
                  <a:srgbClr val="000000"/>
                </a:solidFill>
                <a:latin typeface="Source Code Pro"/>
                <a:ea typeface="Source Code Pro"/>
                <a:cs typeface="Source Code Pro"/>
                <a:sym typeface="Source Code Pro"/>
              </a:rPr>
              <a:t># 00000017 04 00 35 2e 30 2e 31 35  2d 64 65 62 75 67 2d 6c |..5.0.15.debug.l|</a:t>
            </a:r>
            <a:endParaRPr sz="3400">
              <a:solidFill>
                <a:srgbClr val="000000"/>
              </a:solidFill>
              <a:latin typeface="Source Code Pro"/>
              <a:ea typeface="Source Code Pro"/>
              <a:cs typeface="Source Code Pro"/>
              <a:sym typeface="Source Code Pro"/>
            </a:endParaRPr>
          </a:p>
          <a:p>
            <a:pPr indent="0" lvl="0" marL="0" rtl="0" algn="l">
              <a:lnSpc>
                <a:spcPct val="175000"/>
              </a:lnSpc>
              <a:spcBef>
                <a:spcPts val="0"/>
              </a:spcBef>
              <a:spcAft>
                <a:spcPts val="0"/>
              </a:spcAft>
              <a:buClr>
                <a:srgbClr val="000000"/>
              </a:buClr>
              <a:buSzPts val="4000"/>
              <a:buFont typeface="Arial"/>
              <a:buNone/>
            </a:pPr>
            <a:r>
              <a:rPr lang="en-US" sz="3400">
                <a:solidFill>
                  <a:srgbClr val="000000"/>
                </a:solidFill>
                <a:latin typeface="Source Code Pro"/>
                <a:ea typeface="Source Code Pro"/>
                <a:cs typeface="Source Code Pro"/>
                <a:sym typeface="Source Code Pro"/>
              </a:rPr>
              <a:t># 00000027 6f 67 00 00 00 00 00 00  00 00 00 00 00 00 00 00 |og..............|</a:t>
            </a:r>
            <a:endParaRPr sz="3400">
              <a:solidFill>
                <a:srgbClr val="000000"/>
              </a:solidFill>
              <a:latin typeface="Source Code Pro"/>
              <a:ea typeface="Source Code Pro"/>
              <a:cs typeface="Source Code Pro"/>
              <a:sym typeface="Source Code Pro"/>
            </a:endParaRPr>
          </a:p>
          <a:p>
            <a:pPr indent="0" lvl="0" marL="0" rtl="0" algn="l">
              <a:lnSpc>
                <a:spcPct val="175000"/>
              </a:lnSpc>
              <a:spcBef>
                <a:spcPts val="0"/>
              </a:spcBef>
              <a:spcAft>
                <a:spcPts val="0"/>
              </a:spcAft>
              <a:buClr>
                <a:srgbClr val="000000"/>
              </a:buClr>
              <a:buSzPts val="4000"/>
              <a:buFont typeface="Arial"/>
              <a:buNone/>
            </a:pPr>
            <a:r>
              <a:rPr lang="en-US" sz="3400">
                <a:solidFill>
                  <a:srgbClr val="000000"/>
                </a:solidFill>
                <a:latin typeface="Source Code Pro"/>
                <a:ea typeface="Source Code Pro"/>
                <a:cs typeface="Source Code Pro"/>
                <a:sym typeface="Source Code Pro"/>
              </a:rPr>
              <a:t># 00000037 00 00 00 00 00 00 00 00  00 00 00 00 00 00 00 00 |................|</a:t>
            </a:r>
            <a:endParaRPr sz="3400">
              <a:solidFill>
                <a:srgbClr val="000000"/>
              </a:solidFill>
              <a:latin typeface="Source Code Pro"/>
              <a:ea typeface="Source Code Pro"/>
              <a:cs typeface="Source Code Pro"/>
              <a:sym typeface="Source Code Pro"/>
            </a:endParaRPr>
          </a:p>
          <a:p>
            <a:pPr indent="0" lvl="0" marL="0" rtl="0" algn="l">
              <a:lnSpc>
                <a:spcPct val="175000"/>
              </a:lnSpc>
              <a:spcBef>
                <a:spcPts val="0"/>
              </a:spcBef>
              <a:spcAft>
                <a:spcPts val="0"/>
              </a:spcAft>
              <a:buClr>
                <a:srgbClr val="000000"/>
              </a:buClr>
              <a:buSzPts val="4000"/>
              <a:buFont typeface="Arial"/>
              <a:buNone/>
            </a:pPr>
            <a:r>
              <a:rPr lang="en-US" sz="3400">
                <a:solidFill>
                  <a:srgbClr val="000000"/>
                </a:solidFill>
                <a:latin typeface="Source Code Pro"/>
                <a:ea typeface="Source Code Pro"/>
                <a:cs typeface="Source Code Pro"/>
                <a:sym typeface="Source Code Pro"/>
              </a:rPr>
              <a:t># 00000047 00 00 00 00 9d fc 5c 43  13 38 0d 00 08 00 12 00 |.......C.8......|</a:t>
            </a:r>
            <a:endParaRPr sz="3400">
              <a:solidFill>
                <a:srgbClr val="000000"/>
              </a:solidFill>
              <a:latin typeface="Source Code Pro"/>
              <a:ea typeface="Source Code Pro"/>
              <a:cs typeface="Source Code Pro"/>
              <a:sym typeface="Source Code Pro"/>
            </a:endParaRPr>
          </a:p>
          <a:p>
            <a:pPr indent="0" lvl="0" marL="0" rtl="0" algn="l">
              <a:lnSpc>
                <a:spcPct val="175000"/>
              </a:lnSpc>
              <a:spcBef>
                <a:spcPts val="0"/>
              </a:spcBef>
              <a:spcAft>
                <a:spcPts val="0"/>
              </a:spcAft>
              <a:buNone/>
            </a:pPr>
            <a:r>
              <a:rPr lang="en-US" sz="3400">
                <a:solidFill>
                  <a:srgbClr val="000000"/>
                </a:solidFill>
                <a:latin typeface="Source Code Pro"/>
                <a:ea typeface="Source Code Pro"/>
                <a:cs typeface="Source Code Pro"/>
                <a:sym typeface="Source Code Pro"/>
              </a:rPr>
              <a:t># 00000057 04 04 04 04 12 00 00 4b  00 04 1a                |.......K...|</a:t>
            </a:r>
            <a:endParaRPr sz="1900">
              <a:latin typeface="Source Code Pro"/>
              <a:ea typeface="Source Code Pro"/>
              <a:cs typeface="Source Code Pro"/>
              <a:sym typeface="Source Code Pr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grpSp>
        <p:nvGrpSpPr>
          <p:cNvPr id="911" name="Google Shape;911;p111"/>
          <p:cNvGrpSpPr/>
          <p:nvPr/>
        </p:nvGrpSpPr>
        <p:grpSpPr>
          <a:xfrm>
            <a:off x="4980454" y="3991720"/>
            <a:ext cx="4432451" cy="3591005"/>
            <a:chOff x="3714575" y="2571750"/>
            <a:chExt cx="1472575" cy="1193025"/>
          </a:xfrm>
        </p:grpSpPr>
        <p:sp>
          <p:nvSpPr>
            <p:cNvPr id="912" name="Google Shape;912;p111"/>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913" name="Google Shape;913;p111"/>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914" name="Google Shape;914;p111"/>
          <p:cNvSpPr txBox="1"/>
          <p:nvPr/>
        </p:nvSpPr>
        <p:spPr>
          <a:xfrm>
            <a:off x="4980450"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15" name="Google Shape;915;p111"/>
          <p:cNvSpPr txBox="1"/>
          <p:nvPr/>
        </p:nvSpPr>
        <p:spPr>
          <a:xfrm>
            <a:off x="5896438"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16" name="Google Shape;916;p111"/>
          <p:cNvSpPr txBox="1"/>
          <p:nvPr/>
        </p:nvSpPr>
        <p:spPr>
          <a:xfrm>
            <a:off x="4980451" y="9746204"/>
            <a:ext cx="33249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200">
                <a:solidFill>
                  <a:schemeClr val="dk1"/>
                </a:solidFill>
                <a:latin typeface="Montserrat SemiBold"/>
                <a:ea typeface="Montserrat SemiBold"/>
                <a:cs typeface="Montserrat SemiBold"/>
                <a:sym typeface="Montserrat SemiBold"/>
              </a:rPr>
              <a:t>Transaction Log</a:t>
            </a:r>
            <a:endParaRPr sz="2200">
              <a:solidFill>
                <a:schemeClr val="dk1"/>
              </a:solidFill>
              <a:latin typeface="Montserrat SemiBold"/>
              <a:ea typeface="Montserrat SemiBold"/>
              <a:cs typeface="Montserrat SemiBold"/>
              <a:sym typeface="Montserrat SemiBold"/>
            </a:endParaRPr>
          </a:p>
        </p:txBody>
      </p:sp>
      <p:pic>
        <p:nvPicPr>
          <p:cNvPr id="917" name="Google Shape;917;p111"/>
          <p:cNvPicPr preferRelativeResize="0"/>
          <p:nvPr/>
        </p:nvPicPr>
        <p:blipFill>
          <a:blip r:embed="rId3">
            <a:alphaModFix/>
          </a:blip>
          <a:stretch>
            <a:fillRect/>
          </a:stretch>
        </p:blipFill>
        <p:spPr>
          <a:xfrm>
            <a:off x="17226513" y="3920013"/>
            <a:ext cx="2177050" cy="3506300"/>
          </a:xfrm>
          <a:prstGeom prst="rect">
            <a:avLst/>
          </a:prstGeom>
          <a:noFill/>
          <a:ln>
            <a:noFill/>
          </a:ln>
        </p:spPr>
      </p:pic>
      <p:sp>
        <p:nvSpPr>
          <p:cNvPr id="918" name="Google Shape;918;p111"/>
          <p:cNvSpPr txBox="1"/>
          <p:nvPr/>
        </p:nvSpPr>
        <p:spPr>
          <a:xfrm>
            <a:off x="5467825" y="554976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19" name="Google Shape;919;p111"/>
          <p:cNvSpPr txBox="1"/>
          <p:nvPr/>
        </p:nvSpPr>
        <p:spPr>
          <a:xfrm>
            <a:off x="5467825" y="6177373"/>
            <a:ext cx="3457800" cy="4737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grpSp>
        <p:nvGrpSpPr>
          <p:cNvPr id="924" name="Google Shape;924;p112"/>
          <p:cNvGrpSpPr/>
          <p:nvPr/>
        </p:nvGrpSpPr>
        <p:grpSpPr>
          <a:xfrm>
            <a:off x="4980454" y="3991720"/>
            <a:ext cx="4432451" cy="3591005"/>
            <a:chOff x="3714575" y="2571750"/>
            <a:chExt cx="1472575" cy="1193025"/>
          </a:xfrm>
        </p:grpSpPr>
        <p:sp>
          <p:nvSpPr>
            <p:cNvPr id="925" name="Google Shape;925;p112"/>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926" name="Google Shape;926;p112"/>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927" name="Google Shape;927;p112"/>
          <p:cNvSpPr txBox="1"/>
          <p:nvPr/>
        </p:nvSpPr>
        <p:spPr>
          <a:xfrm>
            <a:off x="17226525"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28" name="Google Shape;928;p112"/>
          <p:cNvSpPr txBox="1"/>
          <p:nvPr/>
        </p:nvSpPr>
        <p:spPr>
          <a:xfrm>
            <a:off x="18142513"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929" name="Google Shape;929;p112"/>
          <p:cNvCxnSpPr/>
          <p:nvPr/>
        </p:nvCxnSpPr>
        <p:spPr>
          <a:xfrm flipH="1" rot="10800000">
            <a:off x="8889175" y="8960988"/>
            <a:ext cx="7704000" cy="51300"/>
          </a:xfrm>
          <a:prstGeom prst="straightConnector1">
            <a:avLst/>
          </a:prstGeom>
          <a:noFill/>
          <a:ln cap="flat" cmpd="sng" w="28575">
            <a:solidFill>
              <a:schemeClr val="dk1"/>
            </a:solidFill>
            <a:prstDash val="solid"/>
            <a:round/>
            <a:headEnd len="med" w="med" type="none"/>
            <a:tailEnd len="med" w="med" type="triangle"/>
          </a:ln>
        </p:spPr>
      </p:cxnSp>
      <p:sp>
        <p:nvSpPr>
          <p:cNvPr id="930" name="Google Shape;930;p112"/>
          <p:cNvSpPr txBox="1"/>
          <p:nvPr/>
        </p:nvSpPr>
        <p:spPr>
          <a:xfrm>
            <a:off x="4980450"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31" name="Google Shape;931;p112"/>
          <p:cNvSpPr txBox="1"/>
          <p:nvPr/>
        </p:nvSpPr>
        <p:spPr>
          <a:xfrm>
            <a:off x="5896438"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32" name="Google Shape;932;p112"/>
          <p:cNvSpPr txBox="1"/>
          <p:nvPr/>
        </p:nvSpPr>
        <p:spPr>
          <a:xfrm>
            <a:off x="4980451" y="9746204"/>
            <a:ext cx="33249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200">
                <a:solidFill>
                  <a:schemeClr val="dk1"/>
                </a:solidFill>
                <a:latin typeface="Montserrat SemiBold"/>
                <a:ea typeface="Montserrat SemiBold"/>
                <a:cs typeface="Montserrat SemiBold"/>
                <a:sym typeface="Montserrat SemiBold"/>
              </a:rPr>
              <a:t>Transaction Log</a:t>
            </a:r>
            <a:endParaRPr sz="2200">
              <a:solidFill>
                <a:schemeClr val="dk1"/>
              </a:solidFill>
              <a:latin typeface="Montserrat SemiBold"/>
              <a:ea typeface="Montserrat SemiBold"/>
              <a:cs typeface="Montserrat SemiBold"/>
              <a:sym typeface="Montserrat SemiBold"/>
            </a:endParaRPr>
          </a:p>
        </p:txBody>
      </p:sp>
      <p:pic>
        <p:nvPicPr>
          <p:cNvPr id="933" name="Google Shape;933;p112"/>
          <p:cNvPicPr preferRelativeResize="0"/>
          <p:nvPr/>
        </p:nvPicPr>
        <p:blipFill>
          <a:blip r:embed="rId3">
            <a:alphaModFix/>
          </a:blip>
          <a:stretch>
            <a:fillRect/>
          </a:stretch>
        </p:blipFill>
        <p:spPr>
          <a:xfrm>
            <a:off x="17226513" y="3920013"/>
            <a:ext cx="2177050" cy="3506300"/>
          </a:xfrm>
          <a:prstGeom prst="rect">
            <a:avLst/>
          </a:prstGeom>
          <a:noFill/>
          <a:ln>
            <a:noFill/>
          </a:ln>
        </p:spPr>
      </p:pic>
      <p:sp>
        <p:nvSpPr>
          <p:cNvPr id="934" name="Google Shape;934;p112"/>
          <p:cNvSpPr txBox="1"/>
          <p:nvPr/>
        </p:nvSpPr>
        <p:spPr>
          <a:xfrm>
            <a:off x="5467825" y="554976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35" name="Google Shape;935;p112"/>
          <p:cNvSpPr txBox="1"/>
          <p:nvPr/>
        </p:nvSpPr>
        <p:spPr>
          <a:xfrm>
            <a:off x="5467825" y="6177373"/>
            <a:ext cx="3457800" cy="4737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grpSp>
        <p:nvGrpSpPr>
          <p:cNvPr id="940" name="Google Shape;940;p113"/>
          <p:cNvGrpSpPr/>
          <p:nvPr/>
        </p:nvGrpSpPr>
        <p:grpSpPr>
          <a:xfrm>
            <a:off x="4980454" y="3991720"/>
            <a:ext cx="4432451" cy="3591005"/>
            <a:chOff x="3714575" y="2571750"/>
            <a:chExt cx="1472575" cy="1193025"/>
          </a:xfrm>
        </p:grpSpPr>
        <p:sp>
          <p:nvSpPr>
            <p:cNvPr id="941" name="Google Shape;941;p113"/>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942" name="Google Shape;942;p113"/>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943" name="Google Shape;943;p113"/>
          <p:cNvSpPr txBox="1"/>
          <p:nvPr/>
        </p:nvSpPr>
        <p:spPr>
          <a:xfrm>
            <a:off x="17226525"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44" name="Google Shape;944;p113"/>
          <p:cNvSpPr txBox="1"/>
          <p:nvPr/>
        </p:nvSpPr>
        <p:spPr>
          <a:xfrm>
            <a:off x="18142513"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945" name="Google Shape;945;p113"/>
          <p:cNvCxnSpPr/>
          <p:nvPr/>
        </p:nvCxnSpPr>
        <p:spPr>
          <a:xfrm flipH="1" rot="10800000">
            <a:off x="8889175" y="8960988"/>
            <a:ext cx="7704000" cy="51300"/>
          </a:xfrm>
          <a:prstGeom prst="straightConnector1">
            <a:avLst/>
          </a:prstGeom>
          <a:noFill/>
          <a:ln cap="flat" cmpd="sng" w="28575">
            <a:solidFill>
              <a:schemeClr val="dk1"/>
            </a:solidFill>
            <a:prstDash val="solid"/>
            <a:round/>
            <a:headEnd len="med" w="med" type="none"/>
            <a:tailEnd len="med" w="med" type="triangle"/>
          </a:ln>
        </p:spPr>
      </p:cxnSp>
      <p:sp>
        <p:nvSpPr>
          <p:cNvPr id="946" name="Google Shape;946;p113"/>
          <p:cNvSpPr txBox="1"/>
          <p:nvPr/>
        </p:nvSpPr>
        <p:spPr>
          <a:xfrm>
            <a:off x="4980450"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47" name="Google Shape;947;p113"/>
          <p:cNvSpPr txBox="1"/>
          <p:nvPr/>
        </p:nvSpPr>
        <p:spPr>
          <a:xfrm>
            <a:off x="5896438"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48" name="Google Shape;948;p113"/>
          <p:cNvSpPr txBox="1"/>
          <p:nvPr/>
        </p:nvSpPr>
        <p:spPr>
          <a:xfrm>
            <a:off x="4980451" y="9746204"/>
            <a:ext cx="33249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400">
                <a:solidFill>
                  <a:schemeClr val="dk1"/>
                </a:solidFill>
                <a:latin typeface="Montserrat SemiBold"/>
                <a:ea typeface="Montserrat SemiBold"/>
                <a:cs typeface="Montserrat SemiBold"/>
                <a:sym typeface="Montserrat SemiBold"/>
              </a:rPr>
              <a:t>Transaction Log</a:t>
            </a:r>
            <a:endParaRPr sz="2400">
              <a:solidFill>
                <a:schemeClr val="dk1"/>
              </a:solidFill>
              <a:latin typeface="Montserrat SemiBold"/>
              <a:ea typeface="Montserrat SemiBold"/>
              <a:cs typeface="Montserrat SemiBold"/>
              <a:sym typeface="Montserrat SemiBold"/>
            </a:endParaRPr>
          </a:p>
        </p:txBody>
      </p:sp>
      <p:pic>
        <p:nvPicPr>
          <p:cNvPr id="949" name="Google Shape;949;p113"/>
          <p:cNvPicPr preferRelativeResize="0"/>
          <p:nvPr/>
        </p:nvPicPr>
        <p:blipFill>
          <a:blip r:embed="rId3">
            <a:alphaModFix/>
          </a:blip>
          <a:stretch>
            <a:fillRect/>
          </a:stretch>
        </p:blipFill>
        <p:spPr>
          <a:xfrm>
            <a:off x="17226513" y="3920013"/>
            <a:ext cx="2177050" cy="3506300"/>
          </a:xfrm>
          <a:prstGeom prst="rect">
            <a:avLst/>
          </a:prstGeom>
          <a:noFill/>
          <a:ln>
            <a:noFill/>
          </a:ln>
        </p:spPr>
      </p:pic>
      <p:sp>
        <p:nvSpPr>
          <p:cNvPr id="950" name="Google Shape;950;p113"/>
          <p:cNvSpPr txBox="1"/>
          <p:nvPr/>
        </p:nvSpPr>
        <p:spPr>
          <a:xfrm>
            <a:off x="5467825" y="554976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51" name="Google Shape;951;p113"/>
          <p:cNvSpPr txBox="1"/>
          <p:nvPr/>
        </p:nvSpPr>
        <p:spPr>
          <a:xfrm>
            <a:off x="5467825" y="6177373"/>
            <a:ext cx="3457800" cy="473700"/>
          </a:xfrm>
          <a:prstGeom prst="rect">
            <a:avLst/>
          </a:prstGeom>
          <a:solidFill>
            <a:srgbClr val="173361">
              <a:alpha val="201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52" name="Google Shape;952;p113"/>
          <p:cNvSpPr txBox="1"/>
          <p:nvPr/>
        </p:nvSpPr>
        <p:spPr>
          <a:xfrm>
            <a:off x="6812438" y="8592874"/>
            <a:ext cx="733500" cy="736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53" name="Google Shape;953;p113"/>
          <p:cNvSpPr txBox="1"/>
          <p:nvPr/>
        </p:nvSpPr>
        <p:spPr>
          <a:xfrm>
            <a:off x="6953248" y="8640177"/>
            <a:ext cx="464400" cy="6465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lt1"/>
                </a:solidFill>
                <a:latin typeface="Montserrat"/>
                <a:ea typeface="Montserrat"/>
                <a:cs typeface="Montserrat"/>
                <a:sym typeface="Montserrat"/>
              </a:rPr>
              <a:t>D</a:t>
            </a:r>
            <a:endParaRPr b="1" sz="3000">
              <a:solidFill>
                <a:schemeClr val="lt1"/>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grpSp>
        <p:nvGrpSpPr>
          <p:cNvPr id="958" name="Google Shape;958;p114"/>
          <p:cNvGrpSpPr/>
          <p:nvPr/>
        </p:nvGrpSpPr>
        <p:grpSpPr>
          <a:xfrm>
            <a:off x="4980454" y="3991720"/>
            <a:ext cx="4432451" cy="3591005"/>
            <a:chOff x="3714575" y="2571750"/>
            <a:chExt cx="1472575" cy="1193025"/>
          </a:xfrm>
        </p:grpSpPr>
        <p:sp>
          <p:nvSpPr>
            <p:cNvPr id="959" name="Google Shape;959;p114"/>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960" name="Google Shape;960;p114"/>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961" name="Google Shape;961;p114"/>
          <p:cNvSpPr txBox="1"/>
          <p:nvPr/>
        </p:nvSpPr>
        <p:spPr>
          <a:xfrm>
            <a:off x="17226525"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62" name="Google Shape;962;p114"/>
          <p:cNvSpPr txBox="1"/>
          <p:nvPr/>
        </p:nvSpPr>
        <p:spPr>
          <a:xfrm>
            <a:off x="18142513"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963" name="Google Shape;963;p114"/>
          <p:cNvCxnSpPr/>
          <p:nvPr/>
        </p:nvCxnSpPr>
        <p:spPr>
          <a:xfrm flipH="1" rot="10800000">
            <a:off x="8889175" y="8960988"/>
            <a:ext cx="7704000" cy="51300"/>
          </a:xfrm>
          <a:prstGeom prst="straightConnector1">
            <a:avLst/>
          </a:prstGeom>
          <a:noFill/>
          <a:ln cap="flat" cmpd="sng" w="28575">
            <a:solidFill>
              <a:schemeClr val="dk1"/>
            </a:solidFill>
            <a:prstDash val="solid"/>
            <a:round/>
            <a:headEnd len="med" w="med" type="none"/>
            <a:tailEnd len="med" w="med" type="triangle"/>
          </a:ln>
        </p:spPr>
      </p:cxnSp>
      <p:sp>
        <p:nvSpPr>
          <p:cNvPr id="964" name="Google Shape;964;p114"/>
          <p:cNvSpPr txBox="1"/>
          <p:nvPr/>
        </p:nvSpPr>
        <p:spPr>
          <a:xfrm>
            <a:off x="4980450"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65" name="Google Shape;965;p114"/>
          <p:cNvSpPr txBox="1"/>
          <p:nvPr/>
        </p:nvSpPr>
        <p:spPr>
          <a:xfrm>
            <a:off x="5896438" y="8592874"/>
            <a:ext cx="733500" cy="736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66" name="Google Shape;966;p114"/>
          <p:cNvSpPr txBox="1"/>
          <p:nvPr/>
        </p:nvSpPr>
        <p:spPr>
          <a:xfrm>
            <a:off x="4980451" y="9746204"/>
            <a:ext cx="33249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200">
                <a:solidFill>
                  <a:schemeClr val="dk1"/>
                </a:solidFill>
                <a:latin typeface="Montserrat SemiBold"/>
                <a:ea typeface="Montserrat SemiBold"/>
                <a:cs typeface="Montserrat SemiBold"/>
                <a:sym typeface="Montserrat SemiBold"/>
              </a:rPr>
              <a:t>Transaction Log</a:t>
            </a:r>
            <a:endParaRPr sz="2200">
              <a:solidFill>
                <a:schemeClr val="dk1"/>
              </a:solidFill>
              <a:latin typeface="Montserrat SemiBold"/>
              <a:ea typeface="Montserrat SemiBold"/>
              <a:cs typeface="Montserrat SemiBold"/>
              <a:sym typeface="Montserrat SemiBold"/>
            </a:endParaRPr>
          </a:p>
        </p:txBody>
      </p:sp>
      <p:pic>
        <p:nvPicPr>
          <p:cNvPr id="967" name="Google Shape;967;p114"/>
          <p:cNvPicPr preferRelativeResize="0"/>
          <p:nvPr/>
        </p:nvPicPr>
        <p:blipFill>
          <a:blip r:embed="rId3">
            <a:alphaModFix/>
          </a:blip>
          <a:stretch>
            <a:fillRect/>
          </a:stretch>
        </p:blipFill>
        <p:spPr>
          <a:xfrm>
            <a:off x="17226513" y="3920013"/>
            <a:ext cx="2177050" cy="3506300"/>
          </a:xfrm>
          <a:prstGeom prst="rect">
            <a:avLst/>
          </a:prstGeom>
          <a:noFill/>
          <a:ln>
            <a:noFill/>
          </a:ln>
        </p:spPr>
      </p:pic>
      <p:sp>
        <p:nvSpPr>
          <p:cNvPr id="968" name="Google Shape;968;p114"/>
          <p:cNvSpPr txBox="1"/>
          <p:nvPr/>
        </p:nvSpPr>
        <p:spPr>
          <a:xfrm>
            <a:off x="5467825" y="5549763"/>
            <a:ext cx="3457800" cy="474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69" name="Google Shape;969;p114"/>
          <p:cNvSpPr txBox="1"/>
          <p:nvPr/>
        </p:nvSpPr>
        <p:spPr>
          <a:xfrm>
            <a:off x="5467825" y="6177373"/>
            <a:ext cx="3457800" cy="473700"/>
          </a:xfrm>
          <a:prstGeom prst="rect">
            <a:avLst/>
          </a:prstGeom>
          <a:solidFill>
            <a:srgbClr val="173361">
              <a:alpha val="201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70" name="Google Shape;970;p114"/>
          <p:cNvSpPr txBox="1"/>
          <p:nvPr/>
        </p:nvSpPr>
        <p:spPr>
          <a:xfrm>
            <a:off x="6812438" y="8592874"/>
            <a:ext cx="733500" cy="736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71" name="Google Shape;971;p114"/>
          <p:cNvSpPr txBox="1"/>
          <p:nvPr/>
        </p:nvSpPr>
        <p:spPr>
          <a:xfrm>
            <a:off x="6953248" y="8640177"/>
            <a:ext cx="464400" cy="6465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lt1"/>
                </a:solidFill>
                <a:latin typeface="Montserrat"/>
                <a:ea typeface="Montserrat"/>
                <a:cs typeface="Montserrat"/>
                <a:sym typeface="Montserrat"/>
              </a:rPr>
              <a:t>D</a:t>
            </a:r>
            <a:endParaRPr b="1" sz="3000">
              <a:solidFill>
                <a:schemeClr val="lt1"/>
              </a:solidFill>
              <a:latin typeface="Montserrat"/>
              <a:ea typeface="Montserrat"/>
              <a:cs typeface="Montserrat"/>
              <a:sym typeface="Montserrat"/>
            </a:endParaRPr>
          </a:p>
        </p:txBody>
      </p:sp>
      <p:sp>
        <p:nvSpPr>
          <p:cNvPr id="972" name="Google Shape;972;p114"/>
          <p:cNvSpPr txBox="1"/>
          <p:nvPr/>
        </p:nvSpPr>
        <p:spPr>
          <a:xfrm>
            <a:off x="19058513" y="8592874"/>
            <a:ext cx="733500" cy="736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a:ea typeface="Helvetica Neue"/>
              <a:cs typeface="Helvetica Neue"/>
              <a:sym typeface="Helvetica Neue"/>
            </a:endParaRPr>
          </a:p>
        </p:txBody>
      </p:sp>
      <p:sp>
        <p:nvSpPr>
          <p:cNvPr id="973" name="Google Shape;973;p114"/>
          <p:cNvSpPr txBox="1"/>
          <p:nvPr/>
        </p:nvSpPr>
        <p:spPr>
          <a:xfrm>
            <a:off x="19199323" y="8640177"/>
            <a:ext cx="464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lt1"/>
                </a:solidFill>
                <a:latin typeface="Montserrat"/>
                <a:ea typeface="Montserrat"/>
                <a:cs typeface="Montserrat"/>
                <a:sym typeface="Montserrat"/>
              </a:rPr>
              <a:t>D</a:t>
            </a:r>
            <a:endParaRPr b="1" sz="3000">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grpSp>
        <p:nvGrpSpPr>
          <p:cNvPr id="484" name="Google Shape;484;p79"/>
          <p:cNvGrpSpPr/>
          <p:nvPr/>
        </p:nvGrpSpPr>
        <p:grpSpPr>
          <a:xfrm>
            <a:off x="2011376" y="4452679"/>
            <a:ext cx="2205623" cy="1786913"/>
            <a:chOff x="3714575" y="2571750"/>
            <a:chExt cx="1472575" cy="1193025"/>
          </a:xfrm>
        </p:grpSpPr>
        <p:sp>
          <p:nvSpPr>
            <p:cNvPr id="485" name="Google Shape;485;p79"/>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486" name="Google Shape;486;p79"/>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487" name="Google Shape;487;p79"/>
          <p:cNvSpPr txBox="1"/>
          <p:nvPr/>
        </p:nvSpPr>
        <p:spPr>
          <a:xfrm>
            <a:off x="1800631" y="6612105"/>
            <a:ext cx="2627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400">
                <a:solidFill>
                  <a:schemeClr val="dk1"/>
                </a:solidFill>
                <a:latin typeface="Montserrat SemiBold"/>
                <a:ea typeface="Montserrat SemiBold"/>
                <a:cs typeface="Montserrat SemiBold"/>
                <a:sym typeface="Montserrat SemiBold"/>
              </a:rPr>
              <a:t>RDBMS</a:t>
            </a:r>
            <a:endParaRPr sz="2400">
              <a:solidFill>
                <a:schemeClr val="dk1"/>
              </a:solidFill>
              <a:latin typeface="Montserrat SemiBold"/>
              <a:ea typeface="Montserrat SemiBold"/>
              <a:cs typeface="Montserrat SemiBold"/>
              <a:sym typeface="Montserrat SemiBold"/>
            </a:endParaRPr>
          </a:p>
        </p:txBody>
      </p:sp>
      <p:sp>
        <p:nvSpPr>
          <p:cNvPr id="488" name="Google Shape;488;p79"/>
          <p:cNvSpPr/>
          <p:nvPr/>
        </p:nvSpPr>
        <p:spPr>
          <a:xfrm>
            <a:off x="20010064" y="5133773"/>
            <a:ext cx="971997" cy="899077"/>
          </a:xfrm>
          <a:custGeom>
            <a:rect b="b" l="l" r="r" t="t"/>
            <a:pathLst>
              <a:path extrusionOk="0" h="16312" w="17635">
                <a:moveTo>
                  <a:pt x="1" y="0"/>
                </a:moveTo>
                <a:lnTo>
                  <a:pt x="2054" y="14239"/>
                </a:lnTo>
                <a:cubicBezTo>
                  <a:pt x="4676" y="15792"/>
                  <a:pt x="7097" y="16312"/>
                  <a:pt x="9165" y="16312"/>
                </a:cubicBezTo>
                <a:cubicBezTo>
                  <a:pt x="12820" y="16312"/>
                  <a:pt x="15369" y="14686"/>
                  <a:pt x="15964" y="14266"/>
                </a:cubicBezTo>
                <a:lnTo>
                  <a:pt x="16758" y="7667"/>
                </a:lnTo>
                <a:cubicBezTo>
                  <a:pt x="15197" y="7174"/>
                  <a:pt x="12952" y="6325"/>
                  <a:pt x="9584" y="4929"/>
                </a:cubicBezTo>
                <a:cubicBezTo>
                  <a:pt x="9420" y="5093"/>
                  <a:pt x="9173" y="5203"/>
                  <a:pt x="8954" y="5203"/>
                </a:cubicBezTo>
                <a:cubicBezTo>
                  <a:pt x="8434" y="5203"/>
                  <a:pt x="7996" y="4792"/>
                  <a:pt x="7996" y="4244"/>
                </a:cubicBezTo>
                <a:cubicBezTo>
                  <a:pt x="7996" y="3697"/>
                  <a:pt x="8407" y="3286"/>
                  <a:pt x="8954" y="3286"/>
                </a:cubicBezTo>
                <a:cubicBezTo>
                  <a:pt x="9447" y="3286"/>
                  <a:pt x="9858" y="3697"/>
                  <a:pt x="9858" y="4162"/>
                </a:cubicBezTo>
                <a:cubicBezTo>
                  <a:pt x="12322" y="5203"/>
                  <a:pt x="14924" y="6216"/>
                  <a:pt x="16813" y="6846"/>
                </a:cubicBezTo>
                <a:lnTo>
                  <a:pt x="17634" y="0"/>
                </a:lnTo>
                <a:lnTo>
                  <a:pt x="17634" y="0"/>
                </a:lnTo>
                <a:cubicBezTo>
                  <a:pt x="15964" y="1123"/>
                  <a:pt x="12295" y="1698"/>
                  <a:pt x="8817" y="1698"/>
                </a:cubicBezTo>
                <a:cubicBezTo>
                  <a:pt x="5340" y="1698"/>
                  <a:pt x="1726" y="1123"/>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9"/>
          <p:cNvSpPr/>
          <p:nvPr/>
        </p:nvSpPr>
        <p:spPr>
          <a:xfrm>
            <a:off x="19997993" y="4919473"/>
            <a:ext cx="996139" cy="264123"/>
          </a:xfrm>
          <a:custGeom>
            <a:rect b="b" l="l" r="r" t="t"/>
            <a:pathLst>
              <a:path extrusionOk="0" h="4792" w="18073">
                <a:moveTo>
                  <a:pt x="9036" y="0"/>
                </a:moveTo>
                <a:cubicBezTo>
                  <a:pt x="3478" y="0"/>
                  <a:pt x="28" y="1369"/>
                  <a:pt x="1" y="2382"/>
                </a:cubicBezTo>
                <a:lnTo>
                  <a:pt x="28" y="2547"/>
                </a:lnTo>
                <a:cubicBezTo>
                  <a:pt x="329" y="3532"/>
                  <a:pt x="3697" y="4792"/>
                  <a:pt x="9036" y="4792"/>
                </a:cubicBezTo>
                <a:cubicBezTo>
                  <a:pt x="14595" y="4792"/>
                  <a:pt x="18072" y="3395"/>
                  <a:pt x="18072" y="2410"/>
                </a:cubicBezTo>
                <a:cubicBezTo>
                  <a:pt x="18072" y="1424"/>
                  <a:pt x="14650" y="0"/>
                  <a:pt x="90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79"/>
          <p:cNvSpPr/>
          <p:nvPr/>
        </p:nvSpPr>
        <p:spPr>
          <a:xfrm>
            <a:off x="19641821" y="4570851"/>
            <a:ext cx="1786964" cy="1786909"/>
          </a:xfrm>
          <a:custGeom>
            <a:rect b="b" l="l" r="r" t="t"/>
            <a:pathLst>
              <a:path extrusionOk="0" h="32420" w="32421">
                <a:moveTo>
                  <a:pt x="15526" y="5504"/>
                </a:moveTo>
                <a:cubicBezTo>
                  <a:pt x="20290" y="5504"/>
                  <a:pt x="25356" y="6599"/>
                  <a:pt x="25356" y="8707"/>
                </a:cubicBezTo>
                <a:cubicBezTo>
                  <a:pt x="25356" y="8762"/>
                  <a:pt x="25356" y="8872"/>
                  <a:pt x="25301" y="8926"/>
                </a:cubicBezTo>
                <a:lnTo>
                  <a:pt x="24534" y="15607"/>
                </a:lnTo>
                <a:cubicBezTo>
                  <a:pt x="26725" y="17196"/>
                  <a:pt x="27026" y="17688"/>
                  <a:pt x="26780" y="18154"/>
                </a:cubicBezTo>
                <a:cubicBezTo>
                  <a:pt x="26725" y="18236"/>
                  <a:pt x="26643" y="18428"/>
                  <a:pt x="26122" y="18428"/>
                </a:cubicBezTo>
                <a:cubicBezTo>
                  <a:pt x="25767" y="18428"/>
                  <a:pt x="25164" y="18318"/>
                  <a:pt x="24206" y="18044"/>
                </a:cubicBezTo>
                <a:lnTo>
                  <a:pt x="23384" y="24835"/>
                </a:lnTo>
                <a:lnTo>
                  <a:pt x="23247" y="24944"/>
                </a:lnTo>
                <a:cubicBezTo>
                  <a:pt x="23220" y="24999"/>
                  <a:pt x="20235" y="27245"/>
                  <a:pt x="15800" y="27245"/>
                </a:cubicBezTo>
                <a:cubicBezTo>
                  <a:pt x="13582" y="27245"/>
                  <a:pt x="10981" y="26697"/>
                  <a:pt x="8188" y="24972"/>
                </a:cubicBezTo>
                <a:lnTo>
                  <a:pt x="8023" y="24890"/>
                </a:lnTo>
                <a:lnTo>
                  <a:pt x="5723" y="9008"/>
                </a:lnTo>
                <a:cubicBezTo>
                  <a:pt x="5696" y="8926"/>
                  <a:pt x="5696" y="8872"/>
                  <a:pt x="5696" y="8762"/>
                </a:cubicBezTo>
                <a:lnTo>
                  <a:pt x="5696" y="8707"/>
                </a:lnTo>
                <a:cubicBezTo>
                  <a:pt x="5696" y="6654"/>
                  <a:pt x="10762" y="5504"/>
                  <a:pt x="15526" y="5504"/>
                </a:cubicBezTo>
                <a:close/>
                <a:moveTo>
                  <a:pt x="1" y="0"/>
                </a:moveTo>
                <a:lnTo>
                  <a:pt x="1" y="32420"/>
                </a:lnTo>
                <a:lnTo>
                  <a:pt x="32420" y="32420"/>
                </a:lnTo>
                <a:lnTo>
                  <a:pt x="3242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79"/>
          <p:cNvSpPr txBox="1"/>
          <p:nvPr/>
        </p:nvSpPr>
        <p:spPr>
          <a:xfrm>
            <a:off x="20068125" y="6641694"/>
            <a:ext cx="855900" cy="41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Montserrat SemiBold"/>
                <a:ea typeface="Montserrat SemiBold"/>
                <a:cs typeface="Montserrat SemiBold"/>
                <a:sym typeface="Montserrat SemiBold"/>
              </a:rPr>
              <a:t>S3</a:t>
            </a:r>
            <a:endParaRPr sz="24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15"/>
          <p:cNvSpPr/>
          <p:nvPr/>
        </p:nvSpPr>
        <p:spPr>
          <a:xfrm>
            <a:off x="12188050" y="2862650"/>
            <a:ext cx="11658600" cy="84012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sp>
        <p:nvSpPr>
          <p:cNvPr id="979" name="Google Shape;979;p115"/>
          <p:cNvSpPr/>
          <p:nvPr/>
        </p:nvSpPr>
        <p:spPr>
          <a:xfrm>
            <a:off x="537450" y="2862650"/>
            <a:ext cx="11156400" cy="84012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pic>
        <p:nvPicPr>
          <p:cNvPr id="980" name="Google Shape;980;p115"/>
          <p:cNvPicPr preferRelativeResize="0"/>
          <p:nvPr/>
        </p:nvPicPr>
        <p:blipFill>
          <a:blip r:embed="rId3">
            <a:alphaModFix/>
          </a:blip>
          <a:stretch>
            <a:fillRect/>
          </a:stretch>
        </p:blipFill>
        <p:spPr>
          <a:xfrm>
            <a:off x="537349" y="2862650"/>
            <a:ext cx="11156522" cy="8401049"/>
          </a:xfrm>
          <a:prstGeom prst="rect">
            <a:avLst/>
          </a:prstGeom>
          <a:noFill/>
          <a:ln>
            <a:noFill/>
          </a:ln>
        </p:spPr>
      </p:pic>
      <p:pic>
        <p:nvPicPr>
          <p:cNvPr id="981" name="Google Shape;981;p115"/>
          <p:cNvPicPr preferRelativeResize="0"/>
          <p:nvPr/>
        </p:nvPicPr>
        <p:blipFill>
          <a:blip r:embed="rId4">
            <a:alphaModFix/>
          </a:blip>
          <a:stretch>
            <a:fillRect/>
          </a:stretch>
        </p:blipFill>
        <p:spPr>
          <a:xfrm>
            <a:off x="12188051" y="2862650"/>
            <a:ext cx="11658591" cy="84010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16"/>
          <p:cNvSpPr txBox="1"/>
          <p:nvPr>
            <p:ph type="ctrTitle"/>
          </p:nvPr>
        </p:nvSpPr>
        <p:spPr>
          <a:xfrm>
            <a:off x="1521351" y="4701075"/>
            <a:ext cx="21948300" cy="3012900"/>
          </a:xfrm>
          <a:prstGeom prst="rect">
            <a:avLst/>
          </a:prstGeom>
        </p:spPr>
        <p:txBody>
          <a:bodyPr anchorCtr="0" anchor="b" bIns="121875" lIns="0" spcFirstLastPara="1" rIns="243800" wrap="square" tIns="121875">
            <a:noAutofit/>
          </a:bodyPr>
          <a:lstStyle/>
          <a:p>
            <a:pPr indent="0" lvl="0" marL="0" rtl="0" algn="l">
              <a:lnSpc>
                <a:spcPct val="100000"/>
              </a:lnSpc>
              <a:spcBef>
                <a:spcPts val="0"/>
              </a:spcBef>
              <a:spcAft>
                <a:spcPts val="0"/>
              </a:spcAft>
              <a:buNone/>
            </a:pPr>
            <a:r>
              <a:rPr lang="en-US"/>
              <a:t>How to Choose the Right CDC Method for Getting Data from RDBMS </a:t>
            </a:r>
            <a:endParaRPr/>
          </a:p>
          <a:p>
            <a:pPr indent="0" lvl="0" marL="0" rtl="0" algn="l">
              <a:lnSpc>
                <a:spcPct val="100000"/>
              </a:lnSpc>
              <a:spcBef>
                <a:spcPts val="0"/>
              </a:spcBef>
              <a:spcAft>
                <a:spcPts val="0"/>
              </a:spcAft>
              <a:buNone/>
            </a:pPr>
            <a:r>
              <a:rPr lang="en-US"/>
              <a:t>into Kafka</a:t>
            </a:r>
            <a:endParaRPr/>
          </a:p>
        </p:txBody>
      </p:sp>
      <p:sp>
        <p:nvSpPr>
          <p:cNvPr id="987" name="Google Shape;987;p116"/>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17"/>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Query-Based CDC</a:t>
            </a:r>
            <a:endParaRPr/>
          </a:p>
        </p:txBody>
      </p:sp>
      <p:sp>
        <p:nvSpPr>
          <p:cNvPr id="993" name="Google Shape;993;p117"/>
          <p:cNvSpPr txBox="1"/>
          <p:nvPr>
            <p:ph idx="1" type="body"/>
          </p:nvPr>
        </p:nvSpPr>
        <p:spPr>
          <a:xfrm>
            <a:off x="2768550" y="2635300"/>
            <a:ext cx="18846900" cy="8652900"/>
          </a:xfrm>
          <a:prstGeom prst="rect">
            <a:avLst/>
          </a:prstGeom>
        </p:spPr>
        <p:txBody>
          <a:bodyPr anchorCtr="0" anchor="t" bIns="121875" lIns="0" spcFirstLastPara="1" rIns="121900" wrap="square" tIns="0">
            <a:noAutofit/>
          </a:bodyPr>
          <a:lstStyle/>
          <a:p>
            <a:pPr indent="-736600" lvl="1" marL="1257300" rtl="0" algn="l">
              <a:lnSpc>
                <a:spcPct val="120000"/>
              </a:lnSpc>
              <a:spcBef>
                <a:spcPts val="0"/>
              </a:spcBef>
              <a:spcAft>
                <a:spcPts val="0"/>
              </a:spcAft>
              <a:buClr>
                <a:srgbClr val="0074A2"/>
              </a:buClr>
              <a:buSzPts val="3800"/>
              <a:buFont typeface="Montserrat"/>
              <a:buChar char="✅"/>
            </a:pPr>
            <a:r>
              <a:rPr lang="en-US" sz="3800">
                <a:solidFill>
                  <a:srgbClr val="0F3B4B"/>
                </a:solidFill>
              </a:rPr>
              <a:t>Usually easier to setup</a:t>
            </a:r>
            <a:endParaRPr sz="3800">
              <a:solidFill>
                <a:srgbClr val="0F3B4B"/>
              </a:solidFill>
            </a:endParaRPr>
          </a:p>
          <a:p>
            <a:pPr indent="-736600" lvl="1" marL="1257300" rtl="0" algn="l">
              <a:lnSpc>
                <a:spcPct val="120000"/>
              </a:lnSpc>
              <a:spcBef>
                <a:spcPts val="1400"/>
              </a:spcBef>
              <a:spcAft>
                <a:spcPts val="0"/>
              </a:spcAft>
              <a:buClr>
                <a:srgbClr val="0074A2"/>
              </a:buClr>
              <a:buSzPts val="3800"/>
              <a:buFont typeface="Montserrat"/>
              <a:buChar char="✅"/>
            </a:pPr>
            <a:r>
              <a:rPr lang="en-US" sz="3800">
                <a:solidFill>
                  <a:srgbClr val="0F3B4B"/>
                </a:solidFill>
              </a:rPr>
              <a:t>Requires fewer permissions</a:t>
            </a:r>
            <a:endParaRPr sz="3800">
              <a:solidFill>
                <a:srgbClr val="0F3B4B"/>
              </a:solidFill>
            </a:endParaRPr>
          </a:p>
          <a:p>
            <a:pPr indent="-736600" lvl="1" marL="1257300" rtl="0" algn="l">
              <a:lnSpc>
                <a:spcPct val="120000"/>
              </a:lnSpc>
              <a:spcBef>
                <a:spcPts val="1400"/>
              </a:spcBef>
              <a:spcAft>
                <a:spcPts val="0"/>
              </a:spcAft>
              <a:buClr>
                <a:srgbClr val="0074A2"/>
              </a:buClr>
              <a:buSzPts val="3800"/>
              <a:buFont typeface="Montserrat"/>
              <a:buChar char="🔴"/>
            </a:pPr>
            <a:r>
              <a:rPr lang="en-US" sz="3800">
                <a:solidFill>
                  <a:srgbClr val="0F3B4B"/>
                </a:solidFill>
              </a:rPr>
              <a:t>Needs specific columns in source schema to track changes</a:t>
            </a:r>
            <a:endParaRPr sz="3800">
              <a:solidFill>
                <a:srgbClr val="0F3B4B"/>
              </a:solidFill>
            </a:endParaRPr>
          </a:p>
          <a:p>
            <a:pPr indent="-736600" lvl="1" marL="1257300" rtl="0" algn="l">
              <a:lnSpc>
                <a:spcPct val="120000"/>
              </a:lnSpc>
              <a:spcBef>
                <a:spcPts val="1400"/>
              </a:spcBef>
              <a:spcAft>
                <a:spcPts val="0"/>
              </a:spcAft>
              <a:buClr>
                <a:srgbClr val="0074A2"/>
              </a:buClr>
              <a:buSzPts val="3800"/>
              <a:buFont typeface="Montserrat"/>
              <a:buChar char="🔴"/>
            </a:pPr>
            <a:r>
              <a:rPr lang="en-US" sz="3800">
                <a:solidFill>
                  <a:srgbClr val="0F3B4B"/>
                </a:solidFill>
              </a:rPr>
              <a:t>Impact of polling the DB (or higher latencies tradeoff)</a:t>
            </a:r>
            <a:endParaRPr sz="3800">
              <a:solidFill>
                <a:srgbClr val="0F3B4B"/>
              </a:solidFill>
            </a:endParaRPr>
          </a:p>
          <a:p>
            <a:pPr indent="-736600" lvl="1" marL="1257300" rtl="0" algn="l">
              <a:lnSpc>
                <a:spcPct val="120000"/>
              </a:lnSpc>
              <a:spcBef>
                <a:spcPts val="1400"/>
              </a:spcBef>
              <a:spcAft>
                <a:spcPts val="0"/>
              </a:spcAft>
              <a:buClr>
                <a:srgbClr val="0074A2"/>
              </a:buClr>
              <a:buSzPts val="3800"/>
              <a:buFont typeface="Montserrat"/>
              <a:buChar char="🔴"/>
            </a:pPr>
            <a:r>
              <a:rPr lang="en-US" sz="3800">
                <a:solidFill>
                  <a:srgbClr val="0F3B4B"/>
                </a:solidFill>
              </a:rPr>
              <a:t>Can't track deletes</a:t>
            </a:r>
            <a:endParaRPr sz="3800">
              <a:solidFill>
                <a:srgbClr val="0F3B4B"/>
              </a:solidFill>
            </a:endParaRPr>
          </a:p>
          <a:p>
            <a:pPr indent="-736600" lvl="1" marL="1257300" rtl="0" algn="l">
              <a:lnSpc>
                <a:spcPct val="120000"/>
              </a:lnSpc>
              <a:spcBef>
                <a:spcPts val="1400"/>
              </a:spcBef>
              <a:spcAft>
                <a:spcPts val="0"/>
              </a:spcAft>
              <a:buClr>
                <a:srgbClr val="0074A2"/>
              </a:buClr>
              <a:buSzPts val="3800"/>
              <a:buFont typeface="Montserrat"/>
              <a:buChar char="🔴"/>
            </a:pPr>
            <a:r>
              <a:rPr lang="en-US" sz="3800">
                <a:solidFill>
                  <a:srgbClr val="0F3B4B"/>
                </a:solidFill>
              </a:rPr>
              <a:t>Can't track multiple events between polling interval</a:t>
            </a:r>
            <a:endParaRPr sz="3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18"/>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Log-Based CDC</a:t>
            </a:r>
            <a:endParaRPr/>
          </a:p>
        </p:txBody>
      </p:sp>
      <p:sp>
        <p:nvSpPr>
          <p:cNvPr id="999" name="Google Shape;999;p118"/>
          <p:cNvSpPr txBox="1"/>
          <p:nvPr>
            <p:ph idx="1" type="body"/>
          </p:nvPr>
        </p:nvSpPr>
        <p:spPr>
          <a:xfrm>
            <a:off x="2768550" y="2635300"/>
            <a:ext cx="18846900" cy="8652900"/>
          </a:xfrm>
          <a:prstGeom prst="rect">
            <a:avLst/>
          </a:prstGeom>
        </p:spPr>
        <p:txBody>
          <a:bodyPr anchorCtr="0" anchor="t" bIns="121875" lIns="0" spcFirstLastPara="1" rIns="121900" wrap="square" tIns="0">
            <a:noAutofit/>
          </a:bodyPr>
          <a:lstStyle/>
          <a:p>
            <a:pPr indent="-876300" lvl="1" marL="1397000" rtl="0" algn="l">
              <a:lnSpc>
                <a:spcPct val="120000"/>
              </a:lnSpc>
              <a:spcBef>
                <a:spcPts val="0"/>
              </a:spcBef>
              <a:spcAft>
                <a:spcPts val="0"/>
              </a:spcAft>
              <a:buClr>
                <a:srgbClr val="0074A2"/>
              </a:buClr>
              <a:buSzPts val="3800"/>
              <a:buFont typeface="Montserrat"/>
              <a:buChar char="✅"/>
            </a:pPr>
            <a:r>
              <a:rPr lang="en-US" sz="3800">
                <a:solidFill>
                  <a:srgbClr val="0F3B4B"/>
                </a:solidFill>
              </a:rPr>
              <a:t>Greater data fidelity </a:t>
            </a:r>
            <a:endParaRPr sz="3800">
              <a:solidFill>
                <a:srgbClr val="0F3B4B"/>
              </a:solidFill>
            </a:endParaRPr>
          </a:p>
          <a:p>
            <a:pPr indent="-876300" lvl="1" marL="1397000" rtl="0" algn="l">
              <a:lnSpc>
                <a:spcPct val="120000"/>
              </a:lnSpc>
              <a:spcBef>
                <a:spcPts val="1400"/>
              </a:spcBef>
              <a:spcAft>
                <a:spcPts val="0"/>
              </a:spcAft>
              <a:buClr>
                <a:srgbClr val="0074A2"/>
              </a:buClr>
              <a:buSzPts val="3800"/>
              <a:buFont typeface="Montserrat"/>
              <a:buChar char="✅"/>
            </a:pPr>
            <a:r>
              <a:rPr lang="en-US" sz="3800">
                <a:solidFill>
                  <a:srgbClr val="0F3B4B"/>
                </a:solidFill>
              </a:rPr>
              <a:t>Lower latency</a:t>
            </a:r>
            <a:endParaRPr sz="3800">
              <a:solidFill>
                <a:srgbClr val="0F3B4B"/>
              </a:solidFill>
            </a:endParaRPr>
          </a:p>
          <a:p>
            <a:pPr indent="-876300" lvl="1" marL="1397000" rtl="0" algn="l">
              <a:lnSpc>
                <a:spcPct val="120000"/>
              </a:lnSpc>
              <a:spcBef>
                <a:spcPts val="1400"/>
              </a:spcBef>
              <a:spcAft>
                <a:spcPts val="0"/>
              </a:spcAft>
              <a:buClr>
                <a:srgbClr val="0074A2"/>
              </a:buClr>
              <a:buSzPts val="3800"/>
              <a:buFont typeface="Montserrat"/>
              <a:buChar char="✅"/>
            </a:pPr>
            <a:r>
              <a:rPr lang="en-US" sz="3800">
                <a:solidFill>
                  <a:srgbClr val="0F3B4B"/>
                </a:solidFill>
              </a:rPr>
              <a:t>Lower impact on source</a:t>
            </a:r>
            <a:endParaRPr sz="3800">
              <a:solidFill>
                <a:srgbClr val="0F3B4B"/>
              </a:solidFill>
            </a:endParaRPr>
          </a:p>
          <a:p>
            <a:pPr indent="-876300" lvl="1" marL="1397000" rtl="0" algn="l">
              <a:lnSpc>
                <a:spcPct val="120000"/>
              </a:lnSpc>
              <a:spcBef>
                <a:spcPts val="1400"/>
              </a:spcBef>
              <a:spcAft>
                <a:spcPts val="0"/>
              </a:spcAft>
              <a:buClr>
                <a:srgbClr val="0074A2"/>
              </a:buClr>
              <a:buSzPts val="3800"/>
              <a:buFont typeface="Montserrat"/>
              <a:buChar char="🔴"/>
            </a:pPr>
            <a:r>
              <a:rPr lang="en-US" sz="3800">
                <a:solidFill>
                  <a:srgbClr val="0F3B4B"/>
                </a:solidFill>
              </a:rPr>
              <a:t>More setup steps</a:t>
            </a:r>
            <a:endParaRPr sz="3800">
              <a:solidFill>
                <a:srgbClr val="0F3B4B"/>
              </a:solidFill>
            </a:endParaRPr>
          </a:p>
          <a:p>
            <a:pPr indent="-876300" lvl="1" marL="1397000" rtl="0" algn="l">
              <a:lnSpc>
                <a:spcPct val="120000"/>
              </a:lnSpc>
              <a:spcBef>
                <a:spcPts val="1400"/>
              </a:spcBef>
              <a:spcAft>
                <a:spcPts val="0"/>
              </a:spcAft>
              <a:buClr>
                <a:srgbClr val="0074A2"/>
              </a:buClr>
              <a:buSzPts val="3800"/>
              <a:buFont typeface="Montserrat"/>
              <a:buChar char="🔴"/>
            </a:pPr>
            <a:r>
              <a:rPr lang="en-US" sz="3800">
                <a:solidFill>
                  <a:srgbClr val="0F3B4B"/>
                </a:solidFill>
              </a:rPr>
              <a:t>Higher system privileges required</a:t>
            </a:r>
            <a:endParaRPr sz="3800">
              <a:solidFill>
                <a:srgbClr val="000000"/>
              </a:solidFill>
            </a:endParaRPr>
          </a:p>
          <a:p>
            <a:pPr indent="0" lvl="0" marL="0" rtl="0" algn="l">
              <a:spcBef>
                <a:spcPts val="1000"/>
              </a:spcBef>
              <a:spcAft>
                <a:spcPts val="0"/>
              </a:spcAft>
              <a:buNone/>
            </a:pPr>
            <a:r>
              <a:t/>
            </a:r>
            <a:endParaRPr sz="3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19"/>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lnSpc>
                <a:spcPct val="100000"/>
              </a:lnSpc>
              <a:spcBef>
                <a:spcPts val="0"/>
              </a:spcBef>
              <a:spcAft>
                <a:spcPts val="0"/>
              </a:spcAft>
              <a:buNone/>
            </a:pPr>
            <a:r>
              <a:rPr lang="en-US"/>
              <a:t>Hands On: Loading Data from MySQL into Kafka with Kafka Connect</a:t>
            </a:r>
            <a:endParaRPr/>
          </a:p>
        </p:txBody>
      </p:sp>
      <p:sp>
        <p:nvSpPr>
          <p:cNvPr id="1005" name="Google Shape;1005;p119"/>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pic>
        <p:nvPicPr>
          <p:cNvPr descr="https://cnfl.io/data-pipelines-exercise-3 | In this lesson, Tim Berglund (Senior Director of Developer Experience, Confluent) shows how to set up a fully managed connector in Confluent Cloud to capture the contents of a MySQL table, and all subsequent changes to it, into an Apache Kafka® topic. This is done using log-based CDC provided by the Debezium MySQL connector. &#10;&#10;Use the promo code PIPELINES101 to get $101 of free Confluent Cloud usage: https://cnfl.io/try-cloud-with-data-pipelines-course&#10;&#10;Promo code details: https://cnfl.io/promo-code-disclaimer-data-pipelines-course &#10;&#10;LEARN  MORE&#10;► Kafka Connect Deep Dive – JDBC Source Connector: https://www.confluent.io/blog/kafka-connect-deep-dive-jdbc-source-connector/?utm_source=youtube&amp;utm_medium=video&amp;utm_campaign=tm.devx_ch.cd-building-data-pipelines-with-apache-kafka-and-confluent_content.pipelines&#10;► Add Key to Data Ingested Through Kafka Connect: https://kafka-tutorials.confluent.io/connect-add-key-to-source/kafka.html?utm_source=youtube&amp;utm_medium=video&amp;utm_campaign=tm.devx_ch.cd-building-data-pipelines-with-apache-kafka-and-confluent_content.pipelines&#10;► JDBC Source and Sink: https://www.confluent.io/hub/confluentinc/kafka-connect-jdbc?utm_source=youtube&amp;utm_medium=video&amp;utm_campaign=tm.devx_ch.cd-building-data-pipelines-with-apache-kafka-and-confluent_content.pipelines&#10;► Oracle CDC Source: https://www.confluent.io/hub/confluentinc/kafka-connect-oracle-cdc?utm_source=youtube&amp;utm_medium=video&amp;utm_campaign=tm.devx_ch.cd-building-data-pipelines-with-apache-kafka-and-confluent_content.pipelines&#10;► Debezium MongoDB CDC Source: https://www.confluent.io/hub/debezium/debezium-connector-mongodb?utm_source=youtube&amp;utm_medium=video&amp;utm_campaign=tm.devx_ch.cd-building-data-pipelines-with-apache-kafka-and-confluent_content.pipelines&#10;► Debezium MySQL CDC Source: https://www.confluent.io/hub/debezium/debezium-connector-mysql?utm_source=youtube&amp;utm_medium=video&amp;utm_campaign=tm.devx_ch.cd-building-data-pipelines-with-apache-kafka-and-confluent_content.pipelines&#10;► Debezium SQL Server CDC Source: https://www.confluent.io/hub/debezium/debezium-connector-sqlserver?utm_source=youtube&amp;utm_medium=video&amp;utm_campaign=tm.devx_ch.cd-building-data-pipelines-with-apache-kafka-and-confluent_content.pipelines&#10;► Debezium PostgreSQL CDC Source: https://www.confluent.io/hub/debezium/debezium-connector-postgresql?utm_source=youtube&amp;utm_medium=video&amp;utm_campaign=tm.devx_ch.cd-building-data-pipelines-with-apache-kafka-and-confluent_content.pipelines&#10;&#10;CONNECT&#10;Subscribe: https://youtube.com/c/confluent?sub_confirmation=1&#10;Site: https://confluent.io &#10;GitHub: https://github.com/confluentinc&#10;Facebook: https://facebook.com/confluentinc &#10;Twitter: https://twitter.com/confluentinc &#10;LinkedIn: https://www.linkedin.com/company/confluent&#10;Instagram: https://www.instagram.com/confluent_inc&#10;&#10;ABOUT CONFLUENT&#10;Confluent is pioneering a fundamentally new category of data infrastructure focused on data in motion. Confluent’s cloud-native offering is the foundational platform for data in motion – designed to be the intelligent connective tissue enabling real-time data, from multiple sources, to constantly stream across the organization. With Confluent, organizations can meet the new business imperative of delivering rich, digital front-end customer experiences and transitioning to sophisticated, real-time, software-driven backend operations. To learn more, please visit www.confluent.io.&#10;&#10;#confluent #datapipeline #kafka #apachekafka" id="1010" name="Google Shape;1010;p120" title="Data Pipelines: Ingest Data From MySQL Into Kafka with Kafka Connect (Hands On)">
            <a:hlinkClick r:id="rId3"/>
          </p:cNvPr>
          <p:cNvPicPr preferRelativeResize="0"/>
          <p:nvPr/>
        </p:nvPicPr>
        <p:blipFill>
          <a:blip r:embed="rId4">
            <a:alphaModFix/>
          </a:blip>
          <a:stretch>
            <a:fillRect/>
          </a:stretch>
        </p:blipFill>
        <p:spPr>
          <a:xfrm>
            <a:off x="5605613" y="2400300"/>
            <a:ext cx="13172783" cy="9879600"/>
          </a:xfrm>
          <a:prstGeom prst="rect">
            <a:avLst/>
          </a:prstGeom>
          <a:noFill/>
          <a:ln>
            <a:noFill/>
          </a:ln>
        </p:spPr>
      </p:pic>
      <p:sp>
        <p:nvSpPr>
          <p:cNvPr id="1011" name="Google Shape;1011;p120"/>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Hands On: Loading Data From MySQL into </a:t>
            </a:r>
            <a:endParaRPr/>
          </a:p>
          <a:p>
            <a:pPr indent="0" lvl="0" marL="0" rtl="0" algn="l">
              <a:spcBef>
                <a:spcPts val="0"/>
              </a:spcBef>
              <a:spcAft>
                <a:spcPts val="0"/>
              </a:spcAft>
              <a:buNone/>
            </a:pPr>
            <a:r>
              <a:rPr lang="en-US"/>
              <a:t>Kafka with Kafka Connect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1000"/>
                                        <p:tgtEl>
                                          <p:spTgt spid="10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21"/>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Filtering Streams of Data </a:t>
            </a:r>
            <a:endParaRPr/>
          </a:p>
          <a:p>
            <a:pPr indent="0" lvl="0" marL="0" rtl="0" algn="l">
              <a:spcBef>
                <a:spcPts val="0"/>
              </a:spcBef>
              <a:spcAft>
                <a:spcPts val="0"/>
              </a:spcAft>
              <a:buNone/>
            </a:pPr>
            <a:r>
              <a:rPr lang="en-US"/>
              <a:t>with ksqlDB</a:t>
            </a:r>
            <a:endParaRPr/>
          </a:p>
        </p:txBody>
      </p:sp>
      <p:sp>
        <p:nvSpPr>
          <p:cNvPr id="1017" name="Google Shape;1017;p121"/>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22"/>
          <p:cNvSpPr txBox="1"/>
          <p:nvPr>
            <p:ph type="title"/>
          </p:nvPr>
        </p:nvSpPr>
        <p:spPr>
          <a:xfrm>
            <a:off x="1218667" y="899283"/>
            <a:ext cx="95160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Easily Build</a:t>
            </a:r>
            <a:endParaRPr/>
          </a:p>
          <a:p>
            <a:pPr indent="0" lvl="0" marL="0" rtl="0" algn="l">
              <a:spcBef>
                <a:spcPts val="0"/>
              </a:spcBef>
              <a:spcAft>
                <a:spcPts val="0"/>
              </a:spcAft>
              <a:buNone/>
            </a:pPr>
            <a:r>
              <a:rPr lang="en-US"/>
              <a:t>Real-Time Apps</a:t>
            </a:r>
            <a:endParaRPr/>
          </a:p>
        </p:txBody>
      </p:sp>
      <p:sp>
        <p:nvSpPr>
          <p:cNvPr id="1023" name="Google Shape;1023;p122"/>
          <p:cNvSpPr/>
          <p:nvPr/>
        </p:nvSpPr>
        <p:spPr>
          <a:xfrm>
            <a:off x="1218671" y="7908650"/>
            <a:ext cx="4728900" cy="1087200"/>
          </a:xfrm>
          <a:prstGeom prst="roundRect">
            <a:avLst>
              <a:gd fmla="val 16667" name="adj"/>
            </a:avLst>
          </a:prstGeom>
          <a:solidFill>
            <a:schemeClr val="dk2"/>
          </a:solidFill>
          <a:ln cap="flat" cmpd="sng" w="9525">
            <a:solidFill>
              <a:srgbClr val="17336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3200">
                <a:solidFill>
                  <a:srgbClr val="FFFFFF"/>
                </a:solidFill>
                <a:latin typeface="Montserrat"/>
                <a:ea typeface="Montserrat"/>
                <a:cs typeface="Montserrat"/>
                <a:sym typeface="Montserrat"/>
              </a:rPr>
              <a:t>Joins</a:t>
            </a:r>
            <a:endParaRPr sz="3200">
              <a:solidFill>
                <a:srgbClr val="FFFFFF"/>
              </a:solidFill>
              <a:latin typeface="Montserrat"/>
              <a:ea typeface="Montserrat"/>
              <a:cs typeface="Montserrat"/>
              <a:sym typeface="Montserrat"/>
            </a:endParaRPr>
          </a:p>
        </p:txBody>
      </p:sp>
      <p:sp>
        <p:nvSpPr>
          <p:cNvPr id="1024" name="Google Shape;1024;p122"/>
          <p:cNvSpPr/>
          <p:nvPr/>
        </p:nvSpPr>
        <p:spPr>
          <a:xfrm>
            <a:off x="6296857" y="7908650"/>
            <a:ext cx="4728900" cy="1087200"/>
          </a:xfrm>
          <a:prstGeom prst="roundRect">
            <a:avLst>
              <a:gd fmla="val 16667" name="adj"/>
            </a:avLst>
          </a:prstGeom>
          <a:solidFill>
            <a:schemeClr val="dk2"/>
          </a:solidFill>
          <a:ln cap="flat" cmpd="sng" w="9525">
            <a:solidFill>
              <a:srgbClr val="17336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Clr>
                <a:srgbClr val="000000"/>
              </a:buClr>
              <a:buSzPts val="2900"/>
              <a:buFont typeface="Arial"/>
              <a:buNone/>
            </a:pPr>
            <a:r>
              <a:rPr lang="en-US" sz="3200">
                <a:solidFill>
                  <a:srgbClr val="FFFFFF"/>
                </a:solidFill>
                <a:latin typeface="Montserrat"/>
                <a:ea typeface="Montserrat"/>
                <a:cs typeface="Montserrat"/>
                <a:sym typeface="Montserrat"/>
              </a:rPr>
              <a:t>Aggregates</a:t>
            </a:r>
            <a:endParaRPr sz="3700">
              <a:latin typeface="Montserrat"/>
              <a:ea typeface="Montserrat"/>
              <a:cs typeface="Montserrat"/>
              <a:sym typeface="Montserrat"/>
            </a:endParaRPr>
          </a:p>
        </p:txBody>
      </p:sp>
      <p:sp>
        <p:nvSpPr>
          <p:cNvPr id="1025" name="Google Shape;1025;p122"/>
          <p:cNvSpPr/>
          <p:nvPr/>
        </p:nvSpPr>
        <p:spPr>
          <a:xfrm>
            <a:off x="1218671" y="9140088"/>
            <a:ext cx="4728900" cy="1087200"/>
          </a:xfrm>
          <a:prstGeom prst="roundRect">
            <a:avLst>
              <a:gd fmla="val 16667" name="adj"/>
            </a:avLst>
          </a:prstGeom>
          <a:solidFill>
            <a:schemeClr val="dk2"/>
          </a:solidFill>
          <a:ln cap="flat" cmpd="sng" w="9525">
            <a:solidFill>
              <a:srgbClr val="17336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3200">
                <a:solidFill>
                  <a:schemeClr val="lt1"/>
                </a:solidFill>
                <a:latin typeface="Montserrat"/>
                <a:ea typeface="Montserrat"/>
                <a:cs typeface="Montserrat"/>
                <a:sym typeface="Montserrat"/>
              </a:rPr>
              <a:t>Push &amp; Pull Queries</a:t>
            </a:r>
            <a:endParaRPr sz="3200">
              <a:solidFill>
                <a:srgbClr val="FFFFFF"/>
              </a:solidFill>
              <a:latin typeface="Montserrat"/>
              <a:ea typeface="Montserrat"/>
              <a:cs typeface="Montserrat"/>
              <a:sym typeface="Montserrat"/>
            </a:endParaRPr>
          </a:p>
        </p:txBody>
      </p:sp>
      <p:sp>
        <p:nvSpPr>
          <p:cNvPr id="1026" name="Google Shape;1026;p122"/>
          <p:cNvSpPr/>
          <p:nvPr/>
        </p:nvSpPr>
        <p:spPr>
          <a:xfrm>
            <a:off x="6296857" y="9140088"/>
            <a:ext cx="4728900" cy="1087200"/>
          </a:xfrm>
          <a:prstGeom prst="roundRect">
            <a:avLst>
              <a:gd fmla="val 16667" name="adj"/>
            </a:avLst>
          </a:prstGeom>
          <a:solidFill>
            <a:schemeClr val="dk2"/>
          </a:solidFill>
          <a:ln cap="flat" cmpd="sng" w="9525">
            <a:solidFill>
              <a:schemeClr val="accent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Clr>
                <a:srgbClr val="000000"/>
              </a:buClr>
              <a:buSzPts val="2900"/>
              <a:buFont typeface="Arial"/>
              <a:buNone/>
            </a:pPr>
            <a:r>
              <a:rPr lang="en-US" sz="3200">
                <a:solidFill>
                  <a:srgbClr val="FFFFFF"/>
                </a:solidFill>
                <a:latin typeface="Montserrat"/>
                <a:ea typeface="Montserrat"/>
                <a:cs typeface="Montserrat"/>
                <a:sym typeface="Montserrat"/>
              </a:rPr>
              <a:t>Filters</a:t>
            </a:r>
            <a:endParaRPr sz="3200">
              <a:solidFill>
                <a:srgbClr val="FFFFFF"/>
              </a:solidFill>
              <a:latin typeface="Montserrat"/>
              <a:ea typeface="Montserrat"/>
              <a:cs typeface="Montserrat"/>
              <a:sym typeface="Montserrat"/>
            </a:endParaRPr>
          </a:p>
        </p:txBody>
      </p:sp>
      <p:sp>
        <p:nvSpPr>
          <p:cNvPr id="1027" name="Google Shape;1027;p122"/>
          <p:cNvSpPr/>
          <p:nvPr/>
        </p:nvSpPr>
        <p:spPr>
          <a:xfrm>
            <a:off x="1218671" y="10371525"/>
            <a:ext cx="4739100" cy="1087200"/>
          </a:xfrm>
          <a:prstGeom prst="roundRect">
            <a:avLst>
              <a:gd fmla="val 16667" name="adj"/>
            </a:avLst>
          </a:prstGeom>
          <a:solidFill>
            <a:schemeClr val="dk2"/>
          </a:solidFill>
          <a:ln cap="flat" cmpd="sng" w="9525">
            <a:solidFill>
              <a:schemeClr val="accent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3000">
                <a:solidFill>
                  <a:schemeClr val="lt1"/>
                </a:solidFill>
                <a:latin typeface="Montserrat"/>
                <a:ea typeface="Montserrat"/>
                <a:cs typeface="Montserrat"/>
                <a:sym typeface="Montserrat"/>
              </a:rPr>
              <a:t>User-Defined Functions</a:t>
            </a:r>
            <a:endParaRPr sz="3500">
              <a:latin typeface="Montserrat"/>
              <a:ea typeface="Montserrat"/>
              <a:cs typeface="Montserrat"/>
              <a:sym typeface="Montserrat"/>
            </a:endParaRPr>
          </a:p>
        </p:txBody>
      </p:sp>
      <p:sp>
        <p:nvSpPr>
          <p:cNvPr id="1028" name="Google Shape;1028;p122"/>
          <p:cNvSpPr/>
          <p:nvPr/>
        </p:nvSpPr>
        <p:spPr>
          <a:xfrm>
            <a:off x="6296857" y="10371525"/>
            <a:ext cx="4728900" cy="1087200"/>
          </a:xfrm>
          <a:prstGeom prst="roundRect">
            <a:avLst>
              <a:gd fmla="val 16667" name="adj"/>
            </a:avLst>
          </a:prstGeom>
          <a:solidFill>
            <a:schemeClr val="dk2"/>
          </a:solidFill>
          <a:ln cap="flat" cmpd="sng" w="9525">
            <a:solidFill>
              <a:schemeClr val="accent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3200">
                <a:solidFill>
                  <a:srgbClr val="FFFFFF"/>
                </a:solidFill>
                <a:latin typeface="Montserrat"/>
                <a:ea typeface="Montserrat"/>
                <a:cs typeface="Montserrat"/>
                <a:sym typeface="Montserrat"/>
              </a:rPr>
              <a:t>Connectors</a:t>
            </a:r>
            <a:endParaRPr sz="3200">
              <a:solidFill>
                <a:srgbClr val="FFFFFF"/>
              </a:solidFill>
              <a:latin typeface="Montserrat"/>
              <a:ea typeface="Montserrat"/>
              <a:cs typeface="Montserrat"/>
              <a:sym typeface="Montserrat"/>
            </a:endParaRPr>
          </a:p>
        </p:txBody>
      </p:sp>
      <p:sp>
        <p:nvSpPr>
          <p:cNvPr id="1029" name="Google Shape;1029;p122"/>
          <p:cNvSpPr txBox="1"/>
          <p:nvPr/>
        </p:nvSpPr>
        <p:spPr>
          <a:xfrm>
            <a:off x="13862550" y="6126980"/>
            <a:ext cx="3109500" cy="66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i="1" lang="en-US" sz="3200">
                <a:solidFill>
                  <a:schemeClr val="dk2"/>
                </a:solidFill>
                <a:latin typeface="Montserrat"/>
                <a:ea typeface="Montserrat"/>
                <a:cs typeface="Montserrat"/>
                <a:sym typeface="Montserrat"/>
              </a:rPr>
              <a:t>Compute</a:t>
            </a:r>
            <a:endParaRPr i="1" sz="3200">
              <a:solidFill>
                <a:schemeClr val="dk2"/>
              </a:solidFill>
              <a:latin typeface="Montserrat"/>
              <a:ea typeface="Montserrat"/>
              <a:cs typeface="Montserrat"/>
              <a:sym typeface="Montserrat"/>
            </a:endParaRPr>
          </a:p>
        </p:txBody>
      </p:sp>
      <p:sp>
        <p:nvSpPr>
          <p:cNvPr id="1030" name="Google Shape;1030;p122"/>
          <p:cNvSpPr txBox="1"/>
          <p:nvPr/>
        </p:nvSpPr>
        <p:spPr>
          <a:xfrm>
            <a:off x="19124058" y="6126980"/>
            <a:ext cx="3109500" cy="66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i="1" lang="en-US" sz="3200">
                <a:solidFill>
                  <a:schemeClr val="dk2"/>
                </a:solidFill>
                <a:latin typeface="Montserrat"/>
                <a:ea typeface="Montserrat"/>
                <a:cs typeface="Montserrat"/>
                <a:sym typeface="Montserrat"/>
              </a:rPr>
              <a:t>Storage</a:t>
            </a:r>
            <a:endParaRPr i="1" sz="3200">
              <a:solidFill>
                <a:schemeClr val="dk2"/>
              </a:solidFill>
              <a:latin typeface="Montserrat"/>
              <a:ea typeface="Montserrat"/>
              <a:cs typeface="Montserrat"/>
              <a:sym typeface="Montserrat"/>
            </a:endParaRPr>
          </a:p>
        </p:txBody>
      </p:sp>
      <p:sp>
        <p:nvSpPr>
          <p:cNvPr id="1031" name="Google Shape;1031;p122"/>
          <p:cNvSpPr txBox="1"/>
          <p:nvPr/>
        </p:nvSpPr>
        <p:spPr>
          <a:xfrm>
            <a:off x="13862517" y="2481600"/>
            <a:ext cx="3109500" cy="660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4200">
                <a:solidFill>
                  <a:srgbClr val="173361"/>
                </a:solidFill>
                <a:latin typeface="Montserrat"/>
                <a:ea typeface="Montserrat"/>
                <a:cs typeface="Montserrat"/>
                <a:sym typeface="Montserrat"/>
              </a:rPr>
              <a:t>ksqlDB</a:t>
            </a:r>
            <a:endParaRPr b="1" sz="4200">
              <a:solidFill>
                <a:srgbClr val="173361"/>
              </a:solidFill>
              <a:latin typeface="Montserrat"/>
              <a:ea typeface="Montserrat"/>
              <a:cs typeface="Montserrat"/>
              <a:sym typeface="Montserrat"/>
            </a:endParaRPr>
          </a:p>
        </p:txBody>
      </p:sp>
      <p:sp>
        <p:nvSpPr>
          <p:cNvPr id="1032" name="Google Shape;1032;p122"/>
          <p:cNvSpPr txBox="1"/>
          <p:nvPr/>
        </p:nvSpPr>
        <p:spPr>
          <a:xfrm>
            <a:off x="18449750" y="2481600"/>
            <a:ext cx="4728900" cy="660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4200">
                <a:solidFill>
                  <a:srgbClr val="173361"/>
                </a:solidFill>
                <a:latin typeface="Montserrat"/>
                <a:ea typeface="Montserrat"/>
                <a:cs typeface="Montserrat"/>
                <a:sym typeface="Montserrat"/>
              </a:rPr>
              <a:t>Apache Kafka</a:t>
            </a:r>
            <a:r>
              <a:rPr b="1" baseline="30000" lang="en-US" sz="4200">
                <a:solidFill>
                  <a:schemeClr val="dk1"/>
                </a:solidFill>
                <a:latin typeface="Montserrat"/>
                <a:ea typeface="Montserrat"/>
                <a:cs typeface="Montserrat"/>
                <a:sym typeface="Montserrat"/>
              </a:rPr>
              <a:t>®</a:t>
            </a:r>
            <a:endParaRPr b="1" sz="4600">
              <a:solidFill>
                <a:srgbClr val="173361"/>
              </a:solidFill>
              <a:latin typeface="Montserrat"/>
              <a:ea typeface="Montserrat"/>
              <a:cs typeface="Montserrat"/>
              <a:sym typeface="Montserrat"/>
            </a:endParaRPr>
          </a:p>
        </p:txBody>
      </p:sp>
      <p:grpSp>
        <p:nvGrpSpPr>
          <p:cNvPr id="1033" name="Google Shape;1033;p122"/>
          <p:cNvGrpSpPr/>
          <p:nvPr/>
        </p:nvGrpSpPr>
        <p:grpSpPr>
          <a:xfrm>
            <a:off x="14464440" y="3691094"/>
            <a:ext cx="1905980" cy="1886452"/>
            <a:chOff x="3087825" y="1089100"/>
            <a:chExt cx="124525" cy="123250"/>
          </a:xfrm>
        </p:grpSpPr>
        <p:sp>
          <p:nvSpPr>
            <p:cNvPr id="1034" name="Google Shape;1034;p122"/>
            <p:cNvSpPr/>
            <p:nvPr/>
          </p:nvSpPr>
          <p:spPr>
            <a:xfrm>
              <a:off x="3151875" y="1152800"/>
              <a:ext cx="60475" cy="59550"/>
            </a:xfrm>
            <a:custGeom>
              <a:rect b="b" l="l" r="r" t="t"/>
              <a:pathLst>
                <a:path extrusionOk="0" h="2382" w="2419">
                  <a:moveTo>
                    <a:pt x="2030" y="0"/>
                  </a:moveTo>
                  <a:cubicBezTo>
                    <a:pt x="1987" y="0"/>
                    <a:pt x="1942" y="19"/>
                    <a:pt x="1905" y="56"/>
                  </a:cubicBezTo>
                  <a:cubicBezTo>
                    <a:pt x="1840" y="122"/>
                    <a:pt x="1840" y="234"/>
                    <a:pt x="1905" y="299"/>
                  </a:cubicBezTo>
                  <a:lnTo>
                    <a:pt x="2101" y="495"/>
                  </a:lnTo>
                  <a:cubicBezTo>
                    <a:pt x="2139" y="532"/>
                    <a:pt x="2185" y="542"/>
                    <a:pt x="2232" y="542"/>
                  </a:cubicBezTo>
                  <a:cubicBezTo>
                    <a:pt x="2279" y="542"/>
                    <a:pt x="2325" y="523"/>
                    <a:pt x="2353" y="495"/>
                  </a:cubicBezTo>
                  <a:cubicBezTo>
                    <a:pt x="2419" y="430"/>
                    <a:pt x="2419" y="327"/>
                    <a:pt x="2353" y="252"/>
                  </a:cubicBezTo>
                  <a:lnTo>
                    <a:pt x="2148" y="56"/>
                  </a:lnTo>
                  <a:cubicBezTo>
                    <a:pt x="2115" y="19"/>
                    <a:pt x="2073" y="0"/>
                    <a:pt x="2030" y="0"/>
                  </a:cubicBezTo>
                  <a:close/>
                  <a:moveTo>
                    <a:pt x="193" y="1838"/>
                  </a:moveTo>
                  <a:cubicBezTo>
                    <a:pt x="150" y="1838"/>
                    <a:pt x="107" y="1854"/>
                    <a:pt x="75" y="1887"/>
                  </a:cubicBezTo>
                  <a:cubicBezTo>
                    <a:pt x="0" y="1961"/>
                    <a:pt x="0" y="2064"/>
                    <a:pt x="75" y="2129"/>
                  </a:cubicBezTo>
                  <a:lnTo>
                    <a:pt x="271" y="2335"/>
                  </a:lnTo>
                  <a:cubicBezTo>
                    <a:pt x="308" y="2363"/>
                    <a:pt x="355" y="2381"/>
                    <a:pt x="402" y="2381"/>
                  </a:cubicBezTo>
                  <a:cubicBezTo>
                    <a:pt x="448" y="2381"/>
                    <a:pt x="495" y="2353"/>
                    <a:pt x="514" y="2335"/>
                  </a:cubicBezTo>
                  <a:cubicBezTo>
                    <a:pt x="588" y="2260"/>
                    <a:pt x="588" y="2157"/>
                    <a:pt x="514" y="2083"/>
                  </a:cubicBezTo>
                  <a:lnTo>
                    <a:pt x="318" y="1887"/>
                  </a:lnTo>
                  <a:cubicBezTo>
                    <a:pt x="280" y="1854"/>
                    <a:pt x="236" y="1838"/>
                    <a:pt x="193" y="1838"/>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22"/>
            <p:cNvSpPr/>
            <p:nvPr/>
          </p:nvSpPr>
          <p:spPr>
            <a:xfrm>
              <a:off x="3167050" y="1167975"/>
              <a:ext cx="36675" cy="35275"/>
            </a:xfrm>
            <a:custGeom>
              <a:rect b="b" l="l" r="r" t="t"/>
              <a:pathLst>
                <a:path extrusionOk="0" h="1411" w="1467">
                  <a:moveTo>
                    <a:pt x="816" y="0"/>
                  </a:moveTo>
                  <a:cubicBezTo>
                    <a:pt x="773" y="0"/>
                    <a:pt x="728" y="19"/>
                    <a:pt x="691" y="56"/>
                  </a:cubicBezTo>
                  <a:cubicBezTo>
                    <a:pt x="626" y="122"/>
                    <a:pt x="626" y="234"/>
                    <a:pt x="691" y="299"/>
                  </a:cubicBezTo>
                  <a:lnTo>
                    <a:pt x="1149" y="757"/>
                  </a:lnTo>
                  <a:cubicBezTo>
                    <a:pt x="1186" y="785"/>
                    <a:pt x="1233" y="803"/>
                    <a:pt x="1279" y="803"/>
                  </a:cubicBezTo>
                  <a:cubicBezTo>
                    <a:pt x="1307" y="803"/>
                    <a:pt x="1354" y="785"/>
                    <a:pt x="1391" y="757"/>
                  </a:cubicBezTo>
                  <a:cubicBezTo>
                    <a:pt x="1466" y="682"/>
                    <a:pt x="1466" y="579"/>
                    <a:pt x="1391" y="514"/>
                  </a:cubicBezTo>
                  <a:lnTo>
                    <a:pt x="934" y="56"/>
                  </a:lnTo>
                  <a:cubicBezTo>
                    <a:pt x="901" y="19"/>
                    <a:pt x="859" y="0"/>
                    <a:pt x="816" y="0"/>
                  </a:cubicBezTo>
                  <a:close/>
                  <a:moveTo>
                    <a:pt x="196" y="607"/>
                  </a:moveTo>
                  <a:cubicBezTo>
                    <a:pt x="152" y="607"/>
                    <a:pt x="107" y="626"/>
                    <a:pt x="75" y="663"/>
                  </a:cubicBezTo>
                  <a:cubicBezTo>
                    <a:pt x="0" y="729"/>
                    <a:pt x="0" y="841"/>
                    <a:pt x="75" y="906"/>
                  </a:cubicBezTo>
                  <a:lnTo>
                    <a:pt x="532" y="1364"/>
                  </a:lnTo>
                  <a:cubicBezTo>
                    <a:pt x="560" y="1401"/>
                    <a:pt x="607" y="1410"/>
                    <a:pt x="654" y="1410"/>
                  </a:cubicBezTo>
                  <a:cubicBezTo>
                    <a:pt x="700" y="1410"/>
                    <a:pt x="747" y="1401"/>
                    <a:pt x="775" y="1364"/>
                  </a:cubicBezTo>
                  <a:cubicBezTo>
                    <a:pt x="841" y="1289"/>
                    <a:pt x="841" y="1186"/>
                    <a:pt x="775" y="1121"/>
                  </a:cubicBezTo>
                  <a:lnTo>
                    <a:pt x="318" y="663"/>
                  </a:lnTo>
                  <a:cubicBezTo>
                    <a:pt x="285" y="626"/>
                    <a:pt x="241" y="607"/>
                    <a:pt x="196" y="60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22"/>
            <p:cNvSpPr/>
            <p:nvPr/>
          </p:nvSpPr>
          <p:spPr>
            <a:xfrm>
              <a:off x="3087825" y="1089100"/>
              <a:ext cx="120550" cy="119275"/>
            </a:xfrm>
            <a:custGeom>
              <a:rect b="b" l="l" r="r" t="t"/>
              <a:pathLst>
                <a:path extrusionOk="0" h="4771" w="4822">
                  <a:moveTo>
                    <a:pt x="457" y="0"/>
                  </a:moveTo>
                  <a:cubicBezTo>
                    <a:pt x="209" y="0"/>
                    <a:pt x="0" y="232"/>
                    <a:pt x="59" y="494"/>
                  </a:cubicBezTo>
                  <a:lnTo>
                    <a:pt x="396" y="419"/>
                  </a:lnTo>
                  <a:cubicBezTo>
                    <a:pt x="387" y="385"/>
                    <a:pt x="410" y="343"/>
                    <a:pt x="449" y="343"/>
                  </a:cubicBezTo>
                  <a:cubicBezTo>
                    <a:pt x="453" y="343"/>
                    <a:pt x="457" y="344"/>
                    <a:pt x="461" y="344"/>
                  </a:cubicBezTo>
                  <a:lnTo>
                    <a:pt x="536" y="8"/>
                  </a:lnTo>
                  <a:cubicBezTo>
                    <a:pt x="509" y="3"/>
                    <a:pt x="483" y="0"/>
                    <a:pt x="457" y="0"/>
                  </a:cubicBezTo>
                  <a:close/>
                  <a:moveTo>
                    <a:pt x="536" y="8"/>
                  </a:moveTo>
                  <a:lnTo>
                    <a:pt x="461" y="354"/>
                  </a:lnTo>
                  <a:lnTo>
                    <a:pt x="1255" y="503"/>
                  </a:lnTo>
                  <a:cubicBezTo>
                    <a:pt x="1974" y="643"/>
                    <a:pt x="2637" y="989"/>
                    <a:pt x="3150" y="1502"/>
                  </a:cubicBezTo>
                  <a:lnTo>
                    <a:pt x="3393" y="1269"/>
                  </a:lnTo>
                  <a:cubicBezTo>
                    <a:pt x="2833" y="709"/>
                    <a:pt x="2114" y="326"/>
                    <a:pt x="1329" y="167"/>
                  </a:cubicBezTo>
                  <a:lnTo>
                    <a:pt x="536" y="8"/>
                  </a:lnTo>
                  <a:close/>
                  <a:moveTo>
                    <a:pt x="405" y="419"/>
                  </a:moveTo>
                  <a:lnTo>
                    <a:pt x="69" y="494"/>
                  </a:lnTo>
                  <a:lnTo>
                    <a:pt x="218" y="1288"/>
                  </a:lnTo>
                  <a:cubicBezTo>
                    <a:pt x="367" y="2060"/>
                    <a:pt x="758" y="2787"/>
                    <a:pt x="1325" y="3347"/>
                  </a:cubicBezTo>
                  <a:lnTo>
                    <a:pt x="1325" y="3347"/>
                  </a:lnTo>
                  <a:lnTo>
                    <a:pt x="1320" y="3351"/>
                  </a:lnTo>
                  <a:lnTo>
                    <a:pt x="2604" y="4645"/>
                  </a:lnTo>
                  <a:lnTo>
                    <a:pt x="2604" y="4645"/>
                  </a:lnTo>
                  <a:lnTo>
                    <a:pt x="2599" y="4649"/>
                  </a:lnTo>
                  <a:lnTo>
                    <a:pt x="2730" y="4771"/>
                  </a:lnTo>
                  <a:lnTo>
                    <a:pt x="2861" y="4649"/>
                  </a:lnTo>
                  <a:lnTo>
                    <a:pt x="4691" y="2810"/>
                  </a:lnTo>
                  <a:lnTo>
                    <a:pt x="4822" y="2688"/>
                  </a:lnTo>
                  <a:lnTo>
                    <a:pt x="4691" y="2558"/>
                  </a:lnTo>
                  <a:lnTo>
                    <a:pt x="4687" y="2562"/>
                  </a:lnTo>
                  <a:lnTo>
                    <a:pt x="3393" y="1269"/>
                  </a:lnTo>
                  <a:lnTo>
                    <a:pt x="3150" y="1521"/>
                  </a:lnTo>
                  <a:lnTo>
                    <a:pt x="4326" y="2688"/>
                  </a:lnTo>
                  <a:lnTo>
                    <a:pt x="4326" y="2688"/>
                  </a:lnTo>
                  <a:lnTo>
                    <a:pt x="2735" y="4272"/>
                  </a:lnTo>
                  <a:lnTo>
                    <a:pt x="2735" y="4272"/>
                  </a:lnTo>
                  <a:lnTo>
                    <a:pt x="1563" y="3109"/>
                  </a:lnTo>
                  <a:cubicBezTo>
                    <a:pt x="1049" y="2595"/>
                    <a:pt x="694" y="1941"/>
                    <a:pt x="554" y="1213"/>
                  </a:cubicBezTo>
                  <a:lnTo>
                    <a:pt x="405" y="419"/>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22"/>
            <p:cNvSpPr/>
            <p:nvPr/>
          </p:nvSpPr>
          <p:spPr>
            <a:xfrm>
              <a:off x="3134125" y="1133650"/>
              <a:ext cx="32950" cy="33175"/>
            </a:xfrm>
            <a:custGeom>
              <a:rect b="b" l="l" r="r" t="t"/>
              <a:pathLst>
                <a:path extrusionOk="0" h="1327" w="1318">
                  <a:moveTo>
                    <a:pt x="654" y="1327"/>
                  </a:moveTo>
                  <a:lnTo>
                    <a:pt x="1317" y="654"/>
                  </a:lnTo>
                  <a:lnTo>
                    <a:pt x="654" y="0"/>
                  </a:lnTo>
                  <a:lnTo>
                    <a:pt x="0" y="654"/>
                  </a:lnTo>
                  <a:close/>
                </a:path>
              </a:pathLst>
            </a:custGeom>
            <a:gradFill>
              <a:gsLst>
                <a:gs pos="0">
                  <a:srgbClr val="38CCED">
                    <a:alpha val="29411"/>
                  </a:srgbClr>
                </a:gs>
                <a:gs pos="100000">
                  <a:schemeClr val="accent5"/>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8" name="Google Shape;1038;p122"/>
          <p:cNvSpPr txBox="1"/>
          <p:nvPr/>
        </p:nvSpPr>
        <p:spPr>
          <a:xfrm>
            <a:off x="13710133" y="7678400"/>
            <a:ext cx="9226500" cy="2431800"/>
          </a:xfrm>
          <a:prstGeom prst="rect">
            <a:avLst/>
          </a:prstGeom>
          <a:noFill/>
          <a:ln cap="flat" cmpd="sng" w="9525">
            <a:solidFill>
              <a:schemeClr val="dk1"/>
            </a:solidFill>
            <a:prstDash val="dash"/>
            <a:round/>
            <a:headEnd len="sm" w="sm" type="none"/>
            <a:tailEnd len="sm" w="sm" type="none"/>
          </a:ln>
        </p:spPr>
        <p:txBody>
          <a:bodyPr anchorCtr="0" anchor="t" bIns="243800" lIns="243800" spcFirstLastPara="1" rIns="243800" wrap="square" tIns="243800">
            <a:spAutoFit/>
          </a:bodyPr>
          <a:lstStyle/>
          <a:p>
            <a:pPr indent="0" lvl="0" marL="0" rtl="0" algn="l">
              <a:spcBef>
                <a:spcPts val="0"/>
              </a:spcBef>
              <a:spcAft>
                <a:spcPts val="0"/>
              </a:spcAft>
              <a:buNone/>
            </a:pPr>
            <a:r>
              <a:rPr b="1" lang="en-US" sz="2100">
                <a:solidFill>
                  <a:schemeClr val="dk1"/>
                </a:solidFill>
                <a:latin typeface="Source Code Pro"/>
                <a:ea typeface="Source Code Pro"/>
                <a:cs typeface="Source Code Pro"/>
                <a:sym typeface="Source Code Pro"/>
              </a:rPr>
              <a:t>CREATE TABLE</a:t>
            </a:r>
            <a:r>
              <a:rPr lang="en-US" sz="2100">
                <a:solidFill>
                  <a:schemeClr val="dk1"/>
                </a:solidFill>
                <a:latin typeface="Source Code Pro"/>
                <a:ea typeface="Source Code Pro"/>
                <a:cs typeface="Source Code Pro"/>
                <a:sym typeface="Source Code Pro"/>
              </a:rPr>
              <a:t> activePromotions </a:t>
            </a:r>
            <a:r>
              <a:rPr b="1" lang="en-US" sz="2100">
                <a:solidFill>
                  <a:schemeClr val="dk1"/>
                </a:solidFill>
                <a:latin typeface="Source Code Pro"/>
                <a:ea typeface="Source Code Pro"/>
                <a:cs typeface="Source Code Pro"/>
                <a:sym typeface="Source Code Pro"/>
              </a:rPr>
              <a:t>AS</a:t>
            </a:r>
            <a:endParaRPr b="1" sz="2100">
              <a:solidFill>
                <a:schemeClr val="dk1"/>
              </a:solidFill>
              <a:latin typeface="Source Code Pro"/>
              <a:ea typeface="Source Code Pro"/>
              <a:cs typeface="Source Code Pro"/>
              <a:sym typeface="Source Code Pro"/>
            </a:endParaRPr>
          </a:p>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  </a:t>
            </a:r>
            <a:r>
              <a:rPr b="1" lang="en-US" sz="2100">
                <a:solidFill>
                  <a:schemeClr val="dk1"/>
                </a:solidFill>
                <a:latin typeface="Source Code Pro"/>
                <a:ea typeface="Source Code Pro"/>
                <a:cs typeface="Source Code Pro"/>
                <a:sym typeface="Source Code Pro"/>
              </a:rPr>
              <a:t>SELECT</a:t>
            </a:r>
            <a:r>
              <a:rPr lang="en-US" sz="2100">
                <a:solidFill>
                  <a:schemeClr val="dk1"/>
                </a:solidFill>
                <a:latin typeface="Source Code Pro"/>
                <a:ea typeface="Source Code Pro"/>
                <a:cs typeface="Source Code Pro"/>
                <a:sym typeface="Source Code Pro"/>
              </a:rPr>
              <a:t> rideId,</a:t>
            </a:r>
            <a:endParaRPr sz="2100">
              <a:solidFill>
                <a:schemeClr val="dk1"/>
              </a:solidFill>
              <a:latin typeface="Source Code Pro"/>
              <a:ea typeface="Source Code Pro"/>
              <a:cs typeface="Source Code Pro"/>
              <a:sym typeface="Source Code Pro"/>
            </a:endParaRPr>
          </a:p>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         qualifyPromotion(distanceToDst) </a:t>
            </a:r>
            <a:r>
              <a:rPr b="1" lang="en-US" sz="2100">
                <a:solidFill>
                  <a:schemeClr val="dk1"/>
                </a:solidFill>
                <a:latin typeface="Source Code Pro"/>
                <a:ea typeface="Source Code Pro"/>
                <a:cs typeface="Source Code Pro"/>
                <a:sym typeface="Source Code Pro"/>
              </a:rPr>
              <a:t>AS</a:t>
            </a:r>
            <a:r>
              <a:rPr lang="en-US" sz="2100">
                <a:solidFill>
                  <a:schemeClr val="dk1"/>
                </a:solidFill>
                <a:latin typeface="Source Code Pro"/>
                <a:ea typeface="Source Code Pro"/>
                <a:cs typeface="Source Code Pro"/>
                <a:sym typeface="Source Code Pro"/>
              </a:rPr>
              <a:t> promotion</a:t>
            </a:r>
            <a:endParaRPr sz="2100">
              <a:solidFill>
                <a:schemeClr val="dk1"/>
              </a:solidFill>
              <a:latin typeface="Source Code Pro"/>
              <a:ea typeface="Source Code Pro"/>
              <a:cs typeface="Source Code Pro"/>
              <a:sym typeface="Source Code Pro"/>
            </a:endParaRPr>
          </a:p>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  </a:t>
            </a:r>
            <a:r>
              <a:rPr b="1" lang="en-US" sz="2100">
                <a:solidFill>
                  <a:schemeClr val="dk1"/>
                </a:solidFill>
                <a:latin typeface="Source Code Pro"/>
                <a:ea typeface="Source Code Pro"/>
                <a:cs typeface="Source Code Pro"/>
                <a:sym typeface="Source Code Pro"/>
              </a:rPr>
              <a:t>FROM</a:t>
            </a:r>
            <a:r>
              <a:rPr lang="en-US" sz="2100">
                <a:solidFill>
                  <a:schemeClr val="dk1"/>
                </a:solidFill>
                <a:latin typeface="Source Code Pro"/>
                <a:ea typeface="Source Code Pro"/>
                <a:cs typeface="Source Code Pro"/>
                <a:sym typeface="Source Code Pro"/>
              </a:rPr>
              <a:t> locations</a:t>
            </a:r>
            <a:endParaRPr sz="2100">
              <a:solidFill>
                <a:schemeClr val="dk1"/>
              </a:solidFill>
              <a:latin typeface="Source Code Pro"/>
              <a:ea typeface="Source Code Pro"/>
              <a:cs typeface="Source Code Pro"/>
              <a:sym typeface="Source Code Pro"/>
            </a:endParaRPr>
          </a:p>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  </a:t>
            </a:r>
            <a:r>
              <a:rPr b="1" lang="en-US" sz="2100">
                <a:solidFill>
                  <a:schemeClr val="dk1"/>
                </a:solidFill>
                <a:latin typeface="Source Code Pro"/>
                <a:ea typeface="Source Code Pro"/>
                <a:cs typeface="Source Code Pro"/>
                <a:sym typeface="Source Code Pro"/>
              </a:rPr>
              <a:t>GROUP BY</a:t>
            </a:r>
            <a:r>
              <a:rPr lang="en-US" sz="2100">
                <a:solidFill>
                  <a:schemeClr val="dk1"/>
                </a:solidFill>
                <a:latin typeface="Source Code Pro"/>
                <a:ea typeface="Source Code Pro"/>
                <a:cs typeface="Source Code Pro"/>
                <a:sym typeface="Source Code Pro"/>
              </a:rPr>
              <a:t> rideId</a:t>
            </a:r>
            <a:endParaRPr sz="2100">
              <a:solidFill>
                <a:schemeClr val="dk1"/>
              </a:solidFill>
              <a:latin typeface="Source Code Pro"/>
              <a:ea typeface="Source Code Pro"/>
              <a:cs typeface="Source Code Pro"/>
              <a:sym typeface="Source Code Pro"/>
            </a:endParaRPr>
          </a:p>
          <a:p>
            <a:pPr indent="0" lvl="0" marL="0" rtl="0" algn="l">
              <a:spcBef>
                <a:spcPts val="0"/>
              </a:spcBef>
              <a:spcAft>
                <a:spcPts val="0"/>
              </a:spcAft>
              <a:buNone/>
            </a:pPr>
            <a:r>
              <a:rPr lang="en-US" sz="2100">
                <a:solidFill>
                  <a:schemeClr val="dk1"/>
                </a:solidFill>
                <a:latin typeface="Source Code Pro"/>
                <a:ea typeface="Source Code Pro"/>
                <a:cs typeface="Source Code Pro"/>
                <a:sym typeface="Source Code Pro"/>
              </a:rPr>
              <a:t>  </a:t>
            </a:r>
            <a:r>
              <a:rPr b="1" lang="en-US" sz="2100">
                <a:solidFill>
                  <a:schemeClr val="dk1"/>
                </a:solidFill>
                <a:latin typeface="Source Code Pro"/>
                <a:ea typeface="Source Code Pro"/>
                <a:cs typeface="Source Code Pro"/>
                <a:sym typeface="Source Code Pro"/>
              </a:rPr>
              <a:t>EMIT CHANGES</a:t>
            </a:r>
            <a:endParaRPr sz="2100">
              <a:solidFill>
                <a:schemeClr val="dk1"/>
              </a:solidFill>
              <a:latin typeface="Source Code Pro"/>
              <a:ea typeface="Source Code Pro"/>
              <a:cs typeface="Source Code Pro"/>
              <a:sym typeface="Source Code Pro"/>
            </a:endParaRPr>
          </a:p>
        </p:txBody>
      </p:sp>
      <p:sp>
        <p:nvSpPr>
          <p:cNvPr id="1039" name="Google Shape;1039;p122"/>
          <p:cNvSpPr txBox="1"/>
          <p:nvPr/>
        </p:nvSpPr>
        <p:spPr>
          <a:xfrm>
            <a:off x="13710133" y="10589075"/>
            <a:ext cx="9226500" cy="1477500"/>
          </a:xfrm>
          <a:prstGeom prst="rect">
            <a:avLst/>
          </a:prstGeom>
          <a:noFill/>
          <a:ln>
            <a:noFill/>
          </a:ln>
        </p:spPr>
        <p:txBody>
          <a:bodyPr anchorCtr="0" anchor="t" bIns="243800" lIns="0" spcFirstLastPara="1" rIns="0" wrap="square" tIns="243800">
            <a:spAutoFit/>
          </a:bodyPr>
          <a:lstStyle/>
          <a:p>
            <a:pPr indent="0" lvl="0" marL="0" rtl="0" algn="ctr">
              <a:spcBef>
                <a:spcPts val="0"/>
              </a:spcBef>
              <a:spcAft>
                <a:spcPts val="0"/>
              </a:spcAft>
              <a:buNone/>
            </a:pPr>
            <a:r>
              <a:rPr lang="en-US" sz="3200">
                <a:solidFill>
                  <a:schemeClr val="dk1"/>
                </a:solidFill>
                <a:latin typeface="Montserrat"/>
                <a:ea typeface="Montserrat"/>
                <a:cs typeface="Montserrat"/>
                <a:sym typeface="Montserrat"/>
              </a:rPr>
              <a:t>Build a complete real-time application with just a few SQL statements</a:t>
            </a:r>
            <a:endParaRPr sz="3200">
              <a:solidFill>
                <a:schemeClr val="dk1"/>
              </a:solidFill>
              <a:latin typeface="Montserrat"/>
              <a:ea typeface="Montserrat"/>
              <a:cs typeface="Montserrat"/>
              <a:sym typeface="Montserrat"/>
            </a:endParaRPr>
          </a:p>
        </p:txBody>
      </p:sp>
      <p:grpSp>
        <p:nvGrpSpPr>
          <p:cNvPr id="1040" name="Google Shape;1040;p122"/>
          <p:cNvGrpSpPr/>
          <p:nvPr/>
        </p:nvGrpSpPr>
        <p:grpSpPr>
          <a:xfrm>
            <a:off x="19789488" y="3691063"/>
            <a:ext cx="1778721" cy="1886454"/>
            <a:chOff x="18365025" y="3478675"/>
            <a:chExt cx="1778721" cy="1886454"/>
          </a:xfrm>
        </p:grpSpPr>
        <p:sp>
          <p:nvSpPr>
            <p:cNvPr id="1041" name="Google Shape;1041;p122"/>
            <p:cNvSpPr/>
            <p:nvPr/>
          </p:nvSpPr>
          <p:spPr>
            <a:xfrm>
              <a:off x="18882135" y="3478675"/>
              <a:ext cx="1261612" cy="1886454"/>
            </a:xfrm>
            <a:custGeom>
              <a:rect b="b" l="l" r="r" t="t"/>
              <a:pathLst>
                <a:path extrusionOk="0" h="4903" w="3279">
                  <a:moveTo>
                    <a:pt x="1112" y="588"/>
                  </a:moveTo>
                  <a:cubicBezTo>
                    <a:pt x="1112" y="719"/>
                    <a:pt x="1000" y="822"/>
                    <a:pt x="879" y="822"/>
                  </a:cubicBezTo>
                  <a:cubicBezTo>
                    <a:pt x="748" y="822"/>
                    <a:pt x="645" y="719"/>
                    <a:pt x="645" y="588"/>
                  </a:cubicBezTo>
                  <a:cubicBezTo>
                    <a:pt x="645" y="467"/>
                    <a:pt x="748" y="355"/>
                    <a:pt x="879" y="355"/>
                  </a:cubicBezTo>
                  <a:cubicBezTo>
                    <a:pt x="1000" y="355"/>
                    <a:pt x="1112" y="467"/>
                    <a:pt x="1112" y="588"/>
                  </a:cubicBezTo>
                  <a:close/>
                  <a:moveTo>
                    <a:pt x="1047" y="1139"/>
                  </a:moveTo>
                  <a:cubicBezTo>
                    <a:pt x="1280" y="1074"/>
                    <a:pt x="1458" y="850"/>
                    <a:pt x="1458" y="579"/>
                  </a:cubicBezTo>
                  <a:cubicBezTo>
                    <a:pt x="1458" y="252"/>
                    <a:pt x="1205" y="0"/>
                    <a:pt x="879" y="0"/>
                  </a:cubicBezTo>
                  <a:cubicBezTo>
                    <a:pt x="552" y="0"/>
                    <a:pt x="290" y="252"/>
                    <a:pt x="290" y="579"/>
                  </a:cubicBezTo>
                  <a:cubicBezTo>
                    <a:pt x="290" y="841"/>
                    <a:pt x="468" y="1055"/>
                    <a:pt x="701" y="1139"/>
                  </a:cubicBezTo>
                  <a:lnTo>
                    <a:pt x="701" y="1167"/>
                  </a:lnTo>
                  <a:lnTo>
                    <a:pt x="701" y="1597"/>
                  </a:lnTo>
                  <a:cubicBezTo>
                    <a:pt x="300" y="1681"/>
                    <a:pt x="1" y="2027"/>
                    <a:pt x="1" y="2447"/>
                  </a:cubicBezTo>
                  <a:cubicBezTo>
                    <a:pt x="1" y="2867"/>
                    <a:pt x="300" y="3231"/>
                    <a:pt x="701" y="3297"/>
                  </a:cubicBezTo>
                  <a:lnTo>
                    <a:pt x="701" y="3735"/>
                  </a:lnTo>
                  <a:lnTo>
                    <a:pt x="701" y="3754"/>
                  </a:lnTo>
                  <a:cubicBezTo>
                    <a:pt x="468" y="3829"/>
                    <a:pt x="290" y="4044"/>
                    <a:pt x="290" y="4314"/>
                  </a:cubicBezTo>
                  <a:cubicBezTo>
                    <a:pt x="290" y="4641"/>
                    <a:pt x="552" y="4903"/>
                    <a:pt x="879" y="4903"/>
                  </a:cubicBezTo>
                  <a:cubicBezTo>
                    <a:pt x="1205" y="4903"/>
                    <a:pt x="1458" y="4641"/>
                    <a:pt x="1458" y="4314"/>
                  </a:cubicBezTo>
                  <a:cubicBezTo>
                    <a:pt x="1458" y="4062"/>
                    <a:pt x="1280" y="3838"/>
                    <a:pt x="1047" y="3754"/>
                  </a:cubicBezTo>
                  <a:lnTo>
                    <a:pt x="1047" y="3735"/>
                  </a:lnTo>
                  <a:lnTo>
                    <a:pt x="1047" y="3297"/>
                  </a:lnTo>
                  <a:cubicBezTo>
                    <a:pt x="1252" y="3269"/>
                    <a:pt x="1420" y="3147"/>
                    <a:pt x="1551" y="2998"/>
                  </a:cubicBezTo>
                  <a:lnTo>
                    <a:pt x="2065" y="3315"/>
                  </a:lnTo>
                  <a:cubicBezTo>
                    <a:pt x="2055" y="3390"/>
                    <a:pt x="2055" y="3465"/>
                    <a:pt x="2074" y="3549"/>
                  </a:cubicBezTo>
                  <a:cubicBezTo>
                    <a:pt x="2158" y="3857"/>
                    <a:pt x="2485" y="4034"/>
                    <a:pt x="2793" y="3950"/>
                  </a:cubicBezTo>
                  <a:cubicBezTo>
                    <a:pt x="3101" y="3876"/>
                    <a:pt x="3279" y="3549"/>
                    <a:pt x="3194" y="3241"/>
                  </a:cubicBezTo>
                  <a:cubicBezTo>
                    <a:pt x="3110" y="2923"/>
                    <a:pt x="2793" y="2755"/>
                    <a:pt x="2485" y="2830"/>
                  </a:cubicBezTo>
                  <a:cubicBezTo>
                    <a:pt x="2382" y="2867"/>
                    <a:pt x="2289" y="2923"/>
                    <a:pt x="2214" y="2998"/>
                  </a:cubicBezTo>
                  <a:lnTo>
                    <a:pt x="1719" y="2690"/>
                  </a:lnTo>
                  <a:cubicBezTo>
                    <a:pt x="1738" y="2615"/>
                    <a:pt x="1747" y="2531"/>
                    <a:pt x="1747" y="2447"/>
                  </a:cubicBezTo>
                  <a:cubicBezTo>
                    <a:pt x="1747" y="2363"/>
                    <a:pt x="1738" y="2297"/>
                    <a:pt x="1719" y="2213"/>
                  </a:cubicBezTo>
                  <a:lnTo>
                    <a:pt x="2214" y="1933"/>
                  </a:lnTo>
                  <a:cubicBezTo>
                    <a:pt x="2289" y="2008"/>
                    <a:pt x="2382" y="2064"/>
                    <a:pt x="2485" y="2083"/>
                  </a:cubicBezTo>
                  <a:cubicBezTo>
                    <a:pt x="2802" y="2167"/>
                    <a:pt x="3110" y="1980"/>
                    <a:pt x="3194" y="1681"/>
                  </a:cubicBezTo>
                  <a:cubicBezTo>
                    <a:pt x="3279" y="1364"/>
                    <a:pt x="3092" y="1046"/>
                    <a:pt x="2793" y="962"/>
                  </a:cubicBezTo>
                  <a:cubicBezTo>
                    <a:pt x="2475" y="878"/>
                    <a:pt x="2158" y="1065"/>
                    <a:pt x="2074" y="1373"/>
                  </a:cubicBezTo>
                  <a:cubicBezTo>
                    <a:pt x="2055" y="1457"/>
                    <a:pt x="2055" y="1550"/>
                    <a:pt x="2065" y="1634"/>
                  </a:cubicBezTo>
                  <a:lnTo>
                    <a:pt x="1560" y="1915"/>
                  </a:lnTo>
                  <a:cubicBezTo>
                    <a:pt x="1439" y="1746"/>
                    <a:pt x="1261" y="1644"/>
                    <a:pt x="1047" y="1597"/>
                  </a:cubicBezTo>
                  <a:lnTo>
                    <a:pt x="1047" y="1158"/>
                  </a:lnTo>
                  <a:close/>
                  <a:moveTo>
                    <a:pt x="879" y="2988"/>
                  </a:moveTo>
                  <a:cubicBezTo>
                    <a:pt x="1168" y="2988"/>
                    <a:pt x="1402" y="2755"/>
                    <a:pt x="1402" y="2456"/>
                  </a:cubicBezTo>
                  <a:cubicBezTo>
                    <a:pt x="1402" y="2167"/>
                    <a:pt x="1168" y="1933"/>
                    <a:pt x="879" y="1933"/>
                  </a:cubicBezTo>
                  <a:cubicBezTo>
                    <a:pt x="580" y="1933"/>
                    <a:pt x="346" y="2167"/>
                    <a:pt x="346" y="2456"/>
                  </a:cubicBezTo>
                  <a:cubicBezTo>
                    <a:pt x="346" y="2755"/>
                    <a:pt x="580" y="2988"/>
                    <a:pt x="879" y="2988"/>
                  </a:cubicBezTo>
                  <a:close/>
                  <a:moveTo>
                    <a:pt x="879" y="4557"/>
                  </a:moveTo>
                  <a:cubicBezTo>
                    <a:pt x="1000" y="4557"/>
                    <a:pt x="1112" y="4455"/>
                    <a:pt x="1112" y="4324"/>
                  </a:cubicBezTo>
                  <a:cubicBezTo>
                    <a:pt x="1112" y="4202"/>
                    <a:pt x="1000" y="4090"/>
                    <a:pt x="879" y="4090"/>
                  </a:cubicBezTo>
                  <a:cubicBezTo>
                    <a:pt x="748" y="4090"/>
                    <a:pt x="645" y="4202"/>
                    <a:pt x="645" y="4324"/>
                  </a:cubicBezTo>
                  <a:cubicBezTo>
                    <a:pt x="645" y="4455"/>
                    <a:pt x="748" y="4557"/>
                    <a:pt x="879" y="4557"/>
                  </a:cubicBezTo>
                  <a:close/>
                  <a:moveTo>
                    <a:pt x="2700" y="1317"/>
                  </a:moveTo>
                  <a:cubicBezTo>
                    <a:pt x="2821" y="1354"/>
                    <a:pt x="2896" y="1476"/>
                    <a:pt x="2858" y="1606"/>
                  </a:cubicBezTo>
                  <a:cubicBezTo>
                    <a:pt x="2821" y="1737"/>
                    <a:pt x="2700" y="1802"/>
                    <a:pt x="2569" y="1774"/>
                  </a:cubicBezTo>
                  <a:cubicBezTo>
                    <a:pt x="2438" y="1737"/>
                    <a:pt x="2373" y="1606"/>
                    <a:pt x="2401" y="1476"/>
                  </a:cubicBezTo>
                  <a:cubicBezTo>
                    <a:pt x="2447" y="1354"/>
                    <a:pt x="2578" y="1280"/>
                    <a:pt x="2700" y="1317"/>
                  </a:cubicBezTo>
                  <a:close/>
                  <a:moveTo>
                    <a:pt x="2709" y="3623"/>
                  </a:moveTo>
                  <a:cubicBezTo>
                    <a:pt x="2840" y="3595"/>
                    <a:pt x="2905" y="3465"/>
                    <a:pt x="2868" y="3334"/>
                  </a:cubicBezTo>
                  <a:cubicBezTo>
                    <a:pt x="2840" y="3203"/>
                    <a:pt x="2709" y="3138"/>
                    <a:pt x="2578" y="3175"/>
                  </a:cubicBezTo>
                  <a:cubicBezTo>
                    <a:pt x="2447" y="3203"/>
                    <a:pt x="2382" y="3334"/>
                    <a:pt x="2419" y="3465"/>
                  </a:cubicBezTo>
                  <a:cubicBezTo>
                    <a:pt x="2447" y="3595"/>
                    <a:pt x="2578" y="3661"/>
                    <a:pt x="2709" y="36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22"/>
            <p:cNvSpPr/>
            <p:nvPr/>
          </p:nvSpPr>
          <p:spPr>
            <a:xfrm>
              <a:off x="18365025" y="3841498"/>
              <a:ext cx="539042" cy="1168116"/>
            </a:xfrm>
            <a:custGeom>
              <a:rect b="b" l="l" r="r" t="t"/>
              <a:pathLst>
                <a:path extrusionOk="0" h="3036" w="1401">
                  <a:moveTo>
                    <a:pt x="1401" y="3035"/>
                  </a:moveTo>
                  <a:cubicBezTo>
                    <a:pt x="635" y="3035"/>
                    <a:pt x="0" y="2354"/>
                    <a:pt x="0" y="1513"/>
                  </a:cubicBezTo>
                  <a:cubicBezTo>
                    <a:pt x="0" y="673"/>
                    <a:pt x="635" y="0"/>
                    <a:pt x="1401" y="0"/>
                  </a:cubicBezTo>
                  <a:lnTo>
                    <a:pt x="1401" y="467"/>
                  </a:lnTo>
                  <a:cubicBezTo>
                    <a:pt x="887" y="467"/>
                    <a:pt x="467" y="934"/>
                    <a:pt x="467" y="1513"/>
                  </a:cubicBezTo>
                  <a:cubicBezTo>
                    <a:pt x="467" y="2101"/>
                    <a:pt x="887" y="2568"/>
                    <a:pt x="1401" y="2568"/>
                  </a:cubicBezTo>
                  <a:close/>
                </a:path>
              </a:pathLst>
            </a:custGeom>
            <a:gradFill>
              <a:gsLst>
                <a:gs pos="0">
                  <a:srgbClr val="38CCED">
                    <a:alpha val="29411"/>
                  </a:srgbClr>
                </a:gs>
                <a:gs pos="100000">
                  <a:schemeClr val="accent5"/>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3" name="Google Shape;1043;p122"/>
          <p:cNvSpPr txBox="1"/>
          <p:nvPr>
            <p:ph idx="1" type="body"/>
          </p:nvPr>
        </p:nvSpPr>
        <p:spPr>
          <a:xfrm>
            <a:off x="1218675" y="3174800"/>
            <a:ext cx="9516000" cy="7034400"/>
          </a:xfrm>
          <a:prstGeom prst="rect">
            <a:avLst/>
          </a:prstGeom>
        </p:spPr>
        <p:txBody>
          <a:bodyPr anchorCtr="0" anchor="t" bIns="121875" lIns="0" spcFirstLastPara="1" rIns="121900" wrap="square" tIns="0">
            <a:noAutofit/>
          </a:bodyPr>
          <a:lstStyle/>
          <a:p>
            <a:pPr indent="0" lvl="0" marL="0" rtl="0" algn="l">
              <a:spcBef>
                <a:spcPts val="1000"/>
              </a:spcBef>
              <a:spcAft>
                <a:spcPts val="0"/>
              </a:spcAft>
              <a:buNone/>
            </a:pPr>
            <a:r>
              <a:rPr b="1" lang="en-US" sz="3200"/>
              <a:t>ksqlDB at a </a:t>
            </a:r>
            <a:r>
              <a:rPr b="1" lang="en-US"/>
              <a:t>G</a:t>
            </a:r>
            <a:r>
              <a:rPr b="1" lang="en-US" sz="3200"/>
              <a:t>lance</a:t>
            </a:r>
            <a:endParaRPr b="1" sz="3200"/>
          </a:p>
          <a:p>
            <a:pPr indent="0" lvl="0" marL="0" rtl="0" algn="l">
              <a:spcBef>
                <a:spcPts val="1000"/>
              </a:spcBef>
              <a:spcAft>
                <a:spcPts val="0"/>
              </a:spcAft>
              <a:buNone/>
            </a:pPr>
            <a:r>
              <a:t/>
            </a:r>
            <a:endParaRPr sz="3200"/>
          </a:p>
          <a:p>
            <a:pPr indent="0" lvl="0" marL="0" rtl="0" algn="l">
              <a:spcBef>
                <a:spcPts val="1000"/>
              </a:spcBef>
              <a:spcAft>
                <a:spcPts val="0"/>
              </a:spcAft>
              <a:buNone/>
            </a:pPr>
            <a:r>
              <a:rPr lang="en-US" sz="3200"/>
              <a:t>ksqlDB is a database for building real-time applications that leverage stream processing</a:t>
            </a:r>
            <a:endParaRPr sz="3200"/>
          </a:p>
          <a:p>
            <a:pPr indent="0" lvl="0" marL="0" rtl="0" algn="l">
              <a:spcBef>
                <a:spcPts val="1000"/>
              </a:spcBef>
              <a:spcAft>
                <a:spcPts val="0"/>
              </a:spcAft>
              <a:buNone/>
            </a:pPr>
            <a:r>
              <a:t/>
            </a:r>
            <a:endParaRPr sz="3200"/>
          </a:p>
          <a:p>
            <a:pPr indent="0" lvl="0" marL="0" rtl="0" algn="l">
              <a:spcBef>
                <a:spcPts val="1000"/>
              </a:spcBef>
              <a:spcAft>
                <a:spcPts val="0"/>
              </a:spcAft>
              <a:buNone/>
            </a:pPr>
            <a:r>
              <a:t/>
            </a:r>
            <a:endParaRPr sz="3200"/>
          </a:p>
        </p:txBody>
      </p:sp>
      <p:grpSp>
        <p:nvGrpSpPr>
          <p:cNvPr id="1044" name="Google Shape;1044;p122"/>
          <p:cNvGrpSpPr/>
          <p:nvPr/>
        </p:nvGrpSpPr>
        <p:grpSpPr>
          <a:xfrm rot="-5400000">
            <a:off x="18095872" y="4155041"/>
            <a:ext cx="187151" cy="958531"/>
            <a:chOff x="3430875" y="2742250"/>
            <a:chExt cx="91111" cy="976200"/>
          </a:xfrm>
        </p:grpSpPr>
        <p:cxnSp>
          <p:nvCxnSpPr>
            <p:cNvPr id="1045" name="Google Shape;1045;p122"/>
            <p:cNvCxnSpPr/>
            <p:nvPr/>
          </p:nvCxnSpPr>
          <p:spPr>
            <a:xfrm>
              <a:off x="3430875" y="2742250"/>
              <a:ext cx="0" cy="976200"/>
            </a:xfrm>
            <a:prstGeom prst="straightConnector1">
              <a:avLst/>
            </a:prstGeom>
            <a:noFill/>
            <a:ln cap="flat" cmpd="sng" w="28575">
              <a:solidFill>
                <a:srgbClr val="173361"/>
              </a:solidFill>
              <a:prstDash val="solid"/>
              <a:round/>
              <a:headEnd len="med" w="med" type="triangle"/>
              <a:tailEnd len="med" w="med" type="none"/>
            </a:ln>
          </p:spPr>
        </p:cxnSp>
        <p:cxnSp>
          <p:nvCxnSpPr>
            <p:cNvPr id="1046" name="Google Shape;1046;p122"/>
            <p:cNvCxnSpPr/>
            <p:nvPr/>
          </p:nvCxnSpPr>
          <p:spPr>
            <a:xfrm>
              <a:off x="3521987" y="2744800"/>
              <a:ext cx="0" cy="948000"/>
            </a:xfrm>
            <a:prstGeom prst="straightConnector1">
              <a:avLst/>
            </a:prstGeom>
            <a:noFill/>
            <a:ln cap="flat" cmpd="sng" w="28575">
              <a:solidFill>
                <a:srgbClr val="173361"/>
              </a:solidFill>
              <a:prstDash val="solid"/>
              <a:round/>
              <a:headEnd len="med" w="med" type="none"/>
              <a:tailEnd len="med" w="med" type="triangle"/>
            </a:ln>
          </p:spPr>
        </p:cxn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23"/>
          <p:cNvSpPr/>
          <p:nvPr/>
        </p:nvSpPr>
        <p:spPr>
          <a:xfrm>
            <a:off x="15908600" y="4160850"/>
            <a:ext cx="6181800" cy="56991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ctr" bIns="182875" lIns="457200" spcFirstLastPara="1" rIns="457200" wrap="square" tIns="182875">
            <a:noAutofit/>
          </a:bodyPr>
          <a:lstStyle/>
          <a:p>
            <a:pPr indent="0" lvl="0" marL="0" rtl="0" algn="l">
              <a:lnSpc>
                <a:spcPct val="115000"/>
              </a:lnSpc>
              <a:spcBef>
                <a:spcPts val="0"/>
              </a:spcBef>
              <a:spcAft>
                <a:spcPts val="0"/>
              </a:spcAft>
              <a:buNone/>
            </a:pPr>
            <a:r>
              <a:t/>
            </a:r>
            <a:endParaRPr>
              <a:solidFill>
                <a:srgbClr val="173361"/>
              </a:solidFill>
              <a:latin typeface="Montserrat"/>
              <a:ea typeface="Montserrat"/>
              <a:cs typeface="Montserrat"/>
              <a:sym typeface="Montserrat"/>
            </a:endParaRPr>
          </a:p>
        </p:txBody>
      </p:sp>
      <p:sp>
        <p:nvSpPr>
          <p:cNvPr id="1052" name="Google Shape;1052;p123"/>
          <p:cNvSpPr/>
          <p:nvPr/>
        </p:nvSpPr>
        <p:spPr>
          <a:xfrm>
            <a:off x="2293600" y="4160850"/>
            <a:ext cx="8472300" cy="56991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ctr" bIns="182875" lIns="457200" spcFirstLastPara="1" rIns="457200" wrap="square" tIns="182875">
            <a:noAutofit/>
          </a:bodyPr>
          <a:lstStyle/>
          <a:p>
            <a:pPr indent="0" lvl="0" marL="0" rtl="0" algn="l">
              <a:lnSpc>
                <a:spcPct val="115000"/>
              </a:lnSpc>
              <a:spcBef>
                <a:spcPts val="0"/>
              </a:spcBef>
              <a:spcAft>
                <a:spcPts val="0"/>
              </a:spcAft>
              <a:buNone/>
            </a:pPr>
            <a:r>
              <a:t/>
            </a:r>
            <a:endParaRPr>
              <a:solidFill>
                <a:srgbClr val="173361"/>
              </a:solidFill>
              <a:latin typeface="Montserrat"/>
              <a:ea typeface="Montserrat"/>
              <a:cs typeface="Montserrat"/>
              <a:sym typeface="Montserrat"/>
            </a:endParaRPr>
          </a:p>
        </p:txBody>
      </p:sp>
      <p:sp>
        <p:nvSpPr>
          <p:cNvPr id="1053" name="Google Shape;1053;p123"/>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Filter Events to a Separate Stream in Real Time</a:t>
            </a:r>
            <a:endParaRPr/>
          </a:p>
        </p:txBody>
      </p:sp>
      <p:sp>
        <p:nvSpPr>
          <p:cNvPr id="1054" name="Google Shape;1054;p123"/>
          <p:cNvSpPr/>
          <p:nvPr/>
        </p:nvSpPr>
        <p:spPr>
          <a:xfrm>
            <a:off x="2619845"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55" name="Google Shape;1055;p123"/>
          <p:cNvSpPr/>
          <p:nvPr/>
        </p:nvSpPr>
        <p:spPr>
          <a:xfrm>
            <a:off x="3601749" y="5604865"/>
            <a:ext cx="982500" cy="7656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56" name="Google Shape;1056;p123"/>
          <p:cNvSpPr/>
          <p:nvPr/>
        </p:nvSpPr>
        <p:spPr>
          <a:xfrm>
            <a:off x="4583694"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57" name="Google Shape;1057;p123"/>
          <p:cNvSpPr/>
          <p:nvPr/>
        </p:nvSpPr>
        <p:spPr>
          <a:xfrm>
            <a:off x="5565599" y="5604865"/>
            <a:ext cx="982500" cy="7656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58" name="Google Shape;1058;p123"/>
          <p:cNvSpPr/>
          <p:nvPr/>
        </p:nvSpPr>
        <p:spPr>
          <a:xfrm>
            <a:off x="6547544"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59" name="Google Shape;1059;p123"/>
          <p:cNvSpPr/>
          <p:nvPr/>
        </p:nvSpPr>
        <p:spPr>
          <a:xfrm>
            <a:off x="7529448"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0" name="Google Shape;1060;p123"/>
          <p:cNvSpPr/>
          <p:nvPr/>
        </p:nvSpPr>
        <p:spPr>
          <a:xfrm>
            <a:off x="8511393" y="5604865"/>
            <a:ext cx="982500" cy="7656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1" name="Google Shape;1061;p123"/>
          <p:cNvSpPr/>
          <p:nvPr/>
        </p:nvSpPr>
        <p:spPr>
          <a:xfrm>
            <a:off x="9493298"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2" name="Google Shape;1062;p123"/>
          <p:cNvSpPr/>
          <p:nvPr/>
        </p:nvSpPr>
        <p:spPr>
          <a:xfrm>
            <a:off x="2619845" y="7166441"/>
            <a:ext cx="982500" cy="7656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3" name="Google Shape;1063;p123"/>
          <p:cNvSpPr/>
          <p:nvPr/>
        </p:nvSpPr>
        <p:spPr>
          <a:xfrm>
            <a:off x="3601749"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4" name="Google Shape;1064;p123"/>
          <p:cNvSpPr/>
          <p:nvPr/>
        </p:nvSpPr>
        <p:spPr>
          <a:xfrm>
            <a:off x="4583694"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5" name="Google Shape;1065;p123"/>
          <p:cNvSpPr/>
          <p:nvPr/>
        </p:nvSpPr>
        <p:spPr>
          <a:xfrm>
            <a:off x="5565599" y="7166441"/>
            <a:ext cx="982500" cy="7656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6" name="Google Shape;1066;p123"/>
          <p:cNvSpPr/>
          <p:nvPr/>
        </p:nvSpPr>
        <p:spPr>
          <a:xfrm>
            <a:off x="6547544"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7" name="Google Shape;1067;p123"/>
          <p:cNvSpPr/>
          <p:nvPr/>
        </p:nvSpPr>
        <p:spPr>
          <a:xfrm>
            <a:off x="7529448" y="7166441"/>
            <a:ext cx="982500" cy="7656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8" name="Google Shape;1068;p123"/>
          <p:cNvSpPr/>
          <p:nvPr/>
        </p:nvSpPr>
        <p:spPr>
          <a:xfrm>
            <a:off x="8511393"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69" name="Google Shape;1069;p123"/>
          <p:cNvSpPr/>
          <p:nvPr/>
        </p:nvSpPr>
        <p:spPr>
          <a:xfrm>
            <a:off x="9493298"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70" name="Google Shape;1070;p123"/>
          <p:cNvSpPr/>
          <p:nvPr/>
        </p:nvSpPr>
        <p:spPr>
          <a:xfrm>
            <a:off x="2619845"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71" name="Google Shape;1071;p123"/>
          <p:cNvSpPr/>
          <p:nvPr/>
        </p:nvSpPr>
        <p:spPr>
          <a:xfrm>
            <a:off x="3601749" y="8728017"/>
            <a:ext cx="982500" cy="7656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72" name="Google Shape;1072;p123"/>
          <p:cNvSpPr/>
          <p:nvPr/>
        </p:nvSpPr>
        <p:spPr>
          <a:xfrm>
            <a:off x="4583694"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73" name="Google Shape;1073;p123"/>
          <p:cNvSpPr/>
          <p:nvPr/>
        </p:nvSpPr>
        <p:spPr>
          <a:xfrm>
            <a:off x="5566252"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74" name="Google Shape;1074;p123"/>
          <p:cNvSpPr/>
          <p:nvPr/>
        </p:nvSpPr>
        <p:spPr>
          <a:xfrm>
            <a:off x="6547544" y="8728017"/>
            <a:ext cx="982500" cy="7656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75" name="Google Shape;1075;p123"/>
          <p:cNvSpPr/>
          <p:nvPr/>
        </p:nvSpPr>
        <p:spPr>
          <a:xfrm>
            <a:off x="7530101"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76" name="Google Shape;1076;p123"/>
          <p:cNvSpPr/>
          <p:nvPr/>
        </p:nvSpPr>
        <p:spPr>
          <a:xfrm>
            <a:off x="8512046"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77" name="Google Shape;1077;p123"/>
          <p:cNvSpPr/>
          <p:nvPr/>
        </p:nvSpPr>
        <p:spPr>
          <a:xfrm>
            <a:off x="9493298" y="8728017"/>
            <a:ext cx="982500" cy="7656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78" name="Google Shape;1078;p123"/>
          <p:cNvSpPr txBox="1"/>
          <p:nvPr/>
        </p:nvSpPr>
        <p:spPr>
          <a:xfrm>
            <a:off x="2619799" y="5175228"/>
            <a:ext cx="2945700" cy="4296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chemeClr val="dk2"/>
                </a:solidFill>
                <a:latin typeface="Montserrat"/>
                <a:ea typeface="Montserrat"/>
                <a:cs typeface="Montserrat"/>
                <a:sym typeface="Montserrat"/>
              </a:rPr>
              <a:t>Partition 0</a:t>
            </a:r>
            <a:endParaRPr b="1" sz="2100">
              <a:solidFill>
                <a:schemeClr val="dk2"/>
              </a:solidFill>
              <a:latin typeface="Montserrat"/>
              <a:ea typeface="Montserrat"/>
              <a:cs typeface="Montserrat"/>
              <a:sym typeface="Montserrat"/>
            </a:endParaRPr>
          </a:p>
        </p:txBody>
      </p:sp>
      <p:sp>
        <p:nvSpPr>
          <p:cNvPr id="1079" name="Google Shape;1079;p123"/>
          <p:cNvSpPr txBox="1"/>
          <p:nvPr/>
        </p:nvSpPr>
        <p:spPr>
          <a:xfrm>
            <a:off x="2619799" y="6736808"/>
            <a:ext cx="2945700" cy="4296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chemeClr val="dk2"/>
                </a:solidFill>
                <a:latin typeface="Montserrat"/>
                <a:ea typeface="Montserrat"/>
                <a:cs typeface="Montserrat"/>
                <a:sym typeface="Montserrat"/>
              </a:rPr>
              <a:t>Partition 1</a:t>
            </a:r>
            <a:endParaRPr b="1" sz="2100">
              <a:solidFill>
                <a:schemeClr val="dk2"/>
              </a:solidFill>
              <a:latin typeface="Montserrat"/>
              <a:ea typeface="Montserrat"/>
              <a:cs typeface="Montserrat"/>
              <a:sym typeface="Montserrat"/>
            </a:endParaRPr>
          </a:p>
        </p:txBody>
      </p:sp>
      <p:sp>
        <p:nvSpPr>
          <p:cNvPr id="1080" name="Google Shape;1080;p123"/>
          <p:cNvSpPr txBox="1"/>
          <p:nvPr/>
        </p:nvSpPr>
        <p:spPr>
          <a:xfrm>
            <a:off x="2619799" y="8298388"/>
            <a:ext cx="2945700" cy="4296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chemeClr val="dk2"/>
                </a:solidFill>
                <a:latin typeface="Montserrat"/>
                <a:ea typeface="Montserrat"/>
                <a:cs typeface="Montserrat"/>
                <a:sym typeface="Montserrat"/>
              </a:rPr>
              <a:t>Partition 2</a:t>
            </a:r>
            <a:endParaRPr b="1" sz="2100">
              <a:solidFill>
                <a:schemeClr val="dk2"/>
              </a:solidFill>
              <a:latin typeface="Montserrat"/>
              <a:ea typeface="Montserrat"/>
              <a:cs typeface="Montserrat"/>
              <a:sym typeface="Montserrat"/>
            </a:endParaRPr>
          </a:p>
        </p:txBody>
      </p:sp>
      <p:sp>
        <p:nvSpPr>
          <p:cNvPr id="1081" name="Google Shape;1081;p123"/>
          <p:cNvSpPr txBox="1"/>
          <p:nvPr/>
        </p:nvSpPr>
        <p:spPr>
          <a:xfrm>
            <a:off x="2619810" y="4471285"/>
            <a:ext cx="6984000" cy="4296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3200">
                <a:solidFill>
                  <a:schemeClr val="dk2"/>
                </a:solidFill>
                <a:latin typeface="Montserrat"/>
                <a:ea typeface="Montserrat"/>
                <a:cs typeface="Montserrat"/>
                <a:sym typeface="Montserrat"/>
              </a:rPr>
              <a:t>Stream: Test and Live Events</a:t>
            </a:r>
            <a:endParaRPr b="1" sz="3200">
              <a:solidFill>
                <a:schemeClr val="dk2"/>
              </a:solidFill>
              <a:latin typeface="Montserrat"/>
              <a:ea typeface="Montserrat"/>
              <a:cs typeface="Montserrat"/>
              <a:sym typeface="Montserrat"/>
            </a:endParaRPr>
          </a:p>
        </p:txBody>
      </p:sp>
      <p:sp>
        <p:nvSpPr>
          <p:cNvPr id="1082" name="Google Shape;1082;p123"/>
          <p:cNvSpPr/>
          <p:nvPr/>
        </p:nvSpPr>
        <p:spPr>
          <a:xfrm>
            <a:off x="16321311"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83" name="Google Shape;1083;p123"/>
          <p:cNvSpPr/>
          <p:nvPr/>
        </p:nvSpPr>
        <p:spPr>
          <a:xfrm>
            <a:off x="17303216"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84" name="Google Shape;1084;p123"/>
          <p:cNvSpPr/>
          <p:nvPr/>
        </p:nvSpPr>
        <p:spPr>
          <a:xfrm>
            <a:off x="18285161"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85" name="Google Shape;1085;p123"/>
          <p:cNvSpPr/>
          <p:nvPr/>
        </p:nvSpPr>
        <p:spPr>
          <a:xfrm>
            <a:off x="19267066"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86" name="Google Shape;1086;p123"/>
          <p:cNvSpPr/>
          <p:nvPr/>
        </p:nvSpPr>
        <p:spPr>
          <a:xfrm>
            <a:off x="20249010" y="5604865"/>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87" name="Google Shape;1087;p123"/>
          <p:cNvSpPr/>
          <p:nvPr/>
        </p:nvSpPr>
        <p:spPr>
          <a:xfrm>
            <a:off x="16321311"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88" name="Google Shape;1088;p123"/>
          <p:cNvSpPr/>
          <p:nvPr/>
        </p:nvSpPr>
        <p:spPr>
          <a:xfrm>
            <a:off x="17303216"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89" name="Google Shape;1089;p123"/>
          <p:cNvSpPr/>
          <p:nvPr/>
        </p:nvSpPr>
        <p:spPr>
          <a:xfrm>
            <a:off x="18285161"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90" name="Google Shape;1090;p123"/>
          <p:cNvSpPr/>
          <p:nvPr/>
        </p:nvSpPr>
        <p:spPr>
          <a:xfrm>
            <a:off x="19267066"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91" name="Google Shape;1091;p123"/>
          <p:cNvSpPr/>
          <p:nvPr/>
        </p:nvSpPr>
        <p:spPr>
          <a:xfrm>
            <a:off x="20249010" y="7166441"/>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92" name="Google Shape;1092;p123"/>
          <p:cNvSpPr/>
          <p:nvPr/>
        </p:nvSpPr>
        <p:spPr>
          <a:xfrm>
            <a:off x="16321311"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93" name="Google Shape;1093;p123"/>
          <p:cNvSpPr/>
          <p:nvPr/>
        </p:nvSpPr>
        <p:spPr>
          <a:xfrm>
            <a:off x="17303216"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94" name="Google Shape;1094;p123"/>
          <p:cNvSpPr/>
          <p:nvPr/>
        </p:nvSpPr>
        <p:spPr>
          <a:xfrm>
            <a:off x="18285161"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95" name="Google Shape;1095;p123"/>
          <p:cNvSpPr/>
          <p:nvPr/>
        </p:nvSpPr>
        <p:spPr>
          <a:xfrm>
            <a:off x="19267719"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96" name="Google Shape;1096;p123"/>
          <p:cNvSpPr/>
          <p:nvPr/>
        </p:nvSpPr>
        <p:spPr>
          <a:xfrm>
            <a:off x="20249010" y="8728017"/>
            <a:ext cx="982500" cy="765600"/>
          </a:xfrm>
          <a:prstGeom prst="rect">
            <a:avLst/>
          </a:prstGeom>
          <a:solidFill>
            <a:schemeClr val="accent1"/>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1097" name="Google Shape;1097;p123"/>
          <p:cNvSpPr txBox="1"/>
          <p:nvPr/>
        </p:nvSpPr>
        <p:spPr>
          <a:xfrm>
            <a:off x="16321266" y="5175228"/>
            <a:ext cx="2945700" cy="4296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chemeClr val="dk2"/>
                </a:solidFill>
                <a:latin typeface="Montserrat"/>
                <a:ea typeface="Montserrat"/>
                <a:cs typeface="Montserrat"/>
                <a:sym typeface="Montserrat"/>
              </a:rPr>
              <a:t>Partition 0</a:t>
            </a:r>
            <a:endParaRPr b="1" sz="2100">
              <a:solidFill>
                <a:schemeClr val="dk2"/>
              </a:solidFill>
              <a:latin typeface="Montserrat"/>
              <a:ea typeface="Montserrat"/>
              <a:cs typeface="Montserrat"/>
              <a:sym typeface="Montserrat"/>
            </a:endParaRPr>
          </a:p>
        </p:txBody>
      </p:sp>
      <p:sp>
        <p:nvSpPr>
          <p:cNvPr id="1098" name="Google Shape;1098;p123"/>
          <p:cNvSpPr txBox="1"/>
          <p:nvPr/>
        </p:nvSpPr>
        <p:spPr>
          <a:xfrm>
            <a:off x="16321266" y="6736808"/>
            <a:ext cx="2945700" cy="4296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chemeClr val="dk2"/>
                </a:solidFill>
                <a:latin typeface="Montserrat"/>
                <a:ea typeface="Montserrat"/>
                <a:cs typeface="Montserrat"/>
                <a:sym typeface="Montserrat"/>
              </a:rPr>
              <a:t>Partition 1</a:t>
            </a:r>
            <a:endParaRPr b="1" sz="2100">
              <a:solidFill>
                <a:schemeClr val="dk2"/>
              </a:solidFill>
              <a:latin typeface="Montserrat"/>
              <a:ea typeface="Montserrat"/>
              <a:cs typeface="Montserrat"/>
              <a:sym typeface="Montserrat"/>
            </a:endParaRPr>
          </a:p>
        </p:txBody>
      </p:sp>
      <p:sp>
        <p:nvSpPr>
          <p:cNvPr id="1099" name="Google Shape;1099;p123"/>
          <p:cNvSpPr txBox="1"/>
          <p:nvPr/>
        </p:nvSpPr>
        <p:spPr>
          <a:xfrm>
            <a:off x="16321266" y="8298388"/>
            <a:ext cx="2945700" cy="4296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chemeClr val="dk2"/>
                </a:solidFill>
                <a:latin typeface="Montserrat"/>
                <a:ea typeface="Montserrat"/>
                <a:cs typeface="Montserrat"/>
                <a:sym typeface="Montserrat"/>
              </a:rPr>
              <a:t>Partition 2</a:t>
            </a:r>
            <a:endParaRPr b="1" sz="2100">
              <a:solidFill>
                <a:schemeClr val="dk2"/>
              </a:solidFill>
              <a:latin typeface="Montserrat"/>
              <a:ea typeface="Montserrat"/>
              <a:cs typeface="Montserrat"/>
              <a:sym typeface="Montserrat"/>
            </a:endParaRPr>
          </a:p>
        </p:txBody>
      </p:sp>
      <p:sp>
        <p:nvSpPr>
          <p:cNvPr id="1100" name="Google Shape;1100;p123"/>
          <p:cNvSpPr txBox="1"/>
          <p:nvPr/>
        </p:nvSpPr>
        <p:spPr>
          <a:xfrm>
            <a:off x="16321275" y="4471275"/>
            <a:ext cx="5769000" cy="4296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3200">
                <a:solidFill>
                  <a:schemeClr val="dk2"/>
                </a:solidFill>
                <a:latin typeface="Montserrat"/>
                <a:ea typeface="Montserrat"/>
                <a:cs typeface="Montserrat"/>
                <a:sym typeface="Montserrat"/>
              </a:rPr>
              <a:t>Stream: Blue Events Only</a:t>
            </a:r>
            <a:endParaRPr b="1" sz="3200">
              <a:solidFill>
                <a:schemeClr val="dk2"/>
              </a:solidFill>
              <a:latin typeface="Montserrat"/>
              <a:ea typeface="Montserrat"/>
              <a:cs typeface="Montserrat"/>
              <a:sym typeface="Montserrat"/>
            </a:endParaRPr>
          </a:p>
        </p:txBody>
      </p:sp>
      <p:grpSp>
        <p:nvGrpSpPr>
          <p:cNvPr id="1101" name="Google Shape;1101;p123"/>
          <p:cNvGrpSpPr/>
          <p:nvPr/>
        </p:nvGrpSpPr>
        <p:grpSpPr>
          <a:xfrm>
            <a:off x="11343300" y="5608484"/>
            <a:ext cx="4095450" cy="3881700"/>
            <a:chOff x="11343300" y="5608484"/>
            <a:chExt cx="4095450" cy="3881700"/>
          </a:xfrm>
        </p:grpSpPr>
        <p:sp>
          <p:nvSpPr>
            <p:cNvPr id="1102" name="Google Shape;1102;p123"/>
            <p:cNvSpPr/>
            <p:nvPr/>
          </p:nvSpPr>
          <p:spPr>
            <a:xfrm>
              <a:off x="11343300" y="5608484"/>
              <a:ext cx="3881700" cy="3881700"/>
            </a:xfrm>
            <a:prstGeom prst="blockArc">
              <a:avLst>
                <a:gd fmla="val 2258921" name="adj1"/>
                <a:gd fmla="val 20706372" name="adj2"/>
                <a:gd fmla="val 6063" name="adj3"/>
              </a:avLst>
            </a:prstGeom>
            <a:solidFill>
              <a:schemeClr val="dk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1103" name="Google Shape;1103;p123"/>
            <p:cNvSpPr/>
            <p:nvPr/>
          </p:nvSpPr>
          <p:spPr>
            <a:xfrm rot="10213527">
              <a:off x="14724689" y="7016144"/>
              <a:ext cx="669722" cy="578135"/>
            </a:xfrm>
            <a:prstGeom prst="triangle">
              <a:avLst>
                <a:gd fmla="val 50000" name="adj"/>
              </a:avLst>
            </a:prstGeom>
            <a:solidFill>
              <a:schemeClr val="dk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1104" name="Google Shape;1104;p123"/>
            <p:cNvSpPr txBox="1"/>
            <p:nvPr/>
          </p:nvSpPr>
          <p:spPr>
            <a:xfrm>
              <a:off x="11520545" y="6783658"/>
              <a:ext cx="3527100" cy="14871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b="1" lang="en-US" sz="3400">
                  <a:solidFill>
                    <a:schemeClr val="dk2"/>
                  </a:solidFill>
                  <a:latin typeface="Montserrat"/>
                  <a:ea typeface="Montserrat"/>
                  <a:cs typeface="Montserrat"/>
                  <a:sym typeface="Montserrat"/>
                </a:rPr>
                <a:t>STREAM</a:t>
              </a:r>
              <a:endParaRPr b="1" sz="3400">
                <a:solidFill>
                  <a:schemeClr val="dk2"/>
                </a:solidFill>
                <a:latin typeface="Montserrat"/>
                <a:ea typeface="Montserrat"/>
                <a:cs typeface="Montserrat"/>
                <a:sym typeface="Montserrat"/>
              </a:endParaRPr>
            </a:p>
            <a:p>
              <a:pPr indent="0" lvl="0" marL="0" rtl="0" algn="ctr">
                <a:spcBef>
                  <a:spcPts val="0"/>
                </a:spcBef>
                <a:spcAft>
                  <a:spcPts val="0"/>
                </a:spcAft>
                <a:buNone/>
              </a:pPr>
              <a:r>
                <a:rPr b="1" lang="en-US" sz="3400">
                  <a:solidFill>
                    <a:schemeClr val="dk2"/>
                  </a:solidFill>
                  <a:latin typeface="Montserrat"/>
                  <a:ea typeface="Montserrat"/>
                  <a:cs typeface="Montserrat"/>
                  <a:sym typeface="Montserrat"/>
                </a:rPr>
                <a:t>PROCESSING</a:t>
              </a:r>
              <a:endParaRPr b="1" sz="3400">
                <a:solidFill>
                  <a:schemeClr val="dk2"/>
                </a:solidFill>
                <a:latin typeface="Montserrat"/>
                <a:ea typeface="Montserrat"/>
                <a:cs typeface="Montserrat"/>
                <a:sym typeface="Montserrat"/>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24"/>
          <p:cNvSpPr/>
          <p:nvPr/>
        </p:nvSpPr>
        <p:spPr>
          <a:xfrm>
            <a:off x="4278925" y="1377450"/>
            <a:ext cx="14624400" cy="84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pple-Thunderbolt-Display_2016_Cutout.png" id="1110" name="Google Shape;1110;p124"/>
          <p:cNvPicPr preferRelativeResize="0"/>
          <p:nvPr/>
        </p:nvPicPr>
        <p:blipFill rotWithShape="1">
          <a:blip r:embed="rId3">
            <a:alphaModFix/>
          </a:blip>
          <a:srcRect b="0" l="0" r="0" t="0"/>
          <a:stretch/>
        </p:blipFill>
        <p:spPr>
          <a:xfrm>
            <a:off x="3739891" y="868958"/>
            <a:ext cx="15696281" cy="11978069"/>
          </a:xfrm>
          <a:prstGeom prst="rect">
            <a:avLst/>
          </a:prstGeom>
          <a:noFill/>
          <a:ln>
            <a:noFill/>
          </a:ln>
        </p:spPr>
      </p:pic>
      <p:sp>
        <p:nvSpPr>
          <p:cNvPr id="1111" name="Google Shape;1111;p124"/>
          <p:cNvSpPr txBox="1"/>
          <p:nvPr/>
        </p:nvSpPr>
        <p:spPr>
          <a:xfrm>
            <a:off x="8030776" y="6779263"/>
            <a:ext cx="7114500" cy="2671200"/>
          </a:xfrm>
          <a:prstGeom prst="rect">
            <a:avLst/>
          </a:pr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2100"/>
              <a:buFont typeface="Arial"/>
              <a:buNone/>
            </a:pPr>
            <a:r>
              <a:rPr b="0" i="1" lang="en-US" sz="2100" u="none" cap="none" strike="noStrike">
                <a:solidFill>
                  <a:srgbClr val="999999"/>
                </a:solidFill>
                <a:latin typeface="Source Code Pro"/>
                <a:ea typeface="Source Code Pro"/>
                <a:cs typeface="Source Code Pro"/>
                <a:sym typeface="Source Code Pro"/>
              </a:rPr>
              <a:t>-- pq1</a:t>
            </a:r>
            <a:endParaRPr b="0" i="1" sz="2100" u="none" cap="none" strike="noStrike">
              <a:solidFill>
                <a:srgbClr val="999999"/>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ource Code Pro"/>
                <a:ea typeface="Source Code Pro"/>
                <a:cs typeface="Source Code Pro"/>
                <a:sym typeface="Source Code Pro"/>
              </a:rPr>
              <a:t>CREATE STREAM </a:t>
            </a:r>
            <a:r>
              <a:rPr b="0" i="0" lang="en-US" sz="2100" u="none" cap="none" strike="noStrike">
                <a:solidFill>
                  <a:schemeClr val="dk1"/>
                </a:solidFill>
                <a:latin typeface="Source Code Pro"/>
                <a:ea typeface="Source Code Pro"/>
                <a:cs typeface="Source Code Pro"/>
                <a:sym typeface="Source Code Pro"/>
              </a:rPr>
              <a:t>RATINGS_LIVE</a:t>
            </a:r>
            <a:r>
              <a:rPr b="1" i="0" lang="en-US" sz="2100" u="none" cap="none" strike="noStrike">
                <a:solidFill>
                  <a:schemeClr val="dk1"/>
                </a:solidFill>
                <a:latin typeface="Source Code Pro"/>
                <a:ea typeface="Source Code Pro"/>
                <a:cs typeface="Source Code Pro"/>
                <a:sym typeface="Source Code Pro"/>
              </a:rPr>
              <a:t> AS</a:t>
            </a:r>
            <a:endParaRPr b="1"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ource Code Pro"/>
                <a:ea typeface="Source Code Pro"/>
                <a:cs typeface="Source Code Pro"/>
                <a:sym typeface="Source Code Pro"/>
              </a:rPr>
              <a:t>  SELECT </a:t>
            </a:r>
            <a:r>
              <a:rPr b="0" i="0" lang="en-US" sz="2100" u="none" cap="none" strike="noStrike">
                <a:solidFill>
                  <a:schemeClr val="dk1"/>
                </a:solidFill>
                <a:latin typeface="Source Code Pro"/>
                <a:ea typeface="Source Code Pro"/>
                <a:cs typeface="Source Code Pro"/>
                <a:sym typeface="Source Code Pro"/>
              </a:rPr>
              <a:t>*</a:t>
            </a:r>
            <a:r>
              <a:rPr b="1" i="0" lang="en-US" sz="2100" u="none" cap="none" strike="noStrike">
                <a:solidFill>
                  <a:schemeClr val="dk1"/>
                </a:solidFill>
                <a:latin typeface="Source Code Pro"/>
                <a:ea typeface="Source Code Pro"/>
                <a:cs typeface="Source Code Pro"/>
                <a:sym typeface="Source Code Pro"/>
              </a:rPr>
              <a:t> </a:t>
            </a:r>
            <a:endParaRPr b="1"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ource Code Pro"/>
                <a:ea typeface="Source Code Pro"/>
                <a:cs typeface="Source Code Pro"/>
                <a:sym typeface="Source Code Pro"/>
              </a:rPr>
              <a:t>  FROM   </a:t>
            </a:r>
            <a:r>
              <a:rPr b="0" i="0" lang="en-US" sz="2100" u="none" cap="none" strike="noStrike">
                <a:solidFill>
                  <a:schemeClr val="dk1"/>
                </a:solidFill>
                <a:latin typeface="Source Code Pro"/>
                <a:ea typeface="Source Code Pro"/>
                <a:cs typeface="Source Code Pro"/>
                <a:sym typeface="Source Code Pro"/>
              </a:rPr>
              <a:t>RATINGS</a:t>
            </a:r>
            <a:r>
              <a:rPr b="1" i="0" lang="en-US" sz="2100" u="none" cap="none" strike="noStrike">
                <a:solidFill>
                  <a:schemeClr val="dk1"/>
                </a:solidFill>
                <a:latin typeface="Source Code Pro"/>
                <a:ea typeface="Source Code Pro"/>
                <a:cs typeface="Source Code Pro"/>
                <a:sym typeface="Source Code Pro"/>
              </a:rPr>
              <a:t> </a:t>
            </a:r>
            <a:endParaRPr b="1"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ource Code Pro"/>
                <a:ea typeface="Source Code Pro"/>
                <a:cs typeface="Source Code Pro"/>
                <a:sym typeface="Source Code Pro"/>
              </a:rPr>
              <a:t>  WHERE  LCASE(</a:t>
            </a:r>
            <a:r>
              <a:rPr b="0" i="0" lang="en-US" sz="2100" u="none" cap="none" strike="noStrike">
                <a:solidFill>
                  <a:schemeClr val="dk1"/>
                </a:solidFill>
                <a:latin typeface="Source Code Pro"/>
                <a:ea typeface="Source Code Pro"/>
                <a:cs typeface="Source Code Pro"/>
                <a:sym typeface="Source Code Pro"/>
              </a:rPr>
              <a:t>CHANNEL</a:t>
            </a:r>
            <a:r>
              <a:rPr b="1" i="0" lang="en-US" sz="2100" u="none" cap="none" strike="noStrike">
                <a:solidFill>
                  <a:schemeClr val="dk1"/>
                </a:solidFill>
                <a:latin typeface="Source Code Pro"/>
                <a:ea typeface="Source Code Pro"/>
                <a:cs typeface="Source Code Pro"/>
                <a:sym typeface="Source Code Pro"/>
              </a:rPr>
              <a:t>) NOT LIKE </a:t>
            </a:r>
            <a:r>
              <a:rPr b="0" i="0" lang="en-US" sz="2100" u="none" cap="none" strike="noStrike">
                <a:solidFill>
                  <a:schemeClr val="dk1"/>
                </a:solidFill>
                <a:latin typeface="Source Code Pro"/>
                <a:ea typeface="Source Code Pro"/>
                <a:cs typeface="Source Code Pro"/>
                <a:sym typeface="Source Code Pro"/>
              </a:rPr>
              <a:t>'%test%' </a:t>
            </a:r>
            <a:endParaRPr b="0"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ource Code Pro"/>
                <a:ea typeface="Source Code Pro"/>
                <a:cs typeface="Source Code Pro"/>
                <a:sym typeface="Source Code Pro"/>
              </a:rPr>
              <a:t>  EMIT CHANGES;</a:t>
            </a:r>
            <a:endParaRPr b="1" i="0" sz="2100" u="none" cap="none" strike="noStrike">
              <a:solidFill>
                <a:schemeClr val="dk1"/>
              </a:solidFill>
              <a:latin typeface="Source Code Pro"/>
              <a:ea typeface="Source Code Pro"/>
              <a:cs typeface="Source Code Pro"/>
              <a:sym typeface="Source Code Pro"/>
            </a:endParaRPr>
          </a:p>
        </p:txBody>
      </p:sp>
      <p:sp>
        <p:nvSpPr>
          <p:cNvPr id="1112" name="Google Shape;1112;p124"/>
          <p:cNvSpPr/>
          <p:nvPr/>
        </p:nvSpPr>
        <p:spPr>
          <a:xfrm>
            <a:off x="4614455" y="1674204"/>
            <a:ext cx="13848900" cy="1788000"/>
          </a:xfrm>
          <a:prstGeom prst="rect">
            <a:avLst/>
          </a:pr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3" name="Google Shape;1113;p124"/>
          <p:cNvPicPr preferRelativeResize="0"/>
          <p:nvPr/>
        </p:nvPicPr>
        <p:blipFill rotWithShape="1">
          <a:blip r:embed="rId4">
            <a:alphaModFix/>
          </a:blip>
          <a:srcRect b="6510" l="0" r="0" t="4907"/>
          <a:stretch/>
        </p:blipFill>
        <p:spPr>
          <a:xfrm>
            <a:off x="4614255" y="1892436"/>
            <a:ext cx="13848733" cy="4752332"/>
          </a:xfrm>
          <a:prstGeom prst="rect">
            <a:avLst/>
          </a:prstGeom>
          <a:noFill/>
          <a:ln>
            <a:noFill/>
          </a:ln>
        </p:spPr>
      </p:pic>
      <p:sp>
        <p:nvSpPr>
          <p:cNvPr id="1114" name="Google Shape;1114;p124"/>
          <p:cNvSpPr txBox="1"/>
          <p:nvPr/>
        </p:nvSpPr>
        <p:spPr>
          <a:xfrm>
            <a:off x="8760055" y="7095738"/>
            <a:ext cx="7434300" cy="861900"/>
          </a:xfrm>
          <a:prstGeom prst="rect">
            <a:avLst/>
          </a:prstGeom>
          <a:noFill/>
          <a:ln>
            <a:noFill/>
          </a:ln>
        </p:spPr>
        <p:txBody>
          <a:bodyPr anchorCtr="0" anchor="t" bIns="243800" lIns="243800" spcFirstLastPara="1" rIns="243800" wrap="square" tIns="243800">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Montserrat"/>
              <a:ea typeface="Montserrat"/>
              <a:cs typeface="Montserrat"/>
              <a:sym typeface="Montserrat"/>
            </a:endParaRPr>
          </a:p>
        </p:txBody>
      </p:sp>
      <p:sp>
        <p:nvSpPr>
          <p:cNvPr id="1115" name="Google Shape;1115;p124"/>
          <p:cNvSpPr/>
          <p:nvPr/>
        </p:nvSpPr>
        <p:spPr>
          <a:xfrm>
            <a:off x="6350088" y="1834663"/>
            <a:ext cx="1398900" cy="327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24"/>
          <p:cNvSpPr txBox="1"/>
          <p:nvPr/>
        </p:nvSpPr>
        <p:spPr>
          <a:xfrm>
            <a:off x="6350088" y="1767313"/>
            <a:ext cx="1235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Source Code Pro"/>
                <a:ea typeface="Source Code Pro"/>
                <a:cs typeface="Source Code Pro"/>
                <a:sym typeface="Source Code Pro"/>
              </a:rPr>
              <a:t>ratings</a:t>
            </a:r>
            <a:endParaRPr b="1" i="0" sz="1800" u="none" cap="none" strike="noStrike">
              <a:solidFill>
                <a:srgbClr val="000000"/>
              </a:solidFill>
              <a:latin typeface="Source Code Pro"/>
              <a:ea typeface="Source Code Pro"/>
              <a:cs typeface="Source Code Pro"/>
              <a:sym typeface="Source Code Pro"/>
            </a:endParaRPr>
          </a:p>
        </p:txBody>
      </p:sp>
      <p:sp>
        <p:nvSpPr>
          <p:cNvPr id="1117" name="Google Shape;1117;p124"/>
          <p:cNvSpPr/>
          <p:nvPr/>
        </p:nvSpPr>
        <p:spPr>
          <a:xfrm>
            <a:off x="15258913" y="1834663"/>
            <a:ext cx="2009400" cy="327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24"/>
          <p:cNvSpPr txBox="1"/>
          <p:nvPr/>
        </p:nvSpPr>
        <p:spPr>
          <a:xfrm>
            <a:off x="15258913" y="1767313"/>
            <a:ext cx="2009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Source Code Pro"/>
                <a:ea typeface="Source Code Pro"/>
                <a:cs typeface="Source Code Pro"/>
                <a:sym typeface="Source Code Pro"/>
              </a:rPr>
              <a:t>ratings_live</a:t>
            </a:r>
            <a:endParaRPr b="1" i="0" sz="18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grpSp>
        <p:nvGrpSpPr>
          <p:cNvPr id="496" name="Google Shape;496;p80"/>
          <p:cNvGrpSpPr/>
          <p:nvPr/>
        </p:nvGrpSpPr>
        <p:grpSpPr>
          <a:xfrm>
            <a:off x="2011376" y="4452679"/>
            <a:ext cx="2205623" cy="1786913"/>
            <a:chOff x="3714575" y="2571750"/>
            <a:chExt cx="1472575" cy="1193025"/>
          </a:xfrm>
        </p:grpSpPr>
        <p:sp>
          <p:nvSpPr>
            <p:cNvPr id="497" name="Google Shape;497;p80"/>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498" name="Google Shape;498;p80"/>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cxnSp>
        <p:nvCxnSpPr>
          <p:cNvPr id="499" name="Google Shape;499;p80"/>
          <p:cNvCxnSpPr/>
          <p:nvPr/>
        </p:nvCxnSpPr>
        <p:spPr>
          <a:xfrm>
            <a:off x="5187450" y="5815075"/>
            <a:ext cx="13481400" cy="0"/>
          </a:xfrm>
          <a:prstGeom prst="straightConnector1">
            <a:avLst/>
          </a:prstGeom>
          <a:noFill/>
          <a:ln cap="flat" cmpd="sng" w="28575">
            <a:solidFill>
              <a:schemeClr val="dk1"/>
            </a:solidFill>
            <a:prstDash val="solid"/>
            <a:round/>
            <a:headEnd len="med" w="med" type="none"/>
            <a:tailEnd len="med" w="med" type="triangle"/>
          </a:ln>
        </p:spPr>
      </p:cxnSp>
      <p:sp>
        <p:nvSpPr>
          <p:cNvPr id="500" name="Google Shape;500;p80"/>
          <p:cNvSpPr txBox="1"/>
          <p:nvPr/>
        </p:nvSpPr>
        <p:spPr>
          <a:xfrm>
            <a:off x="1800631" y="6612105"/>
            <a:ext cx="2627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400">
                <a:solidFill>
                  <a:schemeClr val="dk1"/>
                </a:solidFill>
                <a:latin typeface="Montserrat SemiBold"/>
                <a:ea typeface="Montserrat SemiBold"/>
                <a:cs typeface="Montserrat SemiBold"/>
                <a:sym typeface="Montserrat SemiBold"/>
              </a:rPr>
              <a:t>RDBMS</a:t>
            </a:r>
            <a:endParaRPr sz="2400">
              <a:solidFill>
                <a:schemeClr val="dk1"/>
              </a:solidFill>
              <a:latin typeface="Montserrat SemiBold"/>
              <a:ea typeface="Montserrat SemiBold"/>
              <a:cs typeface="Montserrat SemiBold"/>
              <a:sym typeface="Montserrat SemiBold"/>
            </a:endParaRPr>
          </a:p>
        </p:txBody>
      </p:sp>
      <p:sp>
        <p:nvSpPr>
          <p:cNvPr id="501" name="Google Shape;501;p80"/>
          <p:cNvSpPr/>
          <p:nvPr/>
        </p:nvSpPr>
        <p:spPr>
          <a:xfrm>
            <a:off x="20010064" y="5133773"/>
            <a:ext cx="971997" cy="899077"/>
          </a:xfrm>
          <a:custGeom>
            <a:rect b="b" l="l" r="r" t="t"/>
            <a:pathLst>
              <a:path extrusionOk="0" h="16312" w="17635">
                <a:moveTo>
                  <a:pt x="1" y="0"/>
                </a:moveTo>
                <a:lnTo>
                  <a:pt x="2054" y="14239"/>
                </a:lnTo>
                <a:cubicBezTo>
                  <a:pt x="4676" y="15792"/>
                  <a:pt x="7097" y="16312"/>
                  <a:pt x="9165" y="16312"/>
                </a:cubicBezTo>
                <a:cubicBezTo>
                  <a:pt x="12820" y="16312"/>
                  <a:pt x="15369" y="14686"/>
                  <a:pt x="15964" y="14266"/>
                </a:cubicBezTo>
                <a:lnTo>
                  <a:pt x="16758" y="7667"/>
                </a:lnTo>
                <a:cubicBezTo>
                  <a:pt x="15197" y="7174"/>
                  <a:pt x="12952" y="6325"/>
                  <a:pt x="9584" y="4929"/>
                </a:cubicBezTo>
                <a:cubicBezTo>
                  <a:pt x="9420" y="5093"/>
                  <a:pt x="9173" y="5203"/>
                  <a:pt x="8954" y="5203"/>
                </a:cubicBezTo>
                <a:cubicBezTo>
                  <a:pt x="8434" y="5203"/>
                  <a:pt x="7996" y="4792"/>
                  <a:pt x="7996" y="4244"/>
                </a:cubicBezTo>
                <a:cubicBezTo>
                  <a:pt x="7996" y="3697"/>
                  <a:pt x="8407" y="3286"/>
                  <a:pt x="8954" y="3286"/>
                </a:cubicBezTo>
                <a:cubicBezTo>
                  <a:pt x="9447" y="3286"/>
                  <a:pt x="9858" y="3697"/>
                  <a:pt x="9858" y="4162"/>
                </a:cubicBezTo>
                <a:cubicBezTo>
                  <a:pt x="12322" y="5203"/>
                  <a:pt x="14924" y="6216"/>
                  <a:pt x="16813" y="6846"/>
                </a:cubicBezTo>
                <a:lnTo>
                  <a:pt x="17634" y="0"/>
                </a:lnTo>
                <a:lnTo>
                  <a:pt x="17634" y="0"/>
                </a:lnTo>
                <a:cubicBezTo>
                  <a:pt x="15964" y="1123"/>
                  <a:pt x="12295" y="1698"/>
                  <a:pt x="8817" y="1698"/>
                </a:cubicBezTo>
                <a:cubicBezTo>
                  <a:pt x="5340" y="1698"/>
                  <a:pt x="1726" y="1123"/>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80"/>
          <p:cNvSpPr/>
          <p:nvPr/>
        </p:nvSpPr>
        <p:spPr>
          <a:xfrm>
            <a:off x="19997993" y="4919473"/>
            <a:ext cx="996139" cy="264123"/>
          </a:xfrm>
          <a:custGeom>
            <a:rect b="b" l="l" r="r" t="t"/>
            <a:pathLst>
              <a:path extrusionOk="0" h="4792" w="18073">
                <a:moveTo>
                  <a:pt x="9036" y="0"/>
                </a:moveTo>
                <a:cubicBezTo>
                  <a:pt x="3478" y="0"/>
                  <a:pt x="28" y="1369"/>
                  <a:pt x="1" y="2382"/>
                </a:cubicBezTo>
                <a:lnTo>
                  <a:pt x="28" y="2547"/>
                </a:lnTo>
                <a:cubicBezTo>
                  <a:pt x="329" y="3532"/>
                  <a:pt x="3697" y="4792"/>
                  <a:pt x="9036" y="4792"/>
                </a:cubicBezTo>
                <a:cubicBezTo>
                  <a:pt x="14595" y="4792"/>
                  <a:pt x="18072" y="3395"/>
                  <a:pt x="18072" y="2410"/>
                </a:cubicBezTo>
                <a:cubicBezTo>
                  <a:pt x="18072" y="1424"/>
                  <a:pt x="14650" y="0"/>
                  <a:pt x="90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80"/>
          <p:cNvSpPr/>
          <p:nvPr/>
        </p:nvSpPr>
        <p:spPr>
          <a:xfrm>
            <a:off x="19641821" y="4570851"/>
            <a:ext cx="1786964" cy="1786909"/>
          </a:xfrm>
          <a:custGeom>
            <a:rect b="b" l="l" r="r" t="t"/>
            <a:pathLst>
              <a:path extrusionOk="0" h="32420" w="32421">
                <a:moveTo>
                  <a:pt x="15526" y="5504"/>
                </a:moveTo>
                <a:cubicBezTo>
                  <a:pt x="20290" y="5504"/>
                  <a:pt x="25356" y="6599"/>
                  <a:pt x="25356" y="8707"/>
                </a:cubicBezTo>
                <a:cubicBezTo>
                  <a:pt x="25356" y="8762"/>
                  <a:pt x="25356" y="8872"/>
                  <a:pt x="25301" y="8926"/>
                </a:cubicBezTo>
                <a:lnTo>
                  <a:pt x="24534" y="15607"/>
                </a:lnTo>
                <a:cubicBezTo>
                  <a:pt x="26725" y="17196"/>
                  <a:pt x="27026" y="17688"/>
                  <a:pt x="26780" y="18154"/>
                </a:cubicBezTo>
                <a:cubicBezTo>
                  <a:pt x="26725" y="18236"/>
                  <a:pt x="26643" y="18428"/>
                  <a:pt x="26122" y="18428"/>
                </a:cubicBezTo>
                <a:cubicBezTo>
                  <a:pt x="25767" y="18428"/>
                  <a:pt x="25164" y="18318"/>
                  <a:pt x="24206" y="18044"/>
                </a:cubicBezTo>
                <a:lnTo>
                  <a:pt x="23384" y="24835"/>
                </a:lnTo>
                <a:lnTo>
                  <a:pt x="23247" y="24944"/>
                </a:lnTo>
                <a:cubicBezTo>
                  <a:pt x="23220" y="24999"/>
                  <a:pt x="20235" y="27245"/>
                  <a:pt x="15800" y="27245"/>
                </a:cubicBezTo>
                <a:cubicBezTo>
                  <a:pt x="13582" y="27245"/>
                  <a:pt x="10981" y="26697"/>
                  <a:pt x="8188" y="24972"/>
                </a:cubicBezTo>
                <a:lnTo>
                  <a:pt x="8023" y="24890"/>
                </a:lnTo>
                <a:lnTo>
                  <a:pt x="5723" y="9008"/>
                </a:lnTo>
                <a:cubicBezTo>
                  <a:pt x="5696" y="8926"/>
                  <a:pt x="5696" y="8872"/>
                  <a:pt x="5696" y="8762"/>
                </a:cubicBezTo>
                <a:lnTo>
                  <a:pt x="5696" y="8707"/>
                </a:lnTo>
                <a:cubicBezTo>
                  <a:pt x="5696" y="6654"/>
                  <a:pt x="10762" y="5504"/>
                  <a:pt x="15526" y="5504"/>
                </a:cubicBezTo>
                <a:close/>
                <a:moveTo>
                  <a:pt x="1" y="0"/>
                </a:moveTo>
                <a:lnTo>
                  <a:pt x="1" y="32420"/>
                </a:lnTo>
                <a:lnTo>
                  <a:pt x="32420" y="32420"/>
                </a:lnTo>
                <a:lnTo>
                  <a:pt x="3242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80"/>
          <p:cNvSpPr txBox="1"/>
          <p:nvPr/>
        </p:nvSpPr>
        <p:spPr>
          <a:xfrm>
            <a:off x="20068125" y="6641694"/>
            <a:ext cx="855900" cy="41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Montserrat SemiBold"/>
                <a:ea typeface="Montserrat SemiBold"/>
                <a:cs typeface="Montserrat SemiBold"/>
                <a:sym typeface="Montserrat SemiBold"/>
              </a:rPr>
              <a:t>S3</a:t>
            </a:r>
            <a:endParaRPr sz="24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25"/>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Hands On: Filtering Streams of Data with ksqlDB</a:t>
            </a:r>
            <a:endParaRPr/>
          </a:p>
        </p:txBody>
      </p:sp>
      <p:sp>
        <p:nvSpPr>
          <p:cNvPr id="1124" name="Google Shape;1124;p125"/>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26"/>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Hands On: Filtering Streams of Data </a:t>
            </a:r>
            <a:endParaRPr/>
          </a:p>
          <a:p>
            <a:pPr indent="0" lvl="0" marL="0" rtl="0" algn="l">
              <a:spcBef>
                <a:spcPts val="0"/>
              </a:spcBef>
              <a:spcAft>
                <a:spcPts val="0"/>
              </a:spcAft>
              <a:buNone/>
            </a:pPr>
            <a:r>
              <a:rPr lang="en-US"/>
              <a:t>with ksqlDB</a:t>
            </a:r>
            <a:endParaRPr/>
          </a:p>
        </p:txBody>
      </p:sp>
      <p:pic>
        <p:nvPicPr>
          <p:cNvPr descr="https://cnfl.io/data-pipelines-exercise-4 | In this lesson, you will use ksqlDB in Confluent Cloud to create a stream over an Apache Kafka® topic, and then create a new stream from this using a predicate to exclude unwanted events. Follow along as Tim Berglund (Senior Director of Developer Experience, Confluent) covers all of this in detail. &#10;&#10;Use the promo code PIPELINES101 to get $101 of free Confluent Cloud usage: https://cnfl.io/try-cloud-with-data-pipelines-course&#10;&#10;Promo code details: https://cnfl.io/promo-code-disclaimer-data-pipelines-course &#10;&#10;LEARN MORE&#10;► How Real-Time Stream Processing Works with ksqlDB, Animated: https://www.confluent.io/blog/how-real-time-stream-processing-works-with-ksqldb/?utm_source=youtube&amp;utm_medium=video&amp;utm_campaign=tm.devx_ch.cd-building-data-pipelines-with-apache-kafka-and-confluent_content.pipelines&#10;► How Real-Time Stream Processing Safely Scales with ksqlDB, Animated: https://www.confluent.io/blog/how-real-time-stream-processing-works-with-ksqldb/?utm_source=youtube&amp;utm_medium=video&amp;utm_campaign=tm.devx_ch.cd-building-data-pipelines-with-apache-kafka-and-confluent_content.pipelines&#10;► ksqlDB 101: https://developer.confluent.io/learn-kafka/ksqldb/intro/?utm_source=youtube&amp;utm_medium=video&amp;utm_campaign=tm.devx_ch.cd-building-data-pipelines-with-apache-kafka-and-confluent_content.pipelines&#10;► Inside ksqlDB: https://developer.confluent.io/learn-kafka/inside-ksqldb/?utm_source=youtube&amp;utm_medium=video&amp;utm_campaign=tm.devx_ch.cd-building-data-pipelines-with-apache-kafka-and-confluent_content.pipelines&#10;► ksqlDB on Confluent Cloud: https://www.confluent.io/product/ksql/?utm_source=youtube&amp;utm_medium=video&amp;utm_campaign=tm.devx_ch.cd-building-data-pipelines-with-apache-kafka-and-confluent_content.pipelines#confluent-cloud-ksqldb&#10;► ksqlDB: https://ksqldb.io?utm_source=youtube&amp;utm_medium=video&amp;utm_campaign=tm.devx_ch.cd-building-data-pipelines-with-apache-kafka-and-confluent_content.pipelines&#10;► How to Filter a Stream of Events Using ksqlDB: https://kafka-tutorials.confluent.io/filter-a-stream-of-events/ksql.html?utm_source=youtube&amp;utm_medium=video&amp;utm_campaign=tm.devx_ch.cd-building-data-pipelines-with-apache-kafka-and-confluent_content.pipelines&#10;► 📼 ksqlDB HOWTO – A Mini Video Series 📼 : https://rmoff.net/2021/02/17/ksqldb-howto-a-mini-video-series/&#10;&#10;CONNECT&#10;Subscribe: https://youtube.com/c/confluent?sub_confirmation=1&#10;Site: https://confluent.io &#10;GitHub: https://github.com/confluentinc&#10;Facebook: https://facebook.com/confluentinc &#10;Twitter: https://twitter.com/confluentinc &#10;LinkedIn: https://www.linkedin.com/company/confluent&#10;Instagram: https://www.instagram.com/confluent_inc&#10;&#10;ABOUT CONFLUENT&#10;Confluent is pioneering a fundamentally new category of data infrastructure focused on data in motion. Confluent’s cloud-native offering is the foundational platform for data in motion – designed to be the intelligent connective tissue enabling real-time data, from multiple sources, to constantly stream across the organization. With Confluent, organizations can meet the new business imperative of delivering rich, digital front-end customer experiences and transitioning to sophisticated, real-time, software-driven backend operations. To learn more, please visit www.confluent.io.&#10;&#10;#kafka #datapipeline #ksqldb #confluent #apachekafka" id="1130" name="Google Shape;1130;p126" title="Data Pipelines: Filtering Streams of Data with ksqlDB (Hands On)">
            <a:hlinkClick r:id="rId3"/>
          </p:cNvPr>
          <p:cNvPicPr preferRelativeResize="0"/>
          <p:nvPr/>
        </p:nvPicPr>
        <p:blipFill>
          <a:blip r:embed="rId4">
            <a:alphaModFix/>
          </a:blip>
          <a:stretch>
            <a:fillRect/>
          </a:stretch>
        </p:blipFill>
        <p:spPr>
          <a:xfrm>
            <a:off x="5605587" y="2400300"/>
            <a:ext cx="13172816" cy="987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0"/>
                                        </p:tgtEl>
                                        <p:attrNameLst>
                                          <p:attrName>style.visibility</p:attrName>
                                        </p:attrNameLst>
                                      </p:cBhvr>
                                      <p:to>
                                        <p:strVal val="visible"/>
                                      </p:to>
                                    </p:set>
                                    <p:animEffect filter="fade" transition="in">
                                      <p:cBhvr>
                                        <p:cTn dur="1000"/>
                                        <p:tgtEl>
                                          <p:spTgt spid="1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27"/>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Joining Data Streams </a:t>
            </a:r>
            <a:endParaRPr/>
          </a:p>
          <a:p>
            <a:pPr indent="0" lvl="0" marL="0" rtl="0" algn="l">
              <a:spcBef>
                <a:spcPts val="0"/>
              </a:spcBef>
              <a:spcAft>
                <a:spcPts val="0"/>
              </a:spcAft>
              <a:buNone/>
            </a:pPr>
            <a:r>
              <a:rPr lang="en-US"/>
              <a:t>with ksqlDB</a:t>
            </a:r>
            <a:endParaRPr/>
          </a:p>
        </p:txBody>
      </p:sp>
      <p:sp>
        <p:nvSpPr>
          <p:cNvPr id="1136" name="Google Shape;1136;p127"/>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128"/>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Building State from a Stream</a:t>
            </a:r>
            <a:endParaRPr/>
          </a:p>
        </p:txBody>
      </p:sp>
      <p:graphicFrame>
        <p:nvGraphicFramePr>
          <p:cNvPr id="1142" name="Google Shape;1142;p128"/>
          <p:cNvGraphicFramePr/>
          <p:nvPr/>
        </p:nvGraphicFramePr>
        <p:xfrm>
          <a:off x="3886187"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Bronze</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graphicFrame>
        <p:nvGraphicFramePr>
          <p:cNvPr id="1143" name="Google Shape;1143;p128"/>
          <p:cNvGraphicFramePr/>
          <p:nvPr/>
        </p:nvGraphicFramePr>
        <p:xfrm>
          <a:off x="13106388"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lang="en-US" sz="4200">
                          <a:solidFill>
                            <a:schemeClr val="dk1"/>
                          </a:solidFill>
                          <a:latin typeface="Montserrat"/>
                          <a:ea typeface="Montserrat"/>
                          <a:cs typeface="Montserrat"/>
                          <a:sym typeface="Montserrat"/>
                        </a:rPr>
                        <a:t>Bronze</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sp>
        <p:nvSpPr>
          <p:cNvPr descr="Google Shape;1902;p227" id="1144" name="Google Shape;1144;p128"/>
          <p:cNvSpPr txBox="1"/>
          <p:nvPr/>
        </p:nvSpPr>
        <p:spPr>
          <a:xfrm>
            <a:off x="3886275" y="24720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Stream</a:t>
            </a:r>
            <a:endParaRPr b="1" sz="4200" u="none" cap="none" strike="noStrike">
              <a:solidFill>
                <a:schemeClr val="dk1"/>
              </a:solidFill>
              <a:latin typeface="Montserrat"/>
              <a:ea typeface="Montserrat"/>
              <a:cs typeface="Montserrat"/>
              <a:sym typeface="Montserrat"/>
            </a:endParaRPr>
          </a:p>
        </p:txBody>
      </p:sp>
      <p:sp>
        <p:nvSpPr>
          <p:cNvPr descr="Google Shape;1906;p227" id="1145" name="Google Shape;1145;p128"/>
          <p:cNvSpPr txBox="1"/>
          <p:nvPr/>
        </p:nvSpPr>
        <p:spPr>
          <a:xfrm>
            <a:off x="3886275"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Unbounded Stream of Events</a:t>
            </a:r>
            <a:endParaRPr b="1" i="0" sz="3200" u="none" cap="none" strike="noStrike">
              <a:solidFill>
                <a:schemeClr val="dk1"/>
              </a:solidFill>
              <a:latin typeface="Montserrat"/>
              <a:ea typeface="Montserrat"/>
              <a:cs typeface="Montserrat"/>
              <a:sym typeface="Montserrat"/>
            </a:endParaRPr>
          </a:p>
        </p:txBody>
      </p:sp>
      <p:sp>
        <p:nvSpPr>
          <p:cNvPr descr="Google Shape;1907;p227" id="1146" name="Google Shape;1146;p128"/>
          <p:cNvSpPr txBox="1"/>
          <p:nvPr/>
        </p:nvSpPr>
        <p:spPr>
          <a:xfrm>
            <a:off x="13106250"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Current State </a:t>
            </a:r>
            <a:r>
              <a:rPr b="1" lang="en-US" sz="3200">
                <a:solidFill>
                  <a:schemeClr val="dk1"/>
                </a:solidFill>
                <a:latin typeface="Montserrat"/>
                <a:ea typeface="Montserrat"/>
                <a:cs typeface="Montserrat"/>
                <a:sym typeface="Montserrat"/>
              </a:rPr>
              <a:t>for</a:t>
            </a:r>
            <a:r>
              <a:rPr b="1" i="0" lang="en-US" sz="3200" u="none" cap="none" strike="noStrike">
                <a:solidFill>
                  <a:schemeClr val="dk1"/>
                </a:solidFill>
                <a:latin typeface="Montserrat"/>
                <a:ea typeface="Montserrat"/>
                <a:cs typeface="Montserrat"/>
                <a:sym typeface="Montserrat"/>
              </a:rPr>
              <a:t> a Given Key</a:t>
            </a:r>
            <a:endParaRPr b="1" i="0" sz="3200" u="none" cap="none" strike="noStrike">
              <a:solidFill>
                <a:schemeClr val="dk1"/>
              </a:solidFill>
              <a:latin typeface="Montserrat"/>
              <a:ea typeface="Montserrat"/>
              <a:cs typeface="Montserrat"/>
              <a:sym typeface="Montserrat"/>
            </a:endParaRPr>
          </a:p>
        </p:txBody>
      </p:sp>
      <p:sp>
        <p:nvSpPr>
          <p:cNvPr descr="Google Shape;1902;p227" id="1147" name="Google Shape;1147;p128"/>
          <p:cNvSpPr txBox="1"/>
          <p:nvPr/>
        </p:nvSpPr>
        <p:spPr>
          <a:xfrm>
            <a:off x="13106400" y="24979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Table</a:t>
            </a:r>
            <a:endParaRPr b="1" sz="4200" u="none" cap="none" strike="noStrike">
              <a:solidFill>
                <a:schemeClr val="dk1"/>
              </a:solidFill>
              <a:latin typeface="Montserrat"/>
              <a:ea typeface="Montserrat"/>
              <a:cs typeface="Montserrat"/>
              <a:sym typeface="Montserrat"/>
            </a:endParaRPr>
          </a:p>
        </p:txBody>
      </p:sp>
      <p:cxnSp>
        <p:nvCxnSpPr>
          <p:cNvPr id="1148" name="Google Shape;1148;p128"/>
          <p:cNvCxnSpPr/>
          <p:nvPr/>
        </p:nvCxnSpPr>
        <p:spPr>
          <a:xfrm>
            <a:off x="2566450" y="4044450"/>
            <a:ext cx="0" cy="6916500"/>
          </a:xfrm>
          <a:prstGeom prst="straightConnector1">
            <a:avLst/>
          </a:prstGeom>
          <a:noFill/>
          <a:ln cap="flat" cmpd="sng" w="38100">
            <a:solidFill>
              <a:srgbClr val="173361"/>
            </a:solidFill>
            <a:prstDash val="solid"/>
            <a:round/>
            <a:headEnd len="med" w="med" type="none"/>
            <a:tailEnd len="med" w="med" type="triangl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29"/>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Building State from a Stream</a:t>
            </a:r>
            <a:endParaRPr/>
          </a:p>
        </p:txBody>
      </p:sp>
      <p:graphicFrame>
        <p:nvGraphicFramePr>
          <p:cNvPr id="1154" name="Google Shape;1154;p129"/>
          <p:cNvGraphicFramePr/>
          <p:nvPr/>
        </p:nvGraphicFramePr>
        <p:xfrm>
          <a:off x="3886187"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Bronze</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Silver</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graphicFrame>
        <p:nvGraphicFramePr>
          <p:cNvPr id="1155" name="Google Shape;1155;p129"/>
          <p:cNvGraphicFramePr/>
          <p:nvPr/>
        </p:nvGraphicFramePr>
        <p:xfrm>
          <a:off x="13106388"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lang="en-US" sz="4200">
                          <a:solidFill>
                            <a:schemeClr val="dk1"/>
                          </a:solidFill>
                          <a:latin typeface="Montserrat"/>
                          <a:ea typeface="Montserrat"/>
                          <a:cs typeface="Montserrat"/>
                          <a:sym typeface="Montserrat"/>
                        </a:rPr>
                        <a:t>Bronze</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lang="en-US" sz="4200">
                          <a:solidFill>
                            <a:schemeClr val="dk1"/>
                          </a:solidFill>
                          <a:latin typeface="Montserrat"/>
                          <a:ea typeface="Montserrat"/>
                          <a:cs typeface="Montserrat"/>
                          <a:sym typeface="Montserrat"/>
                        </a:rPr>
                        <a:t>Silver</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sp>
        <p:nvSpPr>
          <p:cNvPr descr="Google Shape;1902;p227" id="1156" name="Google Shape;1156;p129"/>
          <p:cNvSpPr txBox="1"/>
          <p:nvPr/>
        </p:nvSpPr>
        <p:spPr>
          <a:xfrm>
            <a:off x="3886275" y="24720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Stream</a:t>
            </a:r>
            <a:endParaRPr b="1" sz="4200" u="none" cap="none" strike="noStrike">
              <a:solidFill>
                <a:schemeClr val="dk1"/>
              </a:solidFill>
              <a:latin typeface="Montserrat"/>
              <a:ea typeface="Montserrat"/>
              <a:cs typeface="Montserrat"/>
              <a:sym typeface="Montserrat"/>
            </a:endParaRPr>
          </a:p>
        </p:txBody>
      </p:sp>
      <p:sp>
        <p:nvSpPr>
          <p:cNvPr descr="Google Shape;1906;p227" id="1157" name="Google Shape;1157;p129"/>
          <p:cNvSpPr txBox="1"/>
          <p:nvPr/>
        </p:nvSpPr>
        <p:spPr>
          <a:xfrm>
            <a:off x="3886275"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Unbounded Stream of Events</a:t>
            </a:r>
            <a:endParaRPr b="1" i="0" sz="3200" u="none" cap="none" strike="noStrike">
              <a:solidFill>
                <a:schemeClr val="dk1"/>
              </a:solidFill>
              <a:latin typeface="Montserrat"/>
              <a:ea typeface="Montserrat"/>
              <a:cs typeface="Montserrat"/>
              <a:sym typeface="Montserrat"/>
            </a:endParaRPr>
          </a:p>
        </p:txBody>
      </p:sp>
      <p:sp>
        <p:nvSpPr>
          <p:cNvPr descr="Google Shape;1907;p227" id="1158" name="Google Shape;1158;p129"/>
          <p:cNvSpPr txBox="1"/>
          <p:nvPr/>
        </p:nvSpPr>
        <p:spPr>
          <a:xfrm>
            <a:off x="13106250"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Current State </a:t>
            </a:r>
            <a:r>
              <a:rPr b="1" lang="en-US" sz="3200">
                <a:solidFill>
                  <a:schemeClr val="dk1"/>
                </a:solidFill>
                <a:latin typeface="Montserrat"/>
                <a:ea typeface="Montserrat"/>
                <a:cs typeface="Montserrat"/>
                <a:sym typeface="Montserrat"/>
              </a:rPr>
              <a:t>for</a:t>
            </a:r>
            <a:r>
              <a:rPr b="1" i="0" lang="en-US" sz="3200" u="none" cap="none" strike="noStrike">
                <a:solidFill>
                  <a:schemeClr val="dk1"/>
                </a:solidFill>
                <a:latin typeface="Montserrat"/>
                <a:ea typeface="Montserrat"/>
                <a:cs typeface="Montserrat"/>
                <a:sym typeface="Montserrat"/>
              </a:rPr>
              <a:t> a Given Key</a:t>
            </a:r>
            <a:endParaRPr b="1" i="0" sz="3200" u="none" cap="none" strike="noStrike">
              <a:solidFill>
                <a:schemeClr val="dk1"/>
              </a:solidFill>
              <a:latin typeface="Montserrat"/>
              <a:ea typeface="Montserrat"/>
              <a:cs typeface="Montserrat"/>
              <a:sym typeface="Montserrat"/>
            </a:endParaRPr>
          </a:p>
        </p:txBody>
      </p:sp>
      <p:sp>
        <p:nvSpPr>
          <p:cNvPr descr="Google Shape;1902;p227" id="1159" name="Google Shape;1159;p129"/>
          <p:cNvSpPr txBox="1"/>
          <p:nvPr/>
        </p:nvSpPr>
        <p:spPr>
          <a:xfrm>
            <a:off x="13106400" y="24979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Table</a:t>
            </a:r>
            <a:endParaRPr b="1" sz="4200" u="none" cap="none" strike="noStrike">
              <a:solidFill>
                <a:schemeClr val="dk1"/>
              </a:solidFill>
              <a:latin typeface="Montserrat"/>
              <a:ea typeface="Montserrat"/>
              <a:cs typeface="Montserrat"/>
              <a:sym typeface="Montserrat"/>
            </a:endParaRPr>
          </a:p>
        </p:txBody>
      </p:sp>
      <p:cxnSp>
        <p:nvCxnSpPr>
          <p:cNvPr id="1160" name="Google Shape;1160;p129"/>
          <p:cNvCxnSpPr/>
          <p:nvPr/>
        </p:nvCxnSpPr>
        <p:spPr>
          <a:xfrm>
            <a:off x="2566450" y="4044450"/>
            <a:ext cx="0" cy="6916500"/>
          </a:xfrm>
          <a:prstGeom prst="straightConnector1">
            <a:avLst/>
          </a:prstGeom>
          <a:noFill/>
          <a:ln cap="flat" cmpd="sng" w="38100">
            <a:solidFill>
              <a:srgbClr val="173361"/>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30"/>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Building State from a Stream</a:t>
            </a:r>
            <a:endParaRPr/>
          </a:p>
        </p:txBody>
      </p:sp>
      <p:graphicFrame>
        <p:nvGraphicFramePr>
          <p:cNvPr id="1166" name="Google Shape;1166;p130"/>
          <p:cNvGraphicFramePr/>
          <p:nvPr/>
        </p:nvGraphicFramePr>
        <p:xfrm>
          <a:off x="3886187"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Bronze</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Silver</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Platinum</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graphicFrame>
        <p:nvGraphicFramePr>
          <p:cNvPr id="1167" name="Google Shape;1167;p130"/>
          <p:cNvGraphicFramePr/>
          <p:nvPr/>
        </p:nvGraphicFramePr>
        <p:xfrm>
          <a:off x="13106388"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lang="en-US" sz="4200">
                          <a:solidFill>
                            <a:schemeClr val="dk1"/>
                          </a:solidFill>
                          <a:latin typeface="Montserrat"/>
                          <a:ea typeface="Montserrat"/>
                          <a:cs typeface="Montserrat"/>
                          <a:sym typeface="Montserrat"/>
                        </a:rPr>
                        <a:t>Bronze</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Platinum</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sp>
        <p:nvSpPr>
          <p:cNvPr descr="Google Shape;1902;p227" id="1168" name="Google Shape;1168;p130"/>
          <p:cNvSpPr txBox="1"/>
          <p:nvPr/>
        </p:nvSpPr>
        <p:spPr>
          <a:xfrm>
            <a:off x="3886275" y="24720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Stream</a:t>
            </a:r>
            <a:endParaRPr b="1" sz="4200" u="none" cap="none" strike="noStrike">
              <a:solidFill>
                <a:schemeClr val="dk1"/>
              </a:solidFill>
              <a:latin typeface="Montserrat"/>
              <a:ea typeface="Montserrat"/>
              <a:cs typeface="Montserrat"/>
              <a:sym typeface="Montserrat"/>
            </a:endParaRPr>
          </a:p>
        </p:txBody>
      </p:sp>
      <p:sp>
        <p:nvSpPr>
          <p:cNvPr descr="Google Shape;1906;p227" id="1169" name="Google Shape;1169;p130"/>
          <p:cNvSpPr txBox="1"/>
          <p:nvPr/>
        </p:nvSpPr>
        <p:spPr>
          <a:xfrm>
            <a:off x="3886275"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Unbounded Stream of Events</a:t>
            </a:r>
            <a:endParaRPr b="1" i="0" sz="3200" u="none" cap="none" strike="noStrike">
              <a:solidFill>
                <a:schemeClr val="dk1"/>
              </a:solidFill>
              <a:latin typeface="Montserrat"/>
              <a:ea typeface="Montserrat"/>
              <a:cs typeface="Montserrat"/>
              <a:sym typeface="Montserrat"/>
            </a:endParaRPr>
          </a:p>
        </p:txBody>
      </p:sp>
      <p:sp>
        <p:nvSpPr>
          <p:cNvPr descr="Google Shape;1907;p227" id="1170" name="Google Shape;1170;p130"/>
          <p:cNvSpPr txBox="1"/>
          <p:nvPr/>
        </p:nvSpPr>
        <p:spPr>
          <a:xfrm>
            <a:off x="13106250"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Current State </a:t>
            </a:r>
            <a:r>
              <a:rPr b="1" lang="en-US" sz="3200">
                <a:solidFill>
                  <a:schemeClr val="dk1"/>
                </a:solidFill>
                <a:latin typeface="Montserrat"/>
                <a:ea typeface="Montserrat"/>
                <a:cs typeface="Montserrat"/>
                <a:sym typeface="Montserrat"/>
              </a:rPr>
              <a:t>for</a:t>
            </a:r>
            <a:r>
              <a:rPr b="1" i="0" lang="en-US" sz="3200" u="none" cap="none" strike="noStrike">
                <a:solidFill>
                  <a:schemeClr val="dk1"/>
                </a:solidFill>
                <a:latin typeface="Montserrat"/>
                <a:ea typeface="Montserrat"/>
                <a:cs typeface="Montserrat"/>
                <a:sym typeface="Montserrat"/>
              </a:rPr>
              <a:t> a Given Key</a:t>
            </a:r>
            <a:endParaRPr b="1" i="0" sz="3200" u="none" cap="none" strike="noStrike">
              <a:solidFill>
                <a:schemeClr val="dk1"/>
              </a:solidFill>
              <a:latin typeface="Montserrat"/>
              <a:ea typeface="Montserrat"/>
              <a:cs typeface="Montserrat"/>
              <a:sym typeface="Montserrat"/>
            </a:endParaRPr>
          </a:p>
        </p:txBody>
      </p:sp>
      <p:sp>
        <p:nvSpPr>
          <p:cNvPr descr="Google Shape;1902;p227" id="1171" name="Google Shape;1171;p130"/>
          <p:cNvSpPr txBox="1"/>
          <p:nvPr/>
        </p:nvSpPr>
        <p:spPr>
          <a:xfrm>
            <a:off x="13106400" y="24979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Table</a:t>
            </a:r>
            <a:endParaRPr b="1" sz="4200" u="none" cap="none" strike="noStrike">
              <a:solidFill>
                <a:schemeClr val="dk1"/>
              </a:solidFill>
              <a:latin typeface="Montserrat"/>
              <a:ea typeface="Montserrat"/>
              <a:cs typeface="Montserrat"/>
              <a:sym typeface="Montserrat"/>
            </a:endParaRPr>
          </a:p>
        </p:txBody>
      </p:sp>
      <p:cxnSp>
        <p:nvCxnSpPr>
          <p:cNvPr id="1172" name="Google Shape;1172;p130"/>
          <p:cNvCxnSpPr/>
          <p:nvPr/>
        </p:nvCxnSpPr>
        <p:spPr>
          <a:xfrm>
            <a:off x="2566450" y="4044450"/>
            <a:ext cx="0" cy="6916500"/>
          </a:xfrm>
          <a:prstGeom prst="straightConnector1">
            <a:avLst/>
          </a:prstGeom>
          <a:noFill/>
          <a:ln cap="flat" cmpd="sng" w="38100">
            <a:solidFill>
              <a:srgbClr val="173361"/>
            </a:solidFill>
            <a:prstDash val="solid"/>
            <a:round/>
            <a:headEnd len="med" w="med" type="none"/>
            <a:tailEnd len="med" w="med" type="triangl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31"/>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Building State from a Stream</a:t>
            </a:r>
            <a:endParaRPr/>
          </a:p>
        </p:txBody>
      </p:sp>
      <p:graphicFrame>
        <p:nvGraphicFramePr>
          <p:cNvPr id="1178" name="Google Shape;1178;p131"/>
          <p:cNvGraphicFramePr/>
          <p:nvPr/>
        </p:nvGraphicFramePr>
        <p:xfrm>
          <a:off x="3886187"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Bronze</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Silver</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Platinum</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Silver</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graphicFrame>
        <p:nvGraphicFramePr>
          <p:cNvPr id="1179" name="Google Shape;1179;p131"/>
          <p:cNvGraphicFramePr/>
          <p:nvPr/>
        </p:nvGraphicFramePr>
        <p:xfrm>
          <a:off x="13106388"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Silver</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Platinum</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sp>
        <p:nvSpPr>
          <p:cNvPr descr="Google Shape;1902;p227" id="1180" name="Google Shape;1180;p131"/>
          <p:cNvSpPr txBox="1"/>
          <p:nvPr/>
        </p:nvSpPr>
        <p:spPr>
          <a:xfrm>
            <a:off x="3886275" y="24720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Stream</a:t>
            </a:r>
            <a:endParaRPr b="1" sz="4200" u="none" cap="none" strike="noStrike">
              <a:solidFill>
                <a:schemeClr val="dk1"/>
              </a:solidFill>
              <a:latin typeface="Montserrat"/>
              <a:ea typeface="Montserrat"/>
              <a:cs typeface="Montserrat"/>
              <a:sym typeface="Montserrat"/>
            </a:endParaRPr>
          </a:p>
        </p:txBody>
      </p:sp>
      <p:sp>
        <p:nvSpPr>
          <p:cNvPr descr="Google Shape;1906;p227" id="1181" name="Google Shape;1181;p131"/>
          <p:cNvSpPr txBox="1"/>
          <p:nvPr/>
        </p:nvSpPr>
        <p:spPr>
          <a:xfrm>
            <a:off x="3886275"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Unbounded Stream of Events</a:t>
            </a:r>
            <a:endParaRPr b="1" i="0" sz="3200" u="none" cap="none" strike="noStrike">
              <a:solidFill>
                <a:schemeClr val="dk1"/>
              </a:solidFill>
              <a:latin typeface="Montserrat"/>
              <a:ea typeface="Montserrat"/>
              <a:cs typeface="Montserrat"/>
              <a:sym typeface="Montserrat"/>
            </a:endParaRPr>
          </a:p>
        </p:txBody>
      </p:sp>
      <p:sp>
        <p:nvSpPr>
          <p:cNvPr descr="Google Shape;1907;p227" id="1182" name="Google Shape;1182;p131"/>
          <p:cNvSpPr txBox="1"/>
          <p:nvPr/>
        </p:nvSpPr>
        <p:spPr>
          <a:xfrm>
            <a:off x="13106250"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Current State </a:t>
            </a:r>
            <a:r>
              <a:rPr b="1" lang="en-US" sz="3200">
                <a:solidFill>
                  <a:schemeClr val="dk1"/>
                </a:solidFill>
                <a:latin typeface="Montserrat"/>
                <a:ea typeface="Montserrat"/>
                <a:cs typeface="Montserrat"/>
                <a:sym typeface="Montserrat"/>
              </a:rPr>
              <a:t>for</a:t>
            </a:r>
            <a:r>
              <a:rPr b="1" i="0" lang="en-US" sz="3200" u="none" cap="none" strike="noStrike">
                <a:solidFill>
                  <a:schemeClr val="dk1"/>
                </a:solidFill>
                <a:latin typeface="Montserrat"/>
                <a:ea typeface="Montserrat"/>
                <a:cs typeface="Montserrat"/>
                <a:sym typeface="Montserrat"/>
              </a:rPr>
              <a:t> a Given Key</a:t>
            </a:r>
            <a:endParaRPr b="1" i="0" sz="3200" u="none" cap="none" strike="noStrike">
              <a:solidFill>
                <a:schemeClr val="dk1"/>
              </a:solidFill>
              <a:latin typeface="Montserrat"/>
              <a:ea typeface="Montserrat"/>
              <a:cs typeface="Montserrat"/>
              <a:sym typeface="Montserrat"/>
            </a:endParaRPr>
          </a:p>
        </p:txBody>
      </p:sp>
      <p:sp>
        <p:nvSpPr>
          <p:cNvPr descr="Google Shape;1902;p227" id="1183" name="Google Shape;1183;p131"/>
          <p:cNvSpPr txBox="1"/>
          <p:nvPr/>
        </p:nvSpPr>
        <p:spPr>
          <a:xfrm>
            <a:off x="13106400" y="24979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Table</a:t>
            </a:r>
            <a:endParaRPr b="1" sz="4200" u="none" cap="none" strike="noStrike">
              <a:solidFill>
                <a:schemeClr val="dk1"/>
              </a:solidFill>
              <a:latin typeface="Montserrat"/>
              <a:ea typeface="Montserrat"/>
              <a:cs typeface="Montserrat"/>
              <a:sym typeface="Montserrat"/>
            </a:endParaRPr>
          </a:p>
        </p:txBody>
      </p:sp>
      <p:cxnSp>
        <p:nvCxnSpPr>
          <p:cNvPr id="1184" name="Google Shape;1184;p131"/>
          <p:cNvCxnSpPr/>
          <p:nvPr/>
        </p:nvCxnSpPr>
        <p:spPr>
          <a:xfrm>
            <a:off x="2566450" y="4044450"/>
            <a:ext cx="0" cy="6916500"/>
          </a:xfrm>
          <a:prstGeom prst="straightConnector1">
            <a:avLst/>
          </a:prstGeom>
          <a:noFill/>
          <a:ln cap="flat" cmpd="sng" w="38100">
            <a:solidFill>
              <a:srgbClr val="173361"/>
            </a:solidFill>
            <a:prstDash val="solid"/>
            <a:round/>
            <a:headEnd len="med" w="med" type="none"/>
            <a:tailEnd len="med" w="med" type="triangl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132"/>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Building State from a Stream</a:t>
            </a:r>
            <a:endParaRPr/>
          </a:p>
        </p:txBody>
      </p:sp>
      <p:graphicFrame>
        <p:nvGraphicFramePr>
          <p:cNvPr id="1190" name="Google Shape;1190;p132"/>
          <p:cNvGraphicFramePr/>
          <p:nvPr/>
        </p:nvGraphicFramePr>
        <p:xfrm>
          <a:off x="3886187"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Bronze</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Silver</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Platinum</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Silver</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Hugh</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Gold</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graphicFrame>
        <p:nvGraphicFramePr>
          <p:cNvPr id="1191" name="Google Shape;1191;p132"/>
          <p:cNvGraphicFramePr/>
          <p:nvPr/>
        </p:nvGraphicFramePr>
        <p:xfrm>
          <a:off x="13106388" y="3441700"/>
          <a:ext cx="3000000" cy="3000000"/>
        </p:xfrm>
        <a:graphic>
          <a:graphicData uri="http://schemas.openxmlformats.org/drawingml/2006/table">
            <a:tbl>
              <a:tblPr>
                <a:noFill/>
                <a:tableStyleId>{9F1D2EEC-FD36-44CB-86FD-7C598ACDFFA9}</a:tableStyleId>
              </a:tblPr>
              <a:tblGrid>
                <a:gridCol w="3695700"/>
                <a:gridCol w="3695700"/>
              </a:tblGrid>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Customer</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lt1"/>
                          </a:solidFill>
                          <a:latin typeface="Montserrat SemiBold"/>
                          <a:ea typeface="Montserrat SemiBold"/>
                          <a:cs typeface="Montserrat SemiBold"/>
                          <a:sym typeface="Montserrat SemiBold"/>
                        </a:rPr>
                        <a:t>VIP </a:t>
                      </a:r>
                      <a:r>
                        <a:rPr lang="en-US" sz="4200">
                          <a:solidFill>
                            <a:schemeClr val="lt1"/>
                          </a:solidFill>
                          <a:latin typeface="Montserrat SemiBold"/>
                          <a:ea typeface="Montserrat SemiBold"/>
                          <a:cs typeface="Montserrat SemiBold"/>
                          <a:sym typeface="Montserrat SemiBold"/>
                        </a:rPr>
                        <a:t>S</a:t>
                      </a:r>
                      <a:r>
                        <a:rPr i="0" lang="en-US" sz="4200" u="none" cap="none" strike="noStrike">
                          <a:solidFill>
                            <a:schemeClr val="lt1"/>
                          </a:solidFill>
                          <a:latin typeface="Montserrat SemiBold"/>
                          <a:ea typeface="Montserrat SemiBold"/>
                          <a:cs typeface="Montserrat SemiBold"/>
                          <a:sym typeface="Montserrat SemiBold"/>
                        </a:rPr>
                        <a:t>tatus</a:t>
                      </a:r>
                      <a:endParaRPr sz="4200" u="none" cap="none" strike="noStrike">
                        <a:solidFill>
                          <a:schemeClr val="lt1"/>
                        </a:solidFill>
                        <a:latin typeface="Montserrat SemiBold"/>
                        <a:ea typeface="Montserrat SemiBold"/>
                        <a:cs typeface="Montserrat SemiBold"/>
                        <a:sym typeface="Montserrat SemiBol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dk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Allison</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Silver</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Rick</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Platinum</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Hugh</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800"/>
                        <a:buFont typeface="Arial"/>
                        <a:buNone/>
                      </a:pPr>
                      <a:r>
                        <a:rPr i="0" lang="en-US" sz="4200" u="none" cap="none" strike="noStrike">
                          <a:solidFill>
                            <a:schemeClr val="dk1"/>
                          </a:solidFill>
                          <a:latin typeface="Montserrat"/>
                          <a:ea typeface="Montserrat"/>
                          <a:cs typeface="Montserrat"/>
                          <a:sym typeface="Montserrat"/>
                        </a:rPr>
                        <a:t>Gold</a:t>
                      </a:r>
                      <a:endParaRPr sz="4200" u="none" cap="none" strike="noStrike">
                        <a:solidFill>
                          <a:schemeClr val="dk1"/>
                        </a:solidFill>
                        <a:latin typeface="Montserrat"/>
                        <a:ea typeface="Montserrat"/>
                        <a:cs typeface="Montserrat"/>
                        <a:sym typeface="Montserrat"/>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1323975">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600"/>
                        <a:buFont typeface="Arial"/>
                        <a:buNone/>
                      </a:pPr>
                      <a:r>
                        <a:t/>
                      </a:r>
                      <a:endParaRPr i="0" sz="3600" u="none" cap="none" strike="noStrike">
                        <a:solidFill>
                          <a:schemeClr val="dk1"/>
                        </a:solidFill>
                        <a:latin typeface="Montserrat"/>
                        <a:ea typeface="Montserrat"/>
                        <a:cs typeface="Montserrat"/>
                        <a:sym typeface="Montserrat"/>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sp>
        <p:nvSpPr>
          <p:cNvPr descr="Google Shape;1902;p227" id="1192" name="Google Shape;1192;p132"/>
          <p:cNvSpPr txBox="1"/>
          <p:nvPr/>
        </p:nvSpPr>
        <p:spPr>
          <a:xfrm>
            <a:off x="3886275" y="24720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Stream</a:t>
            </a:r>
            <a:endParaRPr b="1" sz="4200" u="none" cap="none" strike="noStrike">
              <a:solidFill>
                <a:schemeClr val="dk1"/>
              </a:solidFill>
              <a:latin typeface="Montserrat"/>
              <a:ea typeface="Montserrat"/>
              <a:cs typeface="Montserrat"/>
              <a:sym typeface="Montserrat"/>
            </a:endParaRPr>
          </a:p>
        </p:txBody>
      </p:sp>
      <p:sp>
        <p:nvSpPr>
          <p:cNvPr descr="Google Shape;1906;p227" id="1193" name="Google Shape;1193;p132"/>
          <p:cNvSpPr txBox="1"/>
          <p:nvPr/>
        </p:nvSpPr>
        <p:spPr>
          <a:xfrm>
            <a:off x="3886275"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Unbounded Stream of Events</a:t>
            </a:r>
            <a:endParaRPr b="1" i="0" sz="3200" u="none" cap="none" strike="noStrike">
              <a:solidFill>
                <a:schemeClr val="dk1"/>
              </a:solidFill>
              <a:latin typeface="Montserrat"/>
              <a:ea typeface="Montserrat"/>
              <a:cs typeface="Montserrat"/>
              <a:sym typeface="Montserrat"/>
            </a:endParaRPr>
          </a:p>
        </p:txBody>
      </p:sp>
      <p:sp>
        <p:nvSpPr>
          <p:cNvPr descr="Google Shape;1907;p227" id="1194" name="Google Shape;1194;p132"/>
          <p:cNvSpPr txBox="1"/>
          <p:nvPr/>
        </p:nvSpPr>
        <p:spPr>
          <a:xfrm>
            <a:off x="13106250" y="11498000"/>
            <a:ext cx="7391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Helvetica Neue"/>
              <a:buNone/>
            </a:pPr>
            <a:r>
              <a:rPr b="1" i="0" lang="en-US" sz="3200" u="none" cap="none" strike="noStrike">
                <a:solidFill>
                  <a:schemeClr val="dk1"/>
                </a:solidFill>
                <a:latin typeface="Montserrat"/>
                <a:ea typeface="Montserrat"/>
                <a:cs typeface="Montserrat"/>
                <a:sym typeface="Montserrat"/>
              </a:rPr>
              <a:t>Current State </a:t>
            </a:r>
            <a:r>
              <a:rPr b="1" lang="en-US" sz="3200">
                <a:solidFill>
                  <a:schemeClr val="dk1"/>
                </a:solidFill>
                <a:latin typeface="Montserrat"/>
                <a:ea typeface="Montserrat"/>
                <a:cs typeface="Montserrat"/>
                <a:sym typeface="Montserrat"/>
              </a:rPr>
              <a:t>for</a:t>
            </a:r>
            <a:r>
              <a:rPr b="1" i="0" lang="en-US" sz="3200" u="none" cap="none" strike="noStrike">
                <a:solidFill>
                  <a:schemeClr val="dk1"/>
                </a:solidFill>
                <a:latin typeface="Montserrat"/>
                <a:ea typeface="Montserrat"/>
                <a:cs typeface="Montserrat"/>
                <a:sym typeface="Montserrat"/>
              </a:rPr>
              <a:t> a Given Key</a:t>
            </a:r>
            <a:endParaRPr b="1" i="0" sz="3200" u="none" cap="none" strike="noStrike">
              <a:solidFill>
                <a:schemeClr val="dk1"/>
              </a:solidFill>
              <a:latin typeface="Montserrat"/>
              <a:ea typeface="Montserrat"/>
              <a:cs typeface="Montserrat"/>
              <a:sym typeface="Montserrat"/>
            </a:endParaRPr>
          </a:p>
        </p:txBody>
      </p:sp>
      <p:sp>
        <p:nvSpPr>
          <p:cNvPr descr="Google Shape;1902;p227" id="1195" name="Google Shape;1195;p132"/>
          <p:cNvSpPr txBox="1"/>
          <p:nvPr/>
        </p:nvSpPr>
        <p:spPr>
          <a:xfrm>
            <a:off x="13106400" y="2497950"/>
            <a:ext cx="739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Helvetica Neue"/>
              <a:buNone/>
            </a:pPr>
            <a:r>
              <a:rPr b="1" lang="en-US" sz="4200">
                <a:solidFill>
                  <a:schemeClr val="dk1"/>
                </a:solidFill>
                <a:latin typeface="Montserrat"/>
                <a:ea typeface="Montserrat"/>
                <a:cs typeface="Montserrat"/>
                <a:sym typeface="Montserrat"/>
              </a:rPr>
              <a:t>ksqlDB</a:t>
            </a:r>
            <a:r>
              <a:rPr b="1" lang="en-US" sz="4200" u="none" cap="none" strike="noStrike">
                <a:solidFill>
                  <a:schemeClr val="dk1"/>
                </a:solidFill>
                <a:latin typeface="Montserrat"/>
                <a:ea typeface="Montserrat"/>
                <a:cs typeface="Montserrat"/>
                <a:sym typeface="Montserrat"/>
              </a:rPr>
              <a:t> </a:t>
            </a:r>
            <a:r>
              <a:rPr b="1" lang="en-US" sz="4200">
                <a:solidFill>
                  <a:schemeClr val="dk1"/>
                </a:solidFill>
                <a:latin typeface="Montserrat"/>
                <a:ea typeface="Montserrat"/>
                <a:cs typeface="Montserrat"/>
                <a:sym typeface="Montserrat"/>
              </a:rPr>
              <a:t>Table</a:t>
            </a:r>
            <a:endParaRPr b="1" sz="4200" u="none" cap="none" strike="noStrike">
              <a:solidFill>
                <a:schemeClr val="dk1"/>
              </a:solidFill>
              <a:latin typeface="Montserrat"/>
              <a:ea typeface="Montserrat"/>
              <a:cs typeface="Montserrat"/>
              <a:sym typeface="Montserrat"/>
            </a:endParaRPr>
          </a:p>
        </p:txBody>
      </p:sp>
      <p:cxnSp>
        <p:nvCxnSpPr>
          <p:cNvPr id="1196" name="Google Shape;1196;p132"/>
          <p:cNvCxnSpPr/>
          <p:nvPr/>
        </p:nvCxnSpPr>
        <p:spPr>
          <a:xfrm>
            <a:off x="2566450" y="4044450"/>
            <a:ext cx="0" cy="6916500"/>
          </a:xfrm>
          <a:prstGeom prst="straightConnector1">
            <a:avLst/>
          </a:prstGeom>
          <a:noFill/>
          <a:ln cap="flat" cmpd="sng" w="38100">
            <a:solidFill>
              <a:srgbClr val="173361"/>
            </a:solidFill>
            <a:prstDash val="solid"/>
            <a:round/>
            <a:headEnd len="med" w="med" type="none"/>
            <a:tailEnd len="med" w="med" type="triangl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133"/>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Merge and Join Topics to One Another</a:t>
            </a:r>
            <a:endParaRPr/>
          </a:p>
        </p:txBody>
      </p:sp>
      <p:sp>
        <p:nvSpPr>
          <p:cNvPr id="1202" name="Google Shape;1202;p133"/>
          <p:cNvSpPr/>
          <p:nvPr/>
        </p:nvSpPr>
        <p:spPr>
          <a:xfrm>
            <a:off x="14864900" y="5167975"/>
            <a:ext cx="7225500" cy="43056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ctr" bIns="182875" lIns="457200" spcFirstLastPara="1" rIns="457200" wrap="square" tIns="182875">
            <a:noAutofit/>
          </a:bodyPr>
          <a:lstStyle/>
          <a:p>
            <a:pPr indent="0" lvl="0" marL="0" rtl="0" algn="l">
              <a:lnSpc>
                <a:spcPct val="115000"/>
              </a:lnSpc>
              <a:spcBef>
                <a:spcPts val="0"/>
              </a:spcBef>
              <a:spcAft>
                <a:spcPts val="0"/>
              </a:spcAft>
              <a:buNone/>
            </a:pPr>
            <a:r>
              <a:t/>
            </a:r>
            <a:endParaRPr>
              <a:solidFill>
                <a:srgbClr val="173361"/>
              </a:solidFill>
              <a:latin typeface="Montserrat"/>
              <a:ea typeface="Montserrat"/>
              <a:cs typeface="Montserrat"/>
              <a:sym typeface="Montserrat"/>
            </a:endParaRPr>
          </a:p>
        </p:txBody>
      </p:sp>
      <p:sp>
        <p:nvSpPr>
          <p:cNvPr id="1203" name="Google Shape;1203;p133"/>
          <p:cNvSpPr/>
          <p:nvPr/>
        </p:nvSpPr>
        <p:spPr>
          <a:xfrm>
            <a:off x="2301200" y="7546700"/>
            <a:ext cx="7225500" cy="43056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ctr" bIns="182875" lIns="457200" spcFirstLastPara="1" rIns="457200" wrap="square" tIns="182875">
            <a:noAutofit/>
          </a:bodyPr>
          <a:lstStyle/>
          <a:p>
            <a:pPr indent="0" lvl="0" marL="0" rtl="0" algn="l">
              <a:lnSpc>
                <a:spcPct val="115000"/>
              </a:lnSpc>
              <a:spcBef>
                <a:spcPts val="0"/>
              </a:spcBef>
              <a:spcAft>
                <a:spcPts val="0"/>
              </a:spcAft>
              <a:buNone/>
            </a:pPr>
            <a:r>
              <a:t/>
            </a:r>
            <a:endParaRPr>
              <a:solidFill>
                <a:srgbClr val="173361"/>
              </a:solidFill>
              <a:latin typeface="Montserrat"/>
              <a:ea typeface="Montserrat"/>
              <a:cs typeface="Montserrat"/>
              <a:sym typeface="Montserrat"/>
            </a:endParaRPr>
          </a:p>
        </p:txBody>
      </p:sp>
      <p:sp>
        <p:nvSpPr>
          <p:cNvPr id="1204" name="Google Shape;1204;p133"/>
          <p:cNvSpPr/>
          <p:nvPr/>
        </p:nvSpPr>
        <p:spPr>
          <a:xfrm>
            <a:off x="2286975" y="2618000"/>
            <a:ext cx="7225500" cy="43056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ctr" bIns="182875" lIns="457200" spcFirstLastPara="1" rIns="457200" wrap="square" tIns="182875">
            <a:noAutofit/>
          </a:bodyPr>
          <a:lstStyle/>
          <a:p>
            <a:pPr indent="0" lvl="0" marL="0" rtl="0" algn="l">
              <a:lnSpc>
                <a:spcPct val="115000"/>
              </a:lnSpc>
              <a:spcBef>
                <a:spcPts val="0"/>
              </a:spcBef>
              <a:spcAft>
                <a:spcPts val="0"/>
              </a:spcAft>
              <a:buNone/>
            </a:pPr>
            <a:r>
              <a:t/>
            </a:r>
            <a:endParaRPr>
              <a:solidFill>
                <a:srgbClr val="173361"/>
              </a:solidFill>
              <a:latin typeface="Montserrat"/>
              <a:ea typeface="Montserrat"/>
              <a:cs typeface="Montserrat"/>
              <a:sym typeface="Montserrat"/>
            </a:endParaRPr>
          </a:p>
        </p:txBody>
      </p:sp>
      <p:sp>
        <p:nvSpPr>
          <p:cNvPr id="1205" name="Google Shape;1205;p133"/>
          <p:cNvSpPr/>
          <p:nvPr/>
        </p:nvSpPr>
        <p:spPr>
          <a:xfrm>
            <a:off x="2706079" y="3650293"/>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06" name="Google Shape;1206;p133"/>
          <p:cNvSpPr/>
          <p:nvPr/>
        </p:nvSpPr>
        <p:spPr>
          <a:xfrm>
            <a:off x="3507980" y="3650293"/>
            <a:ext cx="802500" cy="5904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07" name="Google Shape;1207;p133"/>
          <p:cNvSpPr/>
          <p:nvPr/>
        </p:nvSpPr>
        <p:spPr>
          <a:xfrm>
            <a:off x="4309914" y="3650293"/>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08" name="Google Shape;1208;p133"/>
          <p:cNvSpPr/>
          <p:nvPr/>
        </p:nvSpPr>
        <p:spPr>
          <a:xfrm>
            <a:off x="5111816" y="3650293"/>
            <a:ext cx="802500" cy="5904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09" name="Google Shape;1209;p133"/>
          <p:cNvSpPr/>
          <p:nvPr/>
        </p:nvSpPr>
        <p:spPr>
          <a:xfrm>
            <a:off x="5913750" y="3650293"/>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0" name="Google Shape;1210;p133"/>
          <p:cNvSpPr/>
          <p:nvPr/>
        </p:nvSpPr>
        <p:spPr>
          <a:xfrm>
            <a:off x="6715652" y="3650293"/>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1" name="Google Shape;1211;p133"/>
          <p:cNvSpPr/>
          <p:nvPr/>
        </p:nvSpPr>
        <p:spPr>
          <a:xfrm>
            <a:off x="7517586" y="3650293"/>
            <a:ext cx="802500" cy="5904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2" name="Google Shape;1212;p133"/>
          <p:cNvSpPr/>
          <p:nvPr/>
        </p:nvSpPr>
        <p:spPr>
          <a:xfrm>
            <a:off x="8319487" y="3650293"/>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3" name="Google Shape;1213;p133"/>
          <p:cNvSpPr/>
          <p:nvPr/>
        </p:nvSpPr>
        <p:spPr>
          <a:xfrm>
            <a:off x="2706079" y="4854908"/>
            <a:ext cx="802500" cy="5904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4" name="Google Shape;1214;p133"/>
          <p:cNvSpPr/>
          <p:nvPr/>
        </p:nvSpPr>
        <p:spPr>
          <a:xfrm>
            <a:off x="3507980" y="4854908"/>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5" name="Google Shape;1215;p133"/>
          <p:cNvSpPr/>
          <p:nvPr/>
        </p:nvSpPr>
        <p:spPr>
          <a:xfrm>
            <a:off x="4309914" y="4854908"/>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6" name="Google Shape;1216;p133"/>
          <p:cNvSpPr/>
          <p:nvPr/>
        </p:nvSpPr>
        <p:spPr>
          <a:xfrm>
            <a:off x="5111816" y="4854908"/>
            <a:ext cx="802500" cy="5904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7" name="Google Shape;1217;p133"/>
          <p:cNvSpPr/>
          <p:nvPr/>
        </p:nvSpPr>
        <p:spPr>
          <a:xfrm>
            <a:off x="5913750" y="4854908"/>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8" name="Google Shape;1218;p133"/>
          <p:cNvSpPr/>
          <p:nvPr/>
        </p:nvSpPr>
        <p:spPr>
          <a:xfrm>
            <a:off x="6715652" y="4854908"/>
            <a:ext cx="802500" cy="5904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19" name="Google Shape;1219;p133"/>
          <p:cNvSpPr/>
          <p:nvPr/>
        </p:nvSpPr>
        <p:spPr>
          <a:xfrm>
            <a:off x="7517586" y="4854908"/>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0" name="Google Shape;1220;p133"/>
          <p:cNvSpPr/>
          <p:nvPr/>
        </p:nvSpPr>
        <p:spPr>
          <a:xfrm>
            <a:off x="8319487" y="4854908"/>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1" name="Google Shape;1221;p133"/>
          <p:cNvSpPr/>
          <p:nvPr/>
        </p:nvSpPr>
        <p:spPr>
          <a:xfrm>
            <a:off x="2706079" y="6059524"/>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2" name="Google Shape;1222;p133"/>
          <p:cNvSpPr/>
          <p:nvPr/>
        </p:nvSpPr>
        <p:spPr>
          <a:xfrm>
            <a:off x="3507980" y="6059524"/>
            <a:ext cx="802500" cy="5904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3" name="Google Shape;1223;p133"/>
          <p:cNvSpPr/>
          <p:nvPr/>
        </p:nvSpPr>
        <p:spPr>
          <a:xfrm>
            <a:off x="4309914" y="6059524"/>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4" name="Google Shape;1224;p133"/>
          <p:cNvSpPr/>
          <p:nvPr/>
        </p:nvSpPr>
        <p:spPr>
          <a:xfrm>
            <a:off x="5112349" y="6059524"/>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5" name="Google Shape;1225;p133"/>
          <p:cNvSpPr/>
          <p:nvPr/>
        </p:nvSpPr>
        <p:spPr>
          <a:xfrm>
            <a:off x="5913750" y="6059524"/>
            <a:ext cx="802500" cy="5904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6" name="Google Shape;1226;p133"/>
          <p:cNvSpPr/>
          <p:nvPr/>
        </p:nvSpPr>
        <p:spPr>
          <a:xfrm>
            <a:off x="6716185" y="6059524"/>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7" name="Google Shape;1227;p133"/>
          <p:cNvSpPr/>
          <p:nvPr/>
        </p:nvSpPr>
        <p:spPr>
          <a:xfrm>
            <a:off x="7518119" y="6059524"/>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8" name="Google Shape;1228;p133"/>
          <p:cNvSpPr/>
          <p:nvPr/>
        </p:nvSpPr>
        <p:spPr>
          <a:xfrm>
            <a:off x="8319487" y="6059524"/>
            <a:ext cx="802500" cy="590400"/>
          </a:xfrm>
          <a:prstGeom prst="rect">
            <a:avLst/>
          </a:prstGeom>
          <a:solidFill>
            <a:srgbClr val="B41600"/>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29" name="Google Shape;1229;p133"/>
          <p:cNvSpPr txBox="1"/>
          <p:nvPr/>
        </p:nvSpPr>
        <p:spPr>
          <a:xfrm>
            <a:off x="2706041" y="3318866"/>
            <a:ext cx="24057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rgbClr val="040531"/>
                </a:solidFill>
                <a:latin typeface="Montserrat"/>
                <a:ea typeface="Montserrat"/>
                <a:cs typeface="Montserrat"/>
                <a:sym typeface="Montserrat"/>
              </a:rPr>
              <a:t>Partition 0</a:t>
            </a:r>
            <a:endParaRPr b="1" sz="2100">
              <a:solidFill>
                <a:srgbClr val="040531"/>
              </a:solidFill>
              <a:latin typeface="Montserrat"/>
              <a:ea typeface="Montserrat"/>
              <a:cs typeface="Montserrat"/>
              <a:sym typeface="Montserrat"/>
            </a:endParaRPr>
          </a:p>
        </p:txBody>
      </p:sp>
      <p:sp>
        <p:nvSpPr>
          <p:cNvPr id="1230" name="Google Shape;1230;p133"/>
          <p:cNvSpPr txBox="1"/>
          <p:nvPr/>
        </p:nvSpPr>
        <p:spPr>
          <a:xfrm>
            <a:off x="2706041" y="4523485"/>
            <a:ext cx="24057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rgbClr val="040531"/>
                </a:solidFill>
                <a:latin typeface="Montserrat"/>
                <a:ea typeface="Montserrat"/>
                <a:cs typeface="Montserrat"/>
                <a:sym typeface="Montserrat"/>
              </a:rPr>
              <a:t>Partition 1</a:t>
            </a:r>
            <a:endParaRPr b="1" sz="2100">
              <a:solidFill>
                <a:srgbClr val="040531"/>
              </a:solidFill>
              <a:latin typeface="Montserrat"/>
              <a:ea typeface="Montserrat"/>
              <a:cs typeface="Montserrat"/>
              <a:sym typeface="Montserrat"/>
            </a:endParaRPr>
          </a:p>
        </p:txBody>
      </p:sp>
      <p:sp>
        <p:nvSpPr>
          <p:cNvPr id="1231" name="Google Shape;1231;p133"/>
          <p:cNvSpPr txBox="1"/>
          <p:nvPr/>
        </p:nvSpPr>
        <p:spPr>
          <a:xfrm>
            <a:off x="2706041" y="5728103"/>
            <a:ext cx="24057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rgbClr val="040531"/>
                </a:solidFill>
                <a:latin typeface="Montserrat"/>
                <a:ea typeface="Montserrat"/>
                <a:cs typeface="Montserrat"/>
                <a:sym typeface="Montserrat"/>
              </a:rPr>
              <a:t>Partition 2</a:t>
            </a:r>
            <a:endParaRPr b="1" sz="2100">
              <a:solidFill>
                <a:srgbClr val="040531"/>
              </a:solidFill>
              <a:latin typeface="Montserrat"/>
              <a:ea typeface="Montserrat"/>
              <a:cs typeface="Montserrat"/>
              <a:sym typeface="Montserrat"/>
            </a:endParaRPr>
          </a:p>
        </p:txBody>
      </p:sp>
      <p:sp>
        <p:nvSpPr>
          <p:cNvPr id="1232" name="Google Shape;1232;p133"/>
          <p:cNvSpPr txBox="1"/>
          <p:nvPr/>
        </p:nvSpPr>
        <p:spPr>
          <a:xfrm>
            <a:off x="2706050" y="2775838"/>
            <a:ext cx="57039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700">
                <a:solidFill>
                  <a:srgbClr val="040531"/>
                </a:solidFill>
                <a:latin typeface="Montserrat"/>
                <a:ea typeface="Montserrat"/>
                <a:cs typeface="Montserrat"/>
                <a:sym typeface="Montserrat"/>
              </a:rPr>
              <a:t>Stream: Blue and Red Events</a:t>
            </a:r>
            <a:endParaRPr b="1" sz="2700">
              <a:solidFill>
                <a:srgbClr val="040531"/>
              </a:solidFill>
              <a:latin typeface="Montserrat"/>
              <a:ea typeface="Montserrat"/>
              <a:cs typeface="Montserrat"/>
              <a:sym typeface="Montserrat"/>
            </a:endParaRPr>
          </a:p>
        </p:txBody>
      </p:sp>
      <p:sp>
        <p:nvSpPr>
          <p:cNvPr id="1233" name="Google Shape;1233;p133"/>
          <p:cNvSpPr/>
          <p:nvPr/>
        </p:nvSpPr>
        <p:spPr>
          <a:xfrm>
            <a:off x="2706079" y="8600360"/>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34" name="Google Shape;1234;p133"/>
          <p:cNvSpPr/>
          <p:nvPr/>
        </p:nvSpPr>
        <p:spPr>
          <a:xfrm>
            <a:off x="3507980" y="8600135"/>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35" name="Google Shape;1235;p133"/>
          <p:cNvSpPr/>
          <p:nvPr/>
        </p:nvSpPr>
        <p:spPr>
          <a:xfrm>
            <a:off x="4309914" y="8600135"/>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36" name="Google Shape;1236;p133"/>
          <p:cNvSpPr/>
          <p:nvPr/>
        </p:nvSpPr>
        <p:spPr>
          <a:xfrm>
            <a:off x="5111816" y="8600135"/>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37" name="Google Shape;1237;p133"/>
          <p:cNvSpPr/>
          <p:nvPr/>
        </p:nvSpPr>
        <p:spPr>
          <a:xfrm>
            <a:off x="5913750" y="8600360"/>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38" name="Google Shape;1238;p133"/>
          <p:cNvSpPr/>
          <p:nvPr/>
        </p:nvSpPr>
        <p:spPr>
          <a:xfrm>
            <a:off x="6715652" y="8600135"/>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39" name="Google Shape;1239;p133"/>
          <p:cNvSpPr/>
          <p:nvPr/>
        </p:nvSpPr>
        <p:spPr>
          <a:xfrm>
            <a:off x="7517586" y="8600135"/>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0" name="Google Shape;1240;p133"/>
          <p:cNvSpPr/>
          <p:nvPr/>
        </p:nvSpPr>
        <p:spPr>
          <a:xfrm>
            <a:off x="8319487" y="8600360"/>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1" name="Google Shape;1241;p133"/>
          <p:cNvSpPr/>
          <p:nvPr/>
        </p:nvSpPr>
        <p:spPr>
          <a:xfrm>
            <a:off x="2706079" y="9804750"/>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2" name="Google Shape;1242;p133"/>
          <p:cNvSpPr/>
          <p:nvPr/>
        </p:nvSpPr>
        <p:spPr>
          <a:xfrm>
            <a:off x="3507980" y="9804975"/>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3" name="Google Shape;1243;p133"/>
          <p:cNvSpPr/>
          <p:nvPr/>
        </p:nvSpPr>
        <p:spPr>
          <a:xfrm>
            <a:off x="4309914" y="9804750"/>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4" name="Google Shape;1244;p133"/>
          <p:cNvSpPr/>
          <p:nvPr/>
        </p:nvSpPr>
        <p:spPr>
          <a:xfrm>
            <a:off x="5111816" y="9804975"/>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5" name="Google Shape;1245;p133"/>
          <p:cNvSpPr/>
          <p:nvPr/>
        </p:nvSpPr>
        <p:spPr>
          <a:xfrm>
            <a:off x="5913750" y="9804750"/>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6" name="Google Shape;1246;p133"/>
          <p:cNvSpPr/>
          <p:nvPr/>
        </p:nvSpPr>
        <p:spPr>
          <a:xfrm>
            <a:off x="6715652" y="9804975"/>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7" name="Google Shape;1247;p133"/>
          <p:cNvSpPr/>
          <p:nvPr/>
        </p:nvSpPr>
        <p:spPr>
          <a:xfrm>
            <a:off x="7517586" y="9804975"/>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8" name="Google Shape;1248;p133"/>
          <p:cNvSpPr/>
          <p:nvPr/>
        </p:nvSpPr>
        <p:spPr>
          <a:xfrm>
            <a:off x="8319487" y="9804975"/>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49" name="Google Shape;1249;p133"/>
          <p:cNvSpPr/>
          <p:nvPr/>
        </p:nvSpPr>
        <p:spPr>
          <a:xfrm>
            <a:off x="2706079" y="11009591"/>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50" name="Google Shape;1250;p133"/>
          <p:cNvSpPr/>
          <p:nvPr/>
        </p:nvSpPr>
        <p:spPr>
          <a:xfrm>
            <a:off x="3507980" y="11009591"/>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51" name="Google Shape;1251;p133"/>
          <p:cNvSpPr/>
          <p:nvPr/>
        </p:nvSpPr>
        <p:spPr>
          <a:xfrm>
            <a:off x="4309914" y="11009591"/>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52" name="Google Shape;1252;p133"/>
          <p:cNvSpPr/>
          <p:nvPr/>
        </p:nvSpPr>
        <p:spPr>
          <a:xfrm>
            <a:off x="5111816" y="11009591"/>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53" name="Google Shape;1253;p133"/>
          <p:cNvSpPr/>
          <p:nvPr/>
        </p:nvSpPr>
        <p:spPr>
          <a:xfrm>
            <a:off x="5913750" y="11009591"/>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54" name="Google Shape;1254;p133"/>
          <p:cNvSpPr/>
          <p:nvPr/>
        </p:nvSpPr>
        <p:spPr>
          <a:xfrm>
            <a:off x="6715652" y="11009591"/>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55" name="Google Shape;1255;p133"/>
          <p:cNvSpPr/>
          <p:nvPr/>
        </p:nvSpPr>
        <p:spPr>
          <a:xfrm>
            <a:off x="7517586" y="11009591"/>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56" name="Google Shape;1256;p133"/>
          <p:cNvSpPr/>
          <p:nvPr/>
        </p:nvSpPr>
        <p:spPr>
          <a:xfrm>
            <a:off x="8319487" y="11009591"/>
            <a:ext cx="802500" cy="590400"/>
          </a:xfrm>
          <a:prstGeom prst="rect">
            <a:avLst/>
          </a:prstGeom>
          <a:solidFill>
            <a:srgbClr val="66CC69"/>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57" name="Google Shape;1257;p133"/>
          <p:cNvSpPr txBox="1"/>
          <p:nvPr/>
        </p:nvSpPr>
        <p:spPr>
          <a:xfrm>
            <a:off x="2706041" y="8268933"/>
            <a:ext cx="24057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rgbClr val="040531"/>
                </a:solidFill>
                <a:latin typeface="Montserrat"/>
                <a:ea typeface="Montserrat"/>
                <a:cs typeface="Montserrat"/>
                <a:sym typeface="Montserrat"/>
              </a:rPr>
              <a:t>Partition 0</a:t>
            </a:r>
            <a:endParaRPr b="1" sz="2100">
              <a:solidFill>
                <a:srgbClr val="040531"/>
              </a:solidFill>
              <a:latin typeface="Montserrat"/>
              <a:ea typeface="Montserrat"/>
              <a:cs typeface="Montserrat"/>
              <a:sym typeface="Montserrat"/>
            </a:endParaRPr>
          </a:p>
        </p:txBody>
      </p:sp>
      <p:sp>
        <p:nvSpPr>
          <p:cNvPr id="1258" name="Google Shape;1258;p133"/>
          <p:cNvSpPr txBox="1"/>
          <p:nvPr/>
        </p:nvSpPr>
        <p:spPr>
          <a:xfrm>
            <a:off x="2706041" y="9473552"/>
            <a:ext cx="24057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rgbClr val="040531"/>
                </a:solidFill>
                <a:latin typeface="Montserrat"/>
                <a:ea typeface="Montserrat"/>
                <a:cs typeface="Montserrat"/>
                <a:sym typeface="Montserrat"/>
              </a:rPr>
              <a:t>Partition 1</a:t>
            </a:r>
            <a:endParaRPr b="1" sz="2100">
              <a:solidFill>
                <a:srgbClr val="040531"/>
              </a:solidFill>
              <a:latin typeface="Montserrat"/>
              <a:ea typeface="Montserrat"/>
              <a:cs typeface="Montserrat"/>
              <a:sym typeface="Montserrat"/>
            </a:endParaRPr>
          </a:p>
        </p:txBody>
      </p:sp>
      <p:sp>
        <p:nvSpPr>
          <p:cNvPr id="1259" name="Google Shape;1259;p133"/>
          <p:cNvSpPr txBox="1"/>
          <p:nvPr/>
        </p:nvSpPr>
        <p:spPr>
          <a:xfrm>
            <a:off x="2706041" y="10678170"/>
            <a:ext cx="24057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rgbClr val="040531"/>
                </a:solidFill>
                <a:latin typeface="Montserrat"/>
                <a:ea typeface="Montserrat"/>
                <a:cs typeface="Montserrat"/>
                <a:sym typeface="Montserrat"/>
              </a:rPr>
              <a:t>Partition 2</a:t>
            </a:r>
            <a:endParaRPr b="1" sz="2100">
              <a:solidFill>
                <a:srgbClr val="040531"/>
              </a:solidFill>
              <a:latin typeface="Montserrat"/>
              <a:ea typeface="Montserrat"/>
              <a:cs typeface="Montserrat"/>
              <a:sym typeface="Montserrat"/>
            </a:endParaRPr>
          </a:p>
        </p:txBody>
      </p:sp>
      <p:sp>
        <p:nvSpPr>
          <p:cNvPr id="1260" name="Google Shape;1260;p133"/>
          <p:cNvSpPr txBox="1"/>
          <p:nvPr/>
        </p:nvSpPr>
        <p:spPr>
          <a:xfrm>
            <a:off x="2706050" y="7725913"/>
            <a:ext cx="64158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700">
                <a:solidFill>
                  <a:srgbClr val="040531"/>
                </a:solidFill>
                <a:latin typeface="Montserrat"/>
                <a:ea typeface="Montserrat"/>
                <a:cs typeface="Montserrat"/>
                <a:sym typeface="Montserrat"/>
              </a:rPr>
              <a:t>Stream: Green and Yellow Events</a:t>
            </a:r>
            <a:endParaRPr b="1" sz="2700">
              <a:solidFill>
                <a:srgbClr val="040531"/>
              </a:solidFill>
              <a:latin typeface="Montserrat"/>
              <a:ea typeface="Montserrat"/>
              <a:cs typeface="Montserrat"/>
              <a:sym typeface="Montserrat"/>
            </a:endParaRPr>
          </a:p>
        </p:txBody>
      </p:sp>
      <p:sp>
        <p:nvSpPr>
          <p:cNvPr id="1261" name="Google Shape;1261;p133"/>
          <p:cNvSpPr/>
          <p:nvPr/>
        </p:nvSpPr>
        <p:spPr>
          <a:xfrm>
            <a:off x="15283987" y="6191226"/>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62" name="Google Shape;1262;p133"/>
          <p:cNvSpPr/>
          <p:nvPr/>
        </p:nvSpPr>
        <p:spPr>
          <a:xfrm>
            <a:off x="16085888" y="6191226"/>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63" name="Google Shape;1263;p133"/>
          <p:cNvSpPr/>
          <p:nvPr/>
        </p:nvSpPr>
        <p:spPr>
          <a:xfrm>
            <a:off x="16887823" y="6191226"/>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64" name="Google Shape;1264;p133"/>
          <p:cNvSpPr/>
          <p:nvPr/>
        </p:nvSpPr>
        <p:spPr>
          <a:xfrm>
            <a:off x="17689724" y="6191226"/>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65" name="Google Shape;1265;p133"/>
          <p:cNvSpPr/>
          <p:nvPr/>
        </p:nvSpPr>
        <p:spPr>
          <a:xfrm>
            <a:off x="18491658" y="6191226"/>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66" name="Google Shape;1266;p133"/>
          <p:cNvSpPr/>
          <p:nvPr/>
        </p:nvSpPr>
        <p:spPr>
          <a:xfrm>
            <a:off x="19293560" y="6191226"/>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67" name="Google Shape;1267;p133"/>
          <p:cNvSpPr/>
          <p:nvPr/>
        </p:nvSpPr>
        <p:spPr>
          <a:xfrm>
            <a:off x="20095494" y="6191226"/>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68" name="Google Shape;1268;p133"/>
          <p:cNvSpPr/>
          <p:nvPr/>
        </p:nvSpPr>
        <p:spPr>
          <a:xfrm>
            <a:off x="20897396" y="6191226"/>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69" name="Google Shape;1269;p133"/>
          <p:cNvSpPr/>
          <p:nvPr/>
        </p:nvSpPr>
        <p:spPr>
          <a:xfrm>
            <a:off x="15283987" y="7395842"/>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0" name="Google Shape;1270;p133"/>
          <p:cNvSpPr/>
          <p:nvPr/>
        </p:nvSpPr>
        <p:spPr>
          <a:xfrm>
            <a:off x="16085888" y="7395842"/>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1" name="Google Shape;1271;p133"/>
          <p:cNvSpPr/>
          <p:nvPr/>
        </p:nvSpPr>
        <p:spPr>
          <a:xfrm>
            <a:off x="16887823" y="7395842"/>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2" name="Google Shape;1272;p133"/>
          <p:cNvSpPr/>
          <p:nvPr/>
        </p:nvSpPr>
        <p:spPr>
          <a:xfrm>
            <a:off x="17689724" y="7395842"/>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3" name="Google Shape;1273;p133"/>
          <p:cNvSpPr/>
          <p:nvPr/>
        </p:nvSpPr>
        <p:spPr>
          <a:xfrm>
            <a:off x="18491658" y="7395842"/>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4" name="Google Shape;1274;p133"/>
          <p:cNvSpPr/>
          <p:nvPr/>
        </p:nvSpPr>
        <p:spPr>
          <a:xfrm>
            <a:off x="19293560" y="7395842"/>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5" name="Google Shape;1275;p133"/>
          <p:cNvSpPr/>
          <p:nvPr/>
        </p:nvSpPr>
        <p:spPr>
          <a:xfrm>
            <a:off x="20095494" y="7395842"/>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6" name="Google Shape;1276;p133"/>
          <p:cNvSpPr/>
          <p:nvPr/>
        </p:nvSpPr>
        <p:spPr>
          <a:xfrm>
            <a:off x="20897396" y="7395842"/>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7" name="Google Shape;1277;p133"/>
          <p:cNvSpPr/>
          <p:nvPr/>
        </p:nvSpPr>
        <p:spPr>
          <a:xfrm>
            <a:off x="15283987" y="8600457"/>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8" name="Google Shape;1278;p133"/>
          <p:cNvSpPr/>
          <p:nvPr/>
        </p:nvSpPr>
        <p:spPr>
          <a:xfrm>
            <a:off x="16085888" y="8600457"/>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79" name="Google Shape;1279;p133"/>
          <p:cNvSpPr/>
          <p:nvPr/>
        </p:nvSpPr>
        <p:spPr>
          <a:xfrm>
            <a:off x="16887823" y="8600457"/>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80" name="Google Shape;1280;p133"/>
          <p:cNvSpPr/>
          <p:nvPr/>
        </p:nvSpPr>
        <p:spPr>
          <a:xfrm>
            <a:off x="17690258" y="8600457"/>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81" name="Google Shape;1281;p133"/>
          <p:cNvSpPr/>
          <p:nvPr/>
        </p:nvSpPr>
        <p:spPr>
          <a:xfrm>
            <a:off x="18491658" y="8600457"/>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82" name="Google Shape;1282;p133"/>
          <p:cNvSpPr/>
          <p:nvPr/>
        </p:nvSpPr>
        <p:spPr>
          <a:xfrm>
            <a:off x="19294093" y="8600457"/>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83" name="Google Shape;1283;p133"/>
          <p:cNvSpPr/>
          <p:nvPr/>
        </p:nvSpPr>
        <p:spPr>
          <a:xfrm>
            <a:off x="20096028" y="8600457"/>
            <a:ext cx="802500" cy="590400"/>
          </a:xfrm>
          <a:prstGeom prst="rect">
            <a:avLst/>
          </a:prstGeom>
          <a:solidFill>
            <a:srgbClr val="0E68B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84" name="Google Shape;1284;p133"/>
          <p:cNvSpPr/>
          <p:nvPr/>
        </p:nvSpPr>
        <p:spPr>
          <a:xfrm>
            <a:off x="20897396" y="8600457"/>
            <a:ext cx="802500" cy="590400"/>
          </a:xfrm>
          <a:prstGeom prst="rect">
            <a:avLst/>
          </a:prstGeom>
          <a:solidFill>
            <a:srgbClr val="FFC40C"/>
          </a:solidFill>
          <a:ln cap="flat" cmpd="sng" w="381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b="1" sz="2100">
              <a:solidFill>
                <a:srgbClr val="040531"/>
              </a:solidFill>
              <a:latin typeface="Montserrat"/>
              <a:ea typeface="Montserrat"/>
              <a:cs typeface="Montserrat"/>
              <a:sym typeface="Montserrat"/>
            </a:endParaRPr>
          </a:p>
        </p:txBody>
      </p:sp>
      <p:sp>
        <p:nvSpPr>
          <p:cNvPr id="1285" name="Google Shape;1285;p133"/>
          <p:cNvSpPr txBox="1"/>
          <p:nvPr/>
        </p:nvSpPr>
        <p:spPr>
          <a:xfrm>
            <a:off x="15283950" y="5859800"/>
            <a:ext cx="24057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rgbClr val="040531"/>
                </a:solidFill>
                <a:latin typeface="Montserrat"/>
                <a:ea typeface="Montserrat"/>
                <a:cs typeface="Montserrat"/>
                <a:sym typeface="Montserrat"/>
              </a:rPr>
              <a:t>Partition 0</a:t>
            </a:r>
            <a:endParaRPr b="1" sz="2100">
              <a:solidFill>
                <a:srgbClr val="040531"/>
              </a:solidFill>
              <a:latin typeface="Montserrat"/>
              <a:ea typeface="Montserrat"/>
              <a:cs typeface="Montserrat"/>
              <a:sym typeface="Montserrat"/>
            </a:endParaRPr>
          </a:p>
        </p:txBody>
      </p:sp>
      <p:sp>
        <p:nvSpPr>
          <p:cNvPr id="1286" name="Google Shape;1286;p133"/>
          <p:cNvSpPr txBox="1"/>
          <p:nvPr/>
        </p:nvSpPr>
        <p:spPr>
          <a:xfrm>
            <a:off x="15283950" y="7064418"/>
            <a:ext cx="24057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rgbClr val="040531"/>
                </a:solidFill>
                <a:latin typeface="Montserrat"/>
                <a:ea typeface="Montserrat"/>
                <a:cs typeface="Montserrat"/>
                <a:sym typeface="Montserrat"/>
              </a:rPr>
              <a:t>Partition 1</a:t>
            </a:r>
            <a:endParaRPr b="1" sz="2100">
              <a:solidFill>
                <a:srgbClr val="040531"/>
              </a:solidFill>
              <a:latin typeface="Montserrat"/>
              <a:ea typeface="Montserrat"/>
              <a:cs typeface="Montserrat"/>
              <a:sym typeface="Montserrat"/>
            </a:endParaRPr>
          </a:p>
        </p:txBody>
      </p:sp>
      <p:sp>
        <p:nvSpPr>
          <p:cNvPr id="1287" name="Google Shape;1287;p133"/>
          <p:cNvSpPr txBox="1"/>
          <p:nvPr/>
        </p:nvSpPr>
        <p:spPr>
          <a:xfrm>
            <a:off x="15283950" y="8269037"/>
            <a:ext cx="24057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100">
                <a:solidFill>
                  <a:srgbClr val="040531"/>
                </a:solidFill>
                <a:latin typeface="Montserrat"/>
                <a:ea typeface="Montserrat"/>
                <a:cs typeface="Montserrat"/>
                <a:sym typeface="Montserrat"/>
              </a:rPr>
              <a:t>Partition 2</a:t>
            </a:r>
            <a:endParaRPr b="1" sz="2100">
              <a:solidFill>
                <a:srgbClr val="040531"/>
              </a:solidFill>
              <a:latin typeface="Montserrat"/>
              <a:ea typeface="Montserrat"/>
              <a:cs typeface="Montserrat"/>
              <a:sym typeface="Montserrat"/>
            </a:endParaRPr>
          </a:p>
        </p:txBody>
      </p:sp>
      <p:sp>
        <p:nvSpPr>
          <p:cNvPr id="1288" name="Google Shape;1288;p133"/>
          <p:cNvSpPr txBox="1"/>
          <p:nvPr/>
        </p:nvSpPr>
        <p:spPr>
          <a:xfrm>
            <a:off x="15283958" y="5316771"/>
            <a:ext cx="6006300" cy="331200"/>
          </a:xfrm>
          <a:prstGeom prst="rect">
            <a:avLst/>
          </a:prstGeom>
          <a:noFill/>
          <a:ln>
            <a:noFill/>
          </a:ln>
        </p:spPr>
        <p:txBody>
          <a:bodyPr anchorCtr="0" anchor="ctr" bIns="243800" lIns="0" spcFirstLastPara="1" rIns="243800" wrap="square" tIns="243800">
            <a:noAutofit/>
          </a:bodyPr>
          <a:lstStyle/>
          <a:p>
            <a:pPr indent="0" lvl="0" marL="0" rtl="0" algn="l">
              <a:spcBef>
                <a:spcPts val="0"/>
              </a:spcBef>
              <a:spcAft>
                <a:spcPts val="0"/>
              </a:spcAft>
              <a:buNone/>
            </a:pPr>
            <a:r>
              <a:rPr b="1" lang="en-US" sz="2700">
                <a:solidFill>
                  <a:srgbClr val="040531"/>
                </a:solidFill>
                <a:latin typeface="Montserrat"/>
                <a:ea typeface="Montserrat"/>
                <a:cs typeface="Montserrat"/>
                <a:sym typeface="Montserrat"/>
              </a:rPr>
              <a:t>Stream: Blue and Yellow Events</a:t>
            </a:r>
            <a:endParaRPr b="1" sz="2700">
              <a:solidFill>
                <a:srgbClr val="040531"/>
              </a:solidFill>
              <a:latin typeface="Montserrat"/>
              <a:ea typeface="Montserrat"/>
              <a:cs typeface="Montserrat"/>
              <a:sym typeface="Montserrat"/>
            </a:endParaRPr>
          </a:p>
        </p:txBody>
      </p:sp>
      <p:sp>
        <p:nvSpPr>
          <p:cNvPr id="1289" name="Google Shape;1289;p133"/>
          <p:cNvSpPr/>
          <p:nvPr/>
        </p:nvSpPr>
        <p:spPr>
          <a:xfrm>
            <a:off x="10174701" y="5289263"/>
            <a:ext cx="3881700" cy="3881700"/>
          </a:xfrm>
          <a:prstGeom prst="blockArc">
            <a:avLst>
              <a:gd fmla="val 2258921" name="adj1"/>
              <a:gd fmla="val 20706372" name="adj2"/>
              <a:gd fmla="val 6063" name="adj3"/>
            </a:avLst>
          </a:prstGeom>
          <a:solidFill>
            <a:srgbClr val="040531"/>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1290" name="Google Shape;1290;p133"/>
          <p:cNvSpPr/>
          <p:nvPr/>
        </p:nvSpPr>
        <p:spPr>
          <a:xfrm rot="10213527">
            <a:off x="13556090" y="6696923"/>
            <a:ext cx="669722" cy="578135"/>
          </a:xfrm>
          <a:prstGeom prst="triangle">
            <a:avLst>
              <a:gd fmla="val 50000" name="adj"/>
            </a:avLst>
          </a:prstGeom>
          <a:solidFill>
            <a:srgbClr val="040531"/>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1291" name="Google Shape;1291;p133"/>
          <p:cNvSpPr txBox="1"/>
          <p:nvPr/>
        </p:nvSpPr>
        <p:spPr>
          <a:xfrm>
            <a:off x="10351945" y="6464437"/>
            <a:ext cx="3527100" cy="14871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b="1" lang="en-US" sz="3400">
                <a:solidFill>
                  <a:srgbClr val="040531"/>
                </a:solidFill>
                <a:latin typeface="Montserrat"/>
                <a:ea typeface="Montserrat"/>
                <a:cs typeface="Montserrat"/>
                <a:sym typeface="Montserrat"/>
              </a:rPr>
              <a:t>STREAM</a:t>
            </a:r>
            <a:endParaRPr b="1" sz="3400">
              <a:solidFill>
                <a:srgbClr val="040531"/>
              </a:solidFill>
              <a:latin typeface="Montserrat"/>
              <a:ea typeface="Montserrat"/>
              <a:cs typeface="Montserrat"/>
              <a:sym typeface="Montserrat"/>
            </a:endParaRPr>
          </a:p>
          <a:p>
            <a:pPr indent="0" lvl="0" marL="0" rtl="0" algn="ctr">
              <a:spcBef>
                <a:spcPts val="0"/>
              </a:spcBef>
              <a:spcAft>
                <a:spcPts val="0"/>
              </a:spcAft>
              <a:buNone/>
            </a:pPr>
            <a:r>
              <a:rPr b="1" lang="en-US" sz="3400">
                <a:solidFill>
                  <a:srgbClr val="040531"/>
                </a:solidFill>
                <a:latin typeface="Montserrat"/>
                <a:ea typeface="Montserrat"/>
                <a:cs typeface="Montserrat"/>
                <a:sym typeface="Montserrat"/>
              </a:rPr>
              <a:t>PROCESSING</a:t>
            </a:r>
            <a:endParaRPr b="1" sz="3400">
              <a:solidFill>
                <a:srgbClr val="040531"/>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34"/>
          <p:cNvSpPr/>
          <p:nvPr/>
        </p:nvSpPr>
        <p:spPr>
          <a:xfrm>
            <a:off x="4865088" y="1289550"/>
            <a:ext cx="14624700" cy="855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pple-Thunderbolt-Display_2016_Cutout.png" id="1297" name="Google Shape;1297;p134"/>
          <p:cNvPicPr preferRelativeResize="0"/>
          <p:nvPr/>
        </p:nvPicPr>
        <p:blipFill rotWithShape="1">
          <a:blip r:embed="rId3">
            <a:alphaModFix/>
          </a:blip>
          <a:srcRect b="0" l="0" r="0" t="0"/>
          <a:stretch/>
        </p:blipFill>
        <p:spPr>
          <a:xfrm>
            <a:off x="4343867" y="868959"/>
            <a:ext cx="15696281" cy="11978069"/>
          </a:xfrm>
          <a:prstGeom prst="rect">
            <a:avLst/>
          </a:prstGeom>
          <a:noFill/>
          <a:ln>
            <a:noFill/>
          </a:ln>
        </p:spPr>
      </p:pic>
      <p:pic>
        <p:nvPicPr>
          <p:cNvPr id="1298" name="Google Shape;1298;p134"/>
          <p:cNvPicPr preferRelativeResize="0"/>
          <p:nvPr/>
        </p:nvPicPr>
        <p:blipFill rotWithShape="1">
          <a:blip r:embed="rId4">
            <a:alphaModFix/>
          </a:blip>
          <a:srcRect b="4370" l="2047" r="1361" t="4004"/>
          <a:stretch/>
        </p:blipFill>
        <p:spPr>
          <a:xfrm>
            <a:off x="5602400" y="1538029"/>
            <a:ext cx="13179198" cy="5894468"/>
          </a:xfrm>
          <a:prstGeom prst="rect">
            <a:avLst/>
          </a:prstGeom>
          <a:noFill/>
          <a:ln>
            <a:noFill/>
          </a:ln>
        </p:spPr>
      </p:pic>
      <p:sp>
        <p:nvSpPr>
          <p:cNvPr id="1299" name="Google Shape;1299;p134"/>
          <p:cNvSpPr txBox="1"/>
          <p:nvPr/>
        </p:nvSpPr>
        <p:spPr>
          <a:xfrm>
            <a:off x="8983198" y="7353562"/>
            <a:ext cx="6417600" cy="2244900"/>
          </a:xfrm>
          <a:prstGeom prst="rect">
            <a:avLst/>
          </a:pr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ource Code Pro"/>
                <a:ea typeface="Source Code Pro"/>
                <a:cs typeface="Source Code Pro"/>
                <a:sym typeface="Source Code Pro"/>
              </a:rPr>
              <a:t>CREATE STREAM </a:t>
            </a:r>
            <a:r>
              <a:rPr b="0" i="0" lang="en-US" sz="2100" u="none" cap="none" strike="noStrike">
                <a:solidFill>
                  <a:schemeClr val="dk1"/>
                </a:solidFill>
                <a:latin typeface="Source Code Pro"/>
                <a:ea typeface="Source Code Pro"/>
                <a:cs typeface="Source Code Pro"/>
                <a:sym typeface="Source Code Pro"/>
              </a:rPr>
              <a:t>ratings_enriched </a:t>
            </a:r>
            <a:r>
              <a:rPr b="1" i="0" lang="en-US" sz="2100" u="none" cap="none" strike="noStrike">
                <a:solidFill>
                  <a:schemeClr val="dk1"/>
                </a:solidFill>
                <a:latin typeface="Source Code Pro"/>
                <a:ea typeface="Source Code Pro"/>
                <a:cs typeface="Source Code Pro"/>
                <a:sym typeface="Source Code Pro"/>
              </a:rPr>
              <a:t>AS</a:t>
            </a:r>
            <a:endParaRPr b="1"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Source Code Pro"/>
                <a:ea typeface="Source Code Pro"/>
                <a:cs typeface="Source Code Pro"/>
                <a:sym typeface="Source Code Pro"/>
              </a:rPr>
              <a:t>  </a:t>
            </a:r>
            <a:r>
              <a:rPr b="1" i="0" lang="en-US" sz="2100" u="none" cap="none" strike="noStrike">
                <a:solidFill>
                  <a:schemeClr val="dk1"/>
                </a:solidFill>
                <a:latin typeface="Source Code Pro"/>
                <a:ea typeface="Source Code Pro"/>
                <a:cs typeface="Source Code Pro"/>
                <a:sym typeface="Source Code Pro"/>
              </a:rPr>
              <a:t>SELECT</a:t>
            </a:r>
            <a:r>
              <a:rPr b="0" i="0" lang="en-US" sz="2100" u="none" cap="none" strike="noStrike">
                <a:solidFill>
                  <a:schemeClr val="dk1"/>
                </a:solidFill>
                <a:latin typeface="Source Code Pro"/>
                <a:ea typeface="Source Code Pro"/>
                <a:cs typeface="Source Code Pro"/>
                <a:sym typeface="Source Code Pro"/>
              </a:rPr>
              <a:t> r.*,</a:t>
            </a:r>
            <a:endParaRPr b="0"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Source Code Pro"/>
                <a:ea typeface="Source Code Pro"/>
                <a:cs typeface="Source Code Pro"/>
                <a:sym typeface="Source Code Pro"/>
              </a:rPr>
              <a:t>         c.*</a:t>
            </a:r>
            <a:endParaRPr b="0"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Source Code Pro"/>
                <a:ea typeface="Source Code Pro"/>
                <a:cs typeface="Source Code Pro"/>
                <a:sym typeface="Source Code Pro"/>
              </a:rPr>
              <a:t>  </a:t>
            </a:r>
            <a:r>
              <a:rPr b="1" i="0" lang="en-US" sz="2100" u="none" cap="none" strike="noStrike">
                <a:solidFill>
                  <a:schemeClr val="dk1"/>
                </a:solidFill>
                <a:latin typeface="Source Code Pro"/>
                <a:ea typeface="Source Code Pro"/>
                <a:cs typeface="Source Code Pro"/>
                <a:sym typeface="Source Code Pro"/>
              </a:rPr>
              <a:t>FROM</a:t>
            </a:r>
            <a:r>
              <a:rPr b="0" i="0" lang="en-US" sz="2100" u="none" cap="none" strike="noStrike">
                <a:solidFill>
                  <a:schemeClr val="dk1"/>
                </a:solidFill>
                <a:latin typeface="Source Code Pro"/>
                <a:ea typeface="Source Code Pro"/>
                <a:cs typeface="Source Code Pro"/>
                <a:sym typeface="Source Code Pro"/>
              </a:rPr>
              <a:t> ratings r</a:t>
            </a:r>
            <a:endParaRPr b="0"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Source Code Pro"/>
                <a:ea typeface="Source Code Pro"/>
                <a:cs typeface="Source Code Pro"/>
                <a:sym typeface="Source Code Pro"/>
              </a:rPr>
              <a:t>  </a:t>
            </a:r>
            <a:r>
              <a:rPr b="1" i="0" lang="en-US" sz="2100" u="none" cap="none" strike="noStrike">
                <a:solidFill>
                  <a:schemeClr val="dk1"/>
                </a:solidFill>
                <a:latin typeface="Source Code Pro"/>
                <a:ea typeface="Source Code Pro"/>
                <a:cs typeface="Source Code Pro"/>
                <a:sym typeface="Source Code Pro"/>
              </a:rPr>
              <a:t>INNER JOIN</a:t>
            </a:r>
            <a:r>
              <a:rPr b="0" i="0" lang="en-US" sz="2100" u="none" cap="none" strike="noStrike">
                <a:solidFill>
                  <a:schemeClr val="dk1"/>
                </a:solidFill>
                <a:latin typeface="Source Code Pro"/>
                <a:ea typeface="Source Code Pro"/>
                <a:cs typeface="Source Code Pro"/>
                <a:sym typeface="Source Code Pro"/>
              </a:rPr>
              <a:t> customers c </a:t>
            </a:r>
            <a:endParaRPr b="0"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Source Code Pro"/>
                <a:ea typeface="Source Code Pro"/>
                <a:cs typeface="Source Code Pro"/>
                <a:sym typeface="Source Code Pro"/>
              </a:rPr>
              <a:t>          </a:t>
            </a:r>
            <a:r>
              <a:rPr b="1" i="0" lang="en-US" sz="2100" u="none" cap="none" strike="noStrike">
                <a:solidFill>
                  <a:schemeClr val="dk1"/>
                </a:solidFill>
                <a:latin typeface="Source Code Pro"/>
                <a:ea typeface="Source Code Pro"/>
                <a:cs typeface="Source Code Pro"/>
                <a:sym typeface="Source Code Pro"/>
              </a:rPr>
              <a:t>ON</a:t>
            </a:r>
            <a:r>
              <a:rPr b="0" i="0" lang="en-US" sz="2100" u="none" cap="none" strike="noStrike">
                <a:solidFill>
                  <a:schemeClr val="dk1"/>
                </a:solidFill>
                <a:latin typeface="Source Code Pro"/>
                <a:ea typeface="Source Code Pro"/>
                <a:cs typeface="Source Code Pro"/>
                <a:sym typeface="Source Code Pro"/>
              </a:rPr>
              <a:t> r.user_id=c.id</a:t>
            </a:r>
            <a:endParaRPr b="0" i="0" sz="2100" u="none" cap="none" strike="noStrike">
              <a:solidFill>
                <a:schemeClr val="dk1"/>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ource Code Pro"/>
                <a:ea typeface="Source Code Pro"/>
                <a:cs typeface="Source Code Pro"/>
                <a:sym typeface="Source Code Pro"/>
              </a:rPr>
              <a:t>  EMIT CHANGES;</a:t>
            </a:r>
            <a:endParaRPr b="1" i="0" sz="2100" u="none" cap="none" strike="noStrike">
              <a:solidFill>
                <a:srgbClr val="000000"/>
              </a:solidFill>
              <a:latin typeface="Source Code Pro"/>
              <a:ea typeface="Source Code Pro"/>
              <a:cs typeface="Source Code Pro"/>
              <a:sym typeface="Source Code Pro"/>
            </a:endParaRPr>
          </a:p>
        </p:txBody>
      </p:sp>
      <p:sp>
        <p:nvSpPr>
          <p:cNvPr id="1300" name="Google Shape;1300;p134"/>
          <p:cNvSpPr/>
          <p:nvPr/>
        </p:nvSpPr>
        <p:spPr>
          <a:xfrm>
            <a:off x="6402375" y="1569250"/>
            <a:ext cx="1257900" cy="26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0000"/>
                </a:solidFill>
                <a:latin typeface="Source Code Pro"/>
                <a:ea typeface="Source Code Pro"/>
                <a:cs typeface="Source Code Pro"/>
                <a:sym typeface="Source Code Pro"/>
              </a:rPr>
              <a:t>customers</a:t>
            </a:r>
            <a:endParaRPr b="1" i="0" sz="1500" u="none" cap="none" strike="noStrike">
              <a:solidFill>
                <a:srgbClr val="000000"/>
              </a:solidFill>
              <a:latin typeface="Source Code Pro"/>
              <a:ea typeface="Source Code Pro"/>
              <a:cs typeface="Source Code Pro"/>
              <a:sym typeface="Source Code Pro"/>
            </a:endParaRPr>
          </a:p>
        </p:txBody>
      </p:sp>
      <p:sp>
        <p:nvSpPr>
          <p:cNvPr id="1301" name="Google Shape;1301;p134"/>
          <p:cNvSpPr/>
          <p:nvPr/>
        </p:nvSpPr>
        <p:spPr>
          <a:xfrm>
            <a:off x="6402375" y="4117450"/>
            <a:ext cx="1257900" cy="26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0000"/>
                </a:solidFill>
                <a:latin typeface="Source Code Pro"/>
                <a:ea typeface="Source Code Pro"/>
                <a:cs typeface="Source Code Pro"/>
                <a:sym typeface="Source Code Pro"/>
              </a:rPr>
              <a:t>ratings</a:t>
            </a:r>
            <a:endParaRPr b="1" i="0" sz="1500" u="none" cap="none" strike="noStrike">
              <a:solidFill>
                <a:srgbClr val="000000"/>
              </a:solidFill>
              <a:latin typeface="Source Code Pro"/>
              <a:ea typeface="Source Code Pro"/>
              <a:cs typeface="Source Code Pro"/>
              <a:sym typeface="Source Code Pro"/>
            </a:endParaRPr>
          </a:p>
        </p:txBody>
      </p:sp>
      <p:sp>
        <p:nvSpPr>
          <p:cNvPr id="1302" name="Google Shape;1302;p134"/>
          <p:cNvSpPr/>
          <p:nvPr/>
        </p:nvSpPr>
        <p:spPr>
          <a:xfrm>
            <a:off x="15099175" y="2946850"/>
            <a:ext cx="2276100" cy="347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0000"/>
                </a:solidFill>
                <a:latin typeface="Source Code Pro"/>
                <a:ea typeface="Source Code Pro"/>
                <a:cs typeface="Source Code Pro"/>
                <a:sym typeface="Source Code Pro"/>
              </a:rPr>
              <a:t>ratings_enriched</a:t>
            </a:r>
            <a:endParaRPr b="1" i="0" sz="15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grpSp>
        <p:nvGrpSpPr>
          <p:cNvPr id="509" name="Google Shape;509;p81"/>
          <p:cNvGrpSpPr/>
          <p:nvPr/>
        </p:nvGrpSpPr>
        <p:grpSpPr>
          <a:xfrm>
            <a:off x="2011376" y="4452679"/>
            <a:ext cx="2205623" cy="1786913"/>
            <a:chOff x="3714575" y="2571750"/>
            <a:chExt cx="1472575" cy="1193025"/>
          </a:xfrm>
        </p:grpSpPr>
        <p:sp>
          <p:nvSpPr>
            <p:cNvPr id="510" name="Google Shape;510;p81"/>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511" name="Google Shape;511;p81"/>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512" name="Google Shape;512;p81"/>
          <p:cNvSpPr/>
          <p:nvPr/>
        </p:nvSpPr>
        <p:spPr>
          <a:xfrm>
            <a:off x="9260912" y="4233877"/>
            <a:ext cx="1805704" cy="2889525"/>
          </a:xfrm>
          <a:custGeom>
            <a:rect b="b" l="l" r="r" t="t"/>
            <a:pathLst>
              <a:path extrusionOk="0" h="134993" w="84359">
                <a:moveTo>
                  <a:pt x="23246" y="9527"/>
                </a:moveTo>
                <a:cubicBezTo>
                  <a:pt x="28057" y="9527"/>
                  <a:pt x="31962" y="13481"/>
                  <a:pt x="31962" y="18292"/>
                </a:cubicBezTo>
                <a:cubicBezTo>
                  <a:pt x="31962" y="23103"/>
                  <a:pt x="28057" y="27009"/>
                  <a:pt x="23246" y="27009"/>
                </a:cubicBezTo>
                <a:cubicBezTo>
                  <a:pt x="18435" y="27009"/>
                  <a:pt x="14481" y="23103"/>
                  <a:pt x="14481" y="18292"/>
                </a:cubicBezTo>
                <a:cubicBezTo>
                  <a:pt x="14481" y="13481"/>
                  <a:pt x="18435" y="9527"/>
                  <a:pt x="23246" y="9527"/>
                </a:cubicBezTo>
                <a:close/>
                <a:moveTo>
                  <a:pt x="66115" y="34154"/>
                </a:moveTo>
                <a:cubicBezTo>
                  <a:pt x="70926" y="34154"/>
                  <a:pt x="74832" y="38060"/>
                  <a:pt x="74832" y="42870"/>
                </a:cubicBezTo>
                <a:cubicBezTo>
                  <a:pt x="74832" y="47681"/>
                  <a:pt x="70926" y="51635"/>
                  <a:pt x="66115" y="51635"/>
                </a:cubicBezTo>
                <a:cubicBezTo>
                  <a:pt x="61304" y="51635"/>
                  <a:pt x="57351" y="47681"/>
                  <a:pt x="57351" y="42870"/>
                </a:cubicBezTo>
                <a:cubicBezTo>
                  <a:pt x="57351" y="38060"/>
                  <a:pt x="61304" y="34154"/>
                  <a:pt x="66115" y="34154"/>
                </a:cubicBezTo>
                <a:close/>
                <a:moveTo>
                  <a:pt x="23246" y="54017"/>
                </a:moveTo>
                <a:cubicBezTo>
                  <a:pt x="30676" y="54017"/>
                  <a:pt x="36726" y="60066"/>
                  <a:pt x="36726" y="67497"/>
                </a:cubicBezTo>
                <a:cubicBezTo>
                  <a:pt x="36726" y="74927"/>
                  <a:pt x="30676" y="80977"/>
                  <a:pt x="23246" y="80977"/>
                </a:cubicBezTo>
                <a:cubicBezTo>
                  <a:pt x="15815" y="80977"/>
                  <a:pt x="9718" y="74927"/>
                  <a:pt x="9718" y="67497"/>
                </a:cubicBezTo>
                <a:cubicBezTo>
                  <a:pt x="9718" y="60066"/>
                  <a:pt x="15815" y="54017"/>
                  <a:pt x="23246" y="54017"/>
                </a:cubicBezTo>
                <a:close/>
                <a:moveTo>
                  <a:pt x="66115" y="83358"/>
                </a:moveTo>
                <a:cubicBezTo>
                  <a:pt x="70926" y="83358"/>
                  <a:pt x="74832" y="87312"/>
                  <a:pt x="74832" y="92123"/>
                </a:cubicBezTo>
                <a:cubicBezTo>
                  <a:pt x="74832" y="96934"/>
                  <a:pt x="70926" y="100840"/>
                  <a:pt x="66115" y="100840"/>
                </a:cubicBezTo>
                <a:cubicBezTo>
                  <a:pt x="61304" y="100840"/>
                  <a:pt x="57351" y="96934"/>
                  <a:pt x="57351" y="92123"/>
                </a:cubicBezTo>
                <a:cubicBezTo>
                  <a:pt x="57351" y="87312"/>
                  <a:pt x="61304" y="83358"/>
                  <a:pt x="66115" y="83358"/>
                </a:cubicBezTo>
                <a:close/>
                <a:moveTo>
                  <a:pt x="23246" y="107985"/>
                </a:moveTo>
                <a:cubicBezTo>
                  <a:pt x="28057" y="107985"/>
                  <a:pt x="31962" y="111890"/>
                  <a:pt x="31962" y="116701"/>
                </a:cubicBezTo>
                <a:cubicBezTo>
                  <a:pt x="31962" y="121512"/>
                  <a:pt x="28057" y="125466"/>
                  <a:pt x="23246" y="125466"/>
                </a:cubicBezTo>
                <a:cubicBezTo>
                  <a:pt x="18435" y="125466"/>
                  <a:pt x="14481" y="121512"/>
                  <a:pt x="14481" y="116701"/>
                </a:cubicBezTo>
                <a:cubicBezTo>
                  <a:pt x="14481" y="111890"/>
                  <a:pt x="18435" y="107985"/>
                  <a:pt x="23246" y="107985"/>
                </a:cubicBezTo>
                <a:close/>
                <a:moveTo>
                  <a:pt x="23198" y="1"/>
                </a:moveTo>
                <a:cubicBezTo>
                  <a:pt x="13100" y="1"/>
                  <a:pt x="4859" y="8194"/>
                  <a:pt x="4859" y="18292"/>
                </a:cubicBezTo>
                <a:cubicBezTo>
                  <a:pt x="4859" y="26913"/>
                  <a:pt x="10909" y="34154"/>
                  <a:pt x="18863" y="36059"/>
                </a:cubicBezTo>
                <a:lnTo>
                  <a:pt x="18863" y="44871"/>
                </a:lnTo>
                <a:cubicBezTo>
                  <a:pt x="8527" y="46824"/>
                  <a:pt x="1" y="56208"/>
                  <a:pt x="1" y="67497"/>
                </a:cubicBezTo>
                <a:cubicBezTo>
                  <a:pt x="1" y="78786"/>
                  <a:pt x="8527" y="88169"/>
                  <a:pt x="18863" y="90122"/>
                </a:cubicBezTo>
                <a:lnTo>
                  <a:pt x="18863" y="98934"/>
                </a:lnTo>
                <a:cubicBezTo>
                  <a:pt x="10909" y="100840"/>
                  <a:pt x="4859" y="108080"/>
                  <a:pt x="4859" y="116701"/>
                </a:cubicBezTo>
                <a:cubicBezTo>
                  <a:pt x="4859" y="126800"/>
                  <a:pt x="13100" y="134992"/>
                  <a:pt x="23198" y="134992"/>
                </a:cubicBezTo>
                <a:cubicBezTo>
                  <a:pt x="33249" y="134992"/>
                  <a:pt x="41394" y="126800"/>
                  <a:pt x="41394" y="116701"/>
                </a:cubicBezTo>
                <a:cubicBezTo>
                  <a:pt x="41394" y="108223"/>
                  <a:pt x="35535" y="101078"/>
                  <a:pt x="27580" y="99030"/>
                </a:cubicBezTo>
                <a:lnTo>
                  <a:pt x="27580" y="90075"/>
                </a:lnTo>
                <a:cubicBezTo>
                  <a:pt x="33153" y="89027"/>
                  <a:pt x="37345" y="86264"/>
                  <a:pt x="40632" y="82453"/>
                </a:cubicBezTo>
                <a:lnTo>
                  <a:pt x="48539" y="86978"/>
                </a:lnTo>
                <a:cubicBezTo>
                  <a:pt x="48062" y="88598"/>
                  <a:pt x="47824" y="90313"/>
                  <a:pt x="47824" y="92123"/>
                </a:cubicBezTo>
                <a:cubicBezTo>
                  <a:pt x="47824" y="102173"/>
                  <a:pt x="56017" y="110366"/>
                  <a:pt x="66115" y="110366"/>
                </a:cubicBezTo>
                <a:cubicBezTo>
                  <a:pt x="76166" y="110366"/>
                  <a:pt x="84359" y="102173"/>
                  <a:pt x="84359" y="92123"/>
                </a:cubicBezTo>
                <a:cubicBezTo>
                  <a:pt x="84359" y="82025"/>
                  <a:pt x="76213" y="73832"/>
                  <a:pt x="66115" y="73832"/>
                </a:cubicBezTo>
                <a:cubicBezTo>
                  <a:pt x="60971" y="73832"/>
                  <a:pt x="56303" y="75975"/>
                  <a:pt x="52969" y="79405"/>
                </a:cubicBezTo>
                <a:lnTo>
                  <a:pt x="45061" y="74832"/>
                </a:lnTo>
                <a:cubicBezTo>
                  <a:pt x="45824" y="72546"/>
                  <a:pt x="46252" y="70069"/>
                  <a:pt x="46252" y="67497"/>
                </a:cubicBezTo>
                <a:cubicBezTo>
                  <a:pt x="46252" y="64877"/>
                  <a:pt x="45824" y="62352"/>
                  <a:pt x="45014" y="60018"/>
                </a:cubicBezTo>
                <a:lnTo>
                  <a:pt x="52873" y="55446"/>
                </a:lnTo>
                <a:cubicBezTo>
                  <a:pt x="56208" y="58970"/>
                  <a:pt x="60876" y="61161"/>
                  <a:pt x="66115" y="61161"/>
                </a:cubicBezTo>
                <a:cubicBezTo>
                  <a:pt x="76213" y="61161"/>
                  <a:pt x="84359" y="52969"/>
                  <a:pt x="84359" y="42870"/>
                </a:cubicBezTo>
                <a:cubicBezTo>
                  <a:pt x="84359" y="32820"/>
                  <a:pt x="76213" y="24627"/>
                  <a:pt x="66115" y="24627"/>
                </a:cubicBezTo>
                <a:cubicBezTo>
                  <a:pt x="56017" y="24627"/>
                  <a:pt x="47824" y="32820"/>
                  <a:pt x="47824" y="42870"/>
                </a:cubicBezTo>
                <a:cubicBezTo>
                  <a:pt x="47824" y="44633"/>
                  <a:pt x="48110" y="46300"/>
                  <a:pt x="48539" y="47872"/>
                </a:cubicBezTo>
                <a:lnTo>
                  <a:pt x="40536" y="52445"/>
                </a:lnTo>
                <a:cubicBezTo>
                  <a:pt x="37297" y="48682"/>
                  <a:pt x="33153" y="45967"/>
                  <a:pt x="27580" y="44919"/>
                </a:cubicBezTo>
                <a:lnTo>
                  <a:pt x="27580" y="35964"/>
                </a:lnTo>
                <a:cubicBezTo>
                  <a:pt x="35535" y="33915"/>
                  <a:pt x="41394" y="26771"/>
                  <a:pt x="41394" y="18292"/>
                </a:cubicBezTo>
                <a:cubicBezTo>
                  <a:pt x="41394" y="8194"/>
                  <a:pt x="33249" y="1"/>
                  <a:pt x="23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3" name="Google Shape;513;p81"/>
          <p:cNvCxnSpPr/>
          <p:nvPr/>
        </p:nvCxnSpPr>
        <p:spPr>
          <a:xfrm>
            <a:off x="4983509" y="5815063"/>
            <a:ext cx="3510900" cy="0"/>
          </a:xfrm>
          <a:prstGeom prst="straightConnector1">
            <a:avLst/>
          </a:prstGeom>
          <a:noFill/>
          <a:ln cap="flat" cmpd="sng" w="28575">
            <a:solidFill>
              <a:schemeClr val="dk1"/>
            </a:solidFill>
            <a:prstDash val="solid"/>
            <a:round/>
            <a:headEnd len="med" w="med" type="none"/>
            <a:tailEnd len="med" w="med" type="triangle"/>
          </a:ln>
        </p:spPr>
      </p:cxnSp>
      <p:sp>
        <p:nvSpPr>
          <p:cNvPr id="514" name="Google Shape;514;p81"/>
          <p:cNvSpPr txBox="1"/>
          <p:nvPr/>
        </p:nvSpPr>
        <p:spPr>
          <a:xfrm>
            <a:off x="1800631" y="6612105"/>
            <a:ext cx="2627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400">
                <a:solidFill>
                  <a:schemeClr val="dk1"/>
                </a:solidFill>
                <a:latin typeface="Montserrat SemiBold"/>
                <a:ea typeface="Montserrat SemiBold"/>
                <a:cs typeface="Montserrat SemiBold"/>
                <a:sym typeface="Montserrat SemiBold"/>
              </a:rPr>
              <a:t>RDBMS</a:t>
            </a:r>
            <a:endParaRPr sz="2400">
              <a:solidFill>
                <a:schemeClr val="dk1"/>
              </a:solidFill>
              <a:latin typeface="Montserrat SemiBold"/>
              <a:ea typeface="Montserrat SemiBold"/>
              <a:cs typeface="Montserrat SemiBold"/>
              <a:sym typeface="Montserrat SemiBold"/>
            </a:endParaRPr>
          </a:p>
        </p:txBody>
      </p:sp>
      <p:cxnSp>
        <p:nvCxnSpPr>
          <p:cNvPr id="515" name="Google Shape;515;p81"/>
          <p:cNvCxnSpPr/>
          <p:nvPr/>
        </p:nvCxnSpPr>
        <p:spPr>
          <a:xfrm flipH="1" rot="10800000">
            <a:off x="11889891" y="3692883"/>
            <a:ext cx="6779100" cy="2122200"/>
          </a:xfrm>
          <a:prstGeom prst="bentConnector3">
            <a:avLst>
              <a:gd fmla="val 50000" name="adj1"/>
            </a:avLst>
          </a:prstGeom>
          <a:noFill/>
          <a:ln cap="flat" cmpd="sng" w="28575">
            <a:solidFill>
              <a:schemeClr val="dk1"/>
            </a:solidFill>
            <a:prstDash val="solid"/>
            <a:round/>
            <a:headEnd len="med" w="med" type="none"/>
            <a:tailEnd len="med" w="med" type="triangle"/>
          </a:ln>
        </p:spPr>
      </p:cxnSp>
      <p:sp>
        <p:nvSpPr>
          <p:cNvPr id="516" name="Google Shape;516;p81"/>
          <p:cNvSpPr/>
          <p:nvPr/>
        </p:nvSpPr>
        <p:spPr>
          <a:xfrm>
            <a:off x="20010064" y="3254573"/>
            <a:ext cx="971997" cy="899077"/>
          </a:xfrm>
          <a:custGeom>
            <a:rect b="b" l="l" r="r" t="t"/>
            <a:pathLst>
              <a:path extrusionOk="0" h="16312" w="17635">
                <a:moveTo>
                  <a:pt x="1" y="0"/>
                </a:moveTo>
                <a:lnTo>
                  <a:pt x="2054" y="14239"/>
                </a:lnTo>
                <a:cubicBezTo>
                  <a:pt x="4676" y="15792"/>
                  <a:pt x="7097" y="16312"/>
                  <a:pt x="9165" y="16312"/>
                </a:cubicBezTo>
                <a:cubicBezTo>
                  <a:pt x="12820" y="16312"/>
                  <a:pt x="15369" y="14686"/>
                  <a:pt x="15964" y="14266"/>
                </a:cubicBezTo>
                <a:lnTo>
                  <a:pt x="16758" y="7667"/>
                </a:lnTo>
                <a:cubicBezTo>
                  <a:pt x="15197" y="7174"/>
                  <a:pt x="12952" y="6325"/>
                  <a:pt x="9584" y="4929"/>
                </a:cubicBezTo>
                <a:cubicBezTo>
                  <a:pt x="9420" y="5093"/>
                  <a:pt x="9173" y="5203"/>
                  <a:pt x="8954" y="5203"/>
                </a:cubicBezTo>
                <a:cubicBezTo>
                  <a:pt x="8434" y="5203"/>
                  <a:pt x="7996" y="4792"/>
                  <a:pt x="7996" y="4244"/>
                </a:cubicBezTo>
                <a:cubicBezTo>
                  <a:pt x="7996" y="3697"/>
                  <a:pt x="8407" y="3286"/>
                  <a:pt x="8954" y="3286"/>
                </a:cubicBezTo>
                <a:cubicBezTo>
                  <a:pt x="9447" y="3286"/>
                  <a:pt x="9858" y="3697"/>
                  <a:pt x="9858" y="4162"/>
                </a:cubicBezTo>
                <a:cubicBezTo>
                  <a:pt x="12322" y="5203"/>
                  <a:pt x="14924" y="6216"/>
                  <a:pt x="16813" y="6846"/>
                </a:cubicBezTo>
                <a:lnTo>
                  <a:pt x="17634" y="0"/>
                </a:lnTo>
                <a:lnTo>
                  <a:pt x="17634" y="0"/>
                </a:lnTo>
                <a:cubicBezTo>
                  <a:pt x="15964" y="1123"/>
                  <a:pt x="12295" y="1698"/>
                  <a:pt x="8817" y="1698"/>
                </a:cubicBezTo>
                <a:cubicBezTo>
                  <a:pt x="5340" y="1698"/>
                  <a:pt x="1726" y="1123"/>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1"/>
          <p:cNvSpPr/>
          <p:nvPr/>
        </p:nvSpPr>
        <p:spPr>
          <a:xfrm>
            <a:off x="19997993" y="3040273"/>
            <a:ext cx="996139" cy="264123"/>
          </a:xfrm>
          <a:custGeom>
            <a:rect b="b" l="l" r="r" t="t"/>
            <a:pathLst>
              <a:path extrusionOk="0" h="4792" w="18073">
                <a:moveTo>
                  <a:pt x="9036" y="0"/>
                </a:moveTo>
                <a:cubicBezTo>
                  <a:pt x="3478" y="0"/>
                  <a:pt x="28" y="1369"/>
                  <a:pt x="1" y="2382"/>
                </a:cubicBezTo>
                <a:lnTo>
                  <a:pt x="28" y="2547"/>
                </a:lnTo>
                <a:cubicBezTo>
                  <a:pt x="329" y="3532"/>
                  <a:pt x="3697" y="4792"/>
                  <a:pt x="9036" y="4792"/>
                </a:cubicBezTo>
                <a:cubicBezTo>
                  <a:pt x="14595" y="4792"/>
                  <a:pt x="18072" y="3395"/>
                  <a:pt x="18072" y="2410"/>
                </a:cubicBezTo>
                <a:cubicBezTo>
                  <a:pt x="18072" y="1424"/>
                  <a:pt x="14650" y="0"/>
                  <a:pt x="90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1"/>
          <p:cNvSpPr/>
          <p:nvPr/>
        </p:nvSpPr>
        <p:spPr>
          <a:xfrm>
            <a:off x="19641821" y="2691651"/>
            <a:ext cx="1786964" cy="1786909"/>
          </a:xfrm>
          <a:custGeom>
            <a:rect b="b" l="l" r="r" t="t"/>
            <a:pathLst>
              <a:path extrusionOk="0" h="32420" w="32421">
                <a:moveTo>
                  <a:pt x="15526" y="5504"/>
                </a:moveTo>
                <a:cubicBezTo>
                  <a:pt x="20290" y="5504"/>
                  <a:pt x="25356" y="6599"/>
                  <a:pt x="25356" y="8707"/>
                </a:cubicBezTo>
                <a:cubicBezTo>
                  <a:pt x="25356" y="8762"/>
                  <a:pt x="25356" y="8872"/>
                  <a:pt x="25301" y="8926"/>
                </a:cubicBezTo>
                <a:lnTo>
                  <a:pt x="24534" y="15607"/>
                </a:lnTo>
                <a:cubicBezTo>
                  <a:pt x="26725" y="17196"/>
                  <a:pt x="27026" y="17688"/>
                  <a:pt x="26780" y="18154"/>
                </a:cubicBezTo>
                <a:cubicBezTo>
                  <a:pt x="26725" y="18236"/>
                  <a:pt x="26643" y="18428"/>
                  <a:pt x="26122" y="18428"/>
                </a:cubicBezTo>
                <a:cubicBezTo>
                  <a:pt x="25767" y="18428"/>
                  <a:pt x="25164" y="18318"/>
                  <a:pt x="24206" y="18044"/>
                </a:cubicBezTo>
                <a:lnTo>
                  <a:pt x="23384" y="24835"/>
                </a:lnTo>
                <a:lnTo>
                  <a:pt x="23247" y="24944"/>
                </a:lnTo>
                <a:cubicBezTo>
                  <a:pt x="23220" y="24999"/>
                  <a:pt x="20235" y="27245"/>
                  <a:pt x="15800" y="27245"/>
                </a:cubicBezTo>
                <a:cubicBezTo>
                  <a:pt x="13582" y="27245"/>
                  <a:pt x="10981" y="26697"/>
                  <a:pt x="8188" y="24972"/>
                </a:cubicBezTo>
                <a:lnTo>
                  <a:pt x="8023" y="24890"/>
                </a:lnTo>
                <a:lnTo>
                  <a:pt x="5723" y="9008"/>
                </a:lnTo>
                <a:cubicBezTo>
                  <a:pt x="5696" y="8926"/>
                  <a:pt x="5696" y="8872"/>
                  <a:pt x="5696" y="8762"/>
                </a:cubicBezTo>
                <a:lnTo>
                  <a:pt x="5696" y="8707"/>
                </a:lnTo>
                <a:cubicBezTo>
                  <a:pt x="5696" y="6654"/>
                  <a:pt x="10762" y="5504"/>
                  <a:pt x="15526" y="5504"/>
                </a:cubicBezTo>
                <a:close/>
                <a:moveTo>
                  <a:pt x="1" y="0"/>
                </a:moveTo>
                <a:lnTo>
                  <a:pt x="1" y="32420"/>
                </a:lnTo>
                <a:lnTo>
                  <a:pt x="32420" y="32420"/>
                </a:lnTo>
                <a:lnTo>
                  <a:pt x="3242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1"/>
          <p:cNvSpPr txBox="1"/>
          <p:nvPr/>
        </p:nvSpPr>
        <p:spPr>
          <a:xfrm>
            <a:off x="20068125" y="4762494"/>
            <a:ext cx="855900" cy="41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Montserrat SemiBold"/>
                <a:ea typeface="Montserrat SemiBold"/>
                <a:cs typeface="Montserrat SemiBold"/>
                <a:sym typeface="Montserrat SemiBold"/>
              </a:rPr>
              <a:t>S3</a:t>
            </a:r>
            <a:endParaRPr sz="24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35"/>
          <p:cNvSpPr/>
          <p:nvPr/>
        </p:nvSpPr>
        <p:spPr>
          <a:xfrm>
            <a:off x="16866825" y="5014225"/>
            <a:ext cx="6602700" cy="26142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"channel"</a:t>
            </a:r>
            <a:r>
              <a:rPr lang="en-US" sz="2600">
                <a:latin typeface="Inconsolata Medium"/>
                <a:ea typeface="Inconsolata Medium"/>
                <a:cs typeface="Inconsolata Medium"/>
                <a:sym typeface="Inconsolata Medium"/>
              </a:rPr>
              <a:t>: </a:t>
            </a:r>
            <a:r>
              <a:rPr lang="en-US" sz="2600">
                <a:solidFill>
                  <a:srgbClr val="D8365D"/>
                </a:solidFill>
                <a:latin typeface="Inconsolata Medium"/>
                <a:ea typeface="Inconsolata Medium"/>
                <a:cs typeface="Inconsolata Medium"/>
                <a:sym typeface="Inconsolata Medium"/>
              </a:rPr>
              <a:t>"web"</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"stars"</a:t>
            </a:r>
            <a:r>
              <a:rPr lang="en-US" sz="2600">
                <a:latin typeface="Inconsolata Medium"/>
                <a:ea typeface="Inconsolata Medium"/>
                <a:cs typeface="Inconsolata Medium"/>
                <a:sym typeface="Inconsolata Medium"/>
              </a:rPr>
              <a:t>: </a:t>
            </a:r>
            <a:r>
              <a:rPr lang="en-US" sz="2600">
                <a:solidFill>
                  <a:srgbClr val="66CC69"/>
                </a:solidFill>
                <a:latin typeface="Inconsolata Medium"/>
                <a:ea typeface="Inconsolata Medium"/>
                <a:cs typeface="Inconsolata Medium"/>
                <a:sym typeface="Inconsolata Medium"/>
              </a:rPr>
              <a:t>1</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"user_id"</a:t>
            </a:r>
            <a:r>
              <a:rPr lang="en-US" sz="2600">
                <a:latin typeface="Inconsolata Medium"/>
                <a:ea typeface="Inconsolata Medium"/>
                <a:cs typeface="Inconsolata Medium"/>
                <a:sym typeface="Inconsolata Medium"/>
              </a:rPr>
              <a:t>: </a:t>
            </a:r>
            <a:r>
              <a:rPr lang="en-US" sz="2600">
                <a:solidFill>
                  <a:srgbClr val="66CC69"/>
                </a:solidFill>
                <a:latin typeface="Inconsolata Medium"/>
                <a:ea typeface="Inconsolata Medium"/>
                <a:cs typeface="Inconsolata Medium"/>
                <a:sym typeface="Inconsolata Medium"/>
              </a:rPr>
              <a:t>3</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solidFill>
                  <a:srgbClr val="0074A2"/>
                </a:solidFill>
                <a:latin typeface="Inconsolata Medium"/>
                <a:ea typeface="Inconsolata Medium"/>
                <a:cs typeface="Inconsolata Medium"/>
                <a:sym typeface="Inconsolata Medium"/>
              </a:rPr>
              <a:t> "message"</a:t>
            </a:r>
            <a:r>
              <a:rPr lang="en-US" sz="2600">
                <a:latin typeface="Inconsolata Medium"/>
                <a:ea typeface="Inconsolata Medium"/>
                <a:cs typeface="Inconsolata Medium"/>
                <a:sym typeface="Inconsolata Medium"/>
              </a:rPr>
              <a:t>: </a:t>
            </a:r>
            <a:r>
              <a:rPr lang="en-US" sz="2600">
                <a:solidFill>
                  <a:srgbClr val="D8365D"/>
                </a:solidFill>
                <a:latin typeface="Inconsolata Medium"/>
                <a:ea typeface="Inconsolata Medium"/>
                <a:cs typeface="Inconsolata Medium"/>
                <a:sym typeface="Inconsolata Medium"/>
              </a:rPr>
              <a:t>"need more peanuts"</a:t>
            </a:r>
            <a:endParaRPr sz="2600">
              <a:solidFill>
                <a:srgbClr val="66CC69"/>
              </a:solidFill>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a:t>
            </a:r>
            <a:endParaRPr sz="2000">
              <a:solidFill>
                <a:srgbClr val="173361"/>
              </a:solidFill>
              <a:latin typeface="Source Code Pro"/>
              <a:ea typeface="Source Code Pro"/>
              <a:cs typeface="Source Code Pro"/>
              <a:sym typeface="Source Code Pro"/>
            </a:endParaRPr>
          </a:p>
        </p:txBody>
      </p:sp>
      <p:sp>
        <p:nvSpPr>
          <p:cNvPr id="1308" name="Google Shape;1308;p135"/>
          <p:cNvSpPr/>
          <p:nvPr/>
        </p:nvSpPr>
        <p:spPr>
          <a:xfrm>
            <a:off x="1377401"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09" name="Google Shape;1309;p135"/>
          <p:cNvCxnSpPr/>
          <p:nvPr/>
        </p:nvCxnSpPr>
        <p:spPr>
          <a:xfrm>
            <a:off x="1730242"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10" name="Google Shape;1310;p135"/>
          <p:cNvCxnSpPr/>
          <p:nvPr/>
        </p:nvCxnSpPr>
        <p:spPr>
          <a:xfrm>
            <a:off x="1730242"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11" name="Google Shape;1311;p135"/>
          <p:cNvCxnSpPr/>
          <p:nvPr/>
        </p:nvCxnSpPr>
        <p:spPr>
          <a:xfrm>
            <a:off x="1730242"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12" name="Google Shape;1312;p135"/>
          <p:cNvCxnSpPr/>
          <p:nvPr/>
        </p:nvCxnSpPr>
        <p:spPr>
          <a:xfrm>
            <a:off x="1730242"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313" name="Google Shape;1313;p135"/>
          <p:cNvSpPr/>
          <p:nvPr/>
        </p:nvSpPr>
        <p:spPr>
          <a:xfrm>
            <a:off x="5106041" y="4241338"/>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14" name="Google Shape;1314;p135"/>
          <p:cNvCxnSpPr/>
          <p:nvPr/>
        </p:nvCxnSpPr>
        <p:spPr>
          <a:xfrm>
            <a:off x="5458882" y="446052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15" name="Google Shape;1315;p135"/>
          <p:cNvCxnSpPr/>
          <p:nvPr/>
        </p:nvCxnSpPr>
        <p:spPr>
          <a:xfrm>
            <a:off x="5458882" y="466041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16" name="Google Shape;1316;p135"/>
          <p:cNvCxnSpPr/>
          <p:nvPr/>
        </p:nvCxnSpPr>
        <p:spPr>
          <a:xfrm>
            <a:off x="5458882" y="486181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17" name="Google Shape;1317;p135"/>
          <p:cNvCxnSpPr/>
          <p:nvPr/>
        </p:nvCxnSpPr>
        <p:spPr>
          <a:xfrm>
            <a:off x="5458882" y="5074125"/>
            <a:ext cx="2640000" cy="0"/>
          </a:xfrm>
          <a:prstGeom prst="straightConnector1">
            <a:avLst/>
          </a:prstGeom>
          <a:noFill/>
          <a:ln cap="flat" cmpd="sng" w="38100">
            <a:solidFill>
              <a:srgbClr val="173361"/>
            </a:solidFill>
            <a:prstDash val="solid"/>
            <a:round/>
            <a:headEnd len="med" w="med" type="none"/>
            <a:tailEnd len="med" w="med" type="none"/>
          </a:ln>
        </p:spPr>
      </p:cxnSp>
      <p:sp>
        <p:nvSpPr>
          <p:cNvPr id="1318" name="Google Shape;1318;p135"/>
          <p:cNvSpPr/>
          <p:nvPr/>
        </p:nvSpPr>
        <p:spPr>
          <a:xfrm>
            <a:off x="8834681"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19" name="Google Shape;1319;p135"/>
          <p:cNvCxnSpPr/>
          <p:nvPr/>
        </p:nvCxnSpPr>
        <p:spPr>
          <a:xfrm>
            <a:off x="9187522"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20" name="Google Shape;1320;p135"/>
          <p:cNvCxnSpPr/>
          <p:nvPr/>
        </p:nvCxnSpPr>
        <p:spPr>
          <a:xfrm>
            <a:off x="9187522"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21" name="Google Shape;1321;p135"/>
          <p:cNvCxnSpPr/>
          <p:nvPr/>
        </p:nvCxnSpPr>
        <p:spPr>
          <a:xfrm>
            <a:off x="9187522"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22" name="Google Shape;1322;p135"/>
          <p:cNvCxnSpPr/>
          <p:nvPr/>
        </p:nvCxnSpPr>
        <p:spPr>
          <a:xfrm>
            <a:off x="9187522"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323" name="Google Shape;1323;p135"/>
          <p:cNvSpPr/>
          <p:nvPr/>
        </p:nvSpPr>
        <p:spPr>
          <a:xfrm>
            <a:off x="12563322"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24" name="Google Shape;1324;p135"/>
          <p:cNvCxnSpPr/>
          <p:nvPr/>
        </p:nvCxnSpPr>
        <p:spPr>
          <a:xfrm>
            <a:off x="12916163"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25" name="Google Shape;1325;p135"/>
          <p:cNvCxnSpPr/>
          <p:nvPr/>
        </p:nvCxnSpPr>
        <p:spPr>
          <a:xfrm>
            <a:off x="12916163"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26" name="Google Shape;1326;p135"/>
          <p:cNvCxnSpPr/>
          <p:nvPr/>
        </p:nvCxnSpPr>
        <p:spPr>
          <a:xfrm>
            <a:off x="12916163"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27" name="Google Shape;1327;p135"/>
          <p:cNvCxnSpPr/>
          <p:nvPr/>
        </p:nvCxnSpPr>
        <p:spPr>
          <a:xfrm>
            <a:off x="12916163"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328" name="Google Shape;1328;p135"/>
          <p:cNvSpPr txBox="1"/>
          <p:nvPr/>
        </p:nvSpPr>
        <p:spPr>
          <a:xfrm>
            <a:off x="1377375" y="3587675"/>
            <a:ext cx="29370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400">
                <a:solidFill>
                  <a:schemeClr val="dk1"/>
                </a:solidFill>
                <a:latin typeface="Montserrat SemiBold"/>
                <a:ea typeface="Montserrat SemiBold"/>
                <a:cs typeface="Montserrat SemiBold"/>
                <a:sym typeface="Montserrat SemiBold"/>
              </a:rPr>
              <a:t>RATINGS</a:t>
            </a:r>
            <a:endParaRPr sz="24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36"/>
          <p:cNvSpPr/>
          <p:nvPr/>
        </p:nvSpPr>
        <p:spPr>
          <a:xfrm>
            <a:off x="16866825" y="5014225"/>
            <a:ext cx="6602700" cy="26142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"channel"</a:t>
            </a:r>
            <a:r>
              <a:rPr lang="en-US" sz="2600">
                <a:latin typeface="Inconsolata Medium"/>
                <a:ea typeface="Inconsolata Medium"/>
                <a:cs typeface="Inconsolata Medium"/>
                <a:sym typeface="Inconsolata Medium"/>
              </a:rPr>
              <a:t>: </a:t>
            </a:r>
            <a:r>
              <a:rPr lang="en-US" sz="2600">
                <a:solidFill>
                  <a:srgbClr val="D8365D"/>
                </a:solidFill>
                <a:latin typeface="Inconsolata Medium"/>
                <a:ea typeface="Inconsolata Medium"/>
                <a:cs typeface="Inconsolata Medium"/>
                <a:sym typeface="Inconsolata Medium"/>
              </a:rPr>
              <a:t>"web"</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"stars"</a:t>
            </a:r>
            <a:r>
              <a:rPr lang="en-US" sz="2600">
                <a:latin typeface="Inconsolata Medium"/>
                <a:ea typeface="Inconsolata Medium"/>
                <a:cs typeface="Inconsolata Medium"/>
                <a:sym typeface="Inconsolata Medium"/>
              </a:rPr>
              <a:t>: </a:t>
            </a:r>
            <a:r>
              <a:rPr lang="en-US" sz="2600">
                <a:solidFill>
                  <a:srgbClr val="66CC69"/>
                </a:solidFill>
                <a:latin typeface="Inconsolata Medium"/>
                <a:ea typeface="Inconsolata Medium"/>
                <a:cs typeface="Inconsolata Medium"/>
                <a:sym typeface="Inconsolata Medium"/>
              </a:rPr>
              <a:t>1</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"user_id"</a:t>
            </a:r>
            <a:r>
              <a:rPr lang="en-US" sz="2600">
                <a:latin typeface="Inconsolata Medium"/>
                <a:ea typeface="Inconsolata Medium"/>
                <a:cs typeface="Inconsolata Medium"/>
                <a:sym typeface="Inconsolata Medium"/>
              </a:rPr>
              <a:t>: </a:t>
            </a:r>
            <a:r>
              <a:rPr lang="en-US" sz="2600">
                <a:solidFill>
                  <a:srgbClr val="66CC69"/>
                </a:solidFill>
                <a:latin typeface="Inconsolata Medium"/>
                <a:ea typeface="Inconsolata Medium"/>
                <a:cs typeface="Inconsolata Medium"/>
                <a:sym typeface="Inconsolata Medium"/>
              </a:rPr>
              <a:t>3</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solidFill>
                  <a:srgbClr val="0074A2"/>
                </a:solidFill>
                <a:latin typeface="Inconsolata Medium"/>
                <a:ea typeface="Inconsolata Medium"/>
                <a:cs typeface="Inconsolata Medium"/>
                <a:sym typeface="Inconsolata Medium"/>
              </a:rPr>
              <a:t> "message"</a:t>
            </a:r>
            <a:r>
              <a:rPr lang="en-US" sz="2600">
                <a:latin typeface="Inconsolata Medium"/>
                <a:ea typeface="Inconsolata Medium"/>
                <a:cs typeface="Inconsolata Medium"/>
                <a:sym typeface="Inconsolata Medium"/>
              </a:rPr>
              <a:t>: </a:t>
            </a:r>
            <a:r>
              <a:rPr lang="en-US" sz="2600">
                <a:solidFill>
                  <a:srgbClr val="D8365D"/>
                </a:solidFill>
                <a:latin typeface="Inconsolata Medium"/>
                <a:ea typeface="Inconsolata Medium"/>
                <a:cs typeface="Inconsolata Medium"/>
                <a:sym typeface="Inconsolata Medium"/>
              </a:rPr>
              <a:t>"need more peanuts"</a:t>
            </a:r>
            <a:endParaRPr sz="2600">
              <a:solidFill>
                <a:srgbClr val="66CC69"/>
              </a:solidFill>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a:t>
            </a:r>
            <a:endParaRPr sz="2000">
              <a:solidFill>
                <a:srgbClr val="173361"/>
              </a:solidFill>
              <a:latin typeface="Source Code Pro"/>
              <a:ea typeface="Source Code Pro"/>
              <a:cs typeface="Source Code Pro"/>
              <a:sym typeface="Source Code Pro"/>
            </a:endParaRPr>
          </a:p>
        </p:txBody>
      </p:sp>
      <p:sp>
        <p:nvSpPr>
          <p:cNvPr id="1334" name="Google Shape;1334;p136"/>
          <p:cNvSpPr/>
          <p:nvPr/>
        </p:nvSpPr>
        <p:spPr>
          <a:xfrm>
            <a:off x="7300100" y="2081275"/>
            <a:ext cx="28194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CUSTOMERS</a:t>
            </a:r>
            <a:endParaRPr sz="2000">
              <a:solidFill>
                <a:schemeClr val="dk1"/>
              </a:solidFill>
              <a:latin typeface="Montserrat SemiBold"/>
              <a:ea typeface="Montserrat SemiBold"/>
              <a:cs typeface="Montserrat SemiBold"/>
              <a:sym typeface="Montserrat SemiBold"/>
            </a:endParaRPr>
          </a:p>
        </p:txBody>
      </p:sp>
      <p:sp>
        <p:nvSpPr>
          <p:cNvPr id="1335" name="Google Shape;1335;p136"/>
          <p:cNvSpPr/>
          <p:nvPr/>
        </p:nvSpPr>
        <p:spPr>
          <a:xfrm>
            <a:off x="16866825" y="2297650"/>
            <a:ext cx="6602700" cy="25641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"user_id"</a:t>
            </a:r>
            <a:r>
              <a:rPr lang="en-US" sz="2600">
                <a:latin typeface="Source Code Pro"/>
                <a:ea typeface="Source Code Pro"/>
                <a:cs typeface="Source Code Pro"/>
                <a:sym typeface="Source Code Pro"/>
              </a:rPr>
              <a:t>: </a:t>
            </a:r>
            <a:r>
              <a:rPr lang="en-US" sz="2600">
                <a:solidFill>
                  <a:srgbClr val="66CC69"/>
                </a:solidFill>
                <a:latin typeface="Source Code Pro"/>
                <a:ea typeface="Source Code Pro"/>
                <a:cs typeface="Source Code Pro"/>
                <a:sym typeface="Source Code Pro"/>
              </a:rPr>
              <a:t>3</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"name"</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"Joanna Smith"</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"email"</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"j.smith@foo.com"</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None/>
            </a:pPr>
            <a:r>
              <a:rPr lang="en-US" sz="2600">
                <a:solidFill>
                  <a:srgbClr val="0074A2"/>
                </a:solidFill>
                <a:latin typeface="Source Code Pro"/>
                <a:ea typeface="Source Code Pro"/>
                <a:cs typeface="Source Code Pro"/>
                <a:sym typeface="Source Code Pro"/>
              </a:rPr>
              <a:t> "vip_status"</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"platinum"</a:t>
            </a:r>
            <a:endParaRPr sz="2600">
              <a:solidFill>
                <a:srgbClr val="66CC69"/>
              </a:solidFill>
              <a:latin typeface="Source Code Pro"/>
              <a:ea typeface="Source Code Pro"/>
              <a:cs typeface="Source Code Pro"/>
              <a:sym typeface="Source Code Pro"/>
            </a:endParaRPr>
          </a:p>
          <a:p>
            <a:pPr indent="0" lvl="0" marL="0" rtl="0" algn="l">
              <a:spcBef>
                <a:spcPts val="0"/>
              </a:spcBef>
              <a:spcAft>
                <a:spcPts val="0"/>
              </a:spcAft>
              <a:buNone/>
            </a:pPr>
            <a:r>
              <a:rPr lang="en-US" sz="2600">
                <a:latin typeface="Source Code Pro"/>
                <a:ea typeface="Source Code Pro"/>
                <a:cs typeface="Source Code Pro"/>
                <a:sym typeface="Source Code Pro"/>
              </a:rPr>
              <a:t>}</a:t>
            </a:r>
            <a:endParaRPr sz="2600">
              <a:solidFill>
                <a:srgbClr val="173361"/>
              </a:solidFill>
              <a:latin typeface="Source Code Pro"/>
              <a:ea typeface="Source Code Pro"/>
              <a:cs typeface="Source Code Pro"/>
              <a:sym typeface="Source Code Pro"/>
            </a:endParaRPr>
          </a:p>
        </p:txBody>
      </p:sp>
      <p:sp>
        <p:nvSpPr>
          <p:cNvPr id="1336" name="Google Shape;1336;p136"/>
          <p:cNvSpPr/>
          <p:nvPr/>
        </p:nvSpPr>
        <p:spPr>
          <a:xfrm>
            <a:off x="1377401"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37" name="Google Shape;1337;p136"/>
          <p:cNvCxnSpPr/>
          <p:nvPr/>
        </p:nvCxnSpPr>
        <p:spPr>
          <a:xfrm>
            <a:off x="1730242"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38" name="Google Shape;1338;p136"/>
          <p:cNvCxnSpPr/>
          <p:nvPr/>
        </p:nvCxnSpPr>
        <p:spPr>
          <a:xfrm>
            <a:off x="1730242"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39" name="Google Shape;1339;p136"/>
          <p:cNvCxnSpPr/>
          <p:nvPr/>
        </p:nvCxnSpPr>
        <p:spPr>
          <a:xfrm>
            <a:off x="1730242"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40" name="Google Shape;1340;p136"/>
          <p:cNvCxnSpPr/>
          <p:nvPr/>
        </p:nvCxnSpPr>
        <p:spPr>
          <a:xfrm>
            <a:off x="1730242"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341" name="Google Shape;1341;p136"/>
          <p:cNvSpPr/>
          <p:nvPr/>
        </p:nvSpPr>
        <p:spPr>
          <a:xfrm>
            <a:off x="5106041" y="4241338"/>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42" name="Google Shape;1342;p136"/>
          <p:cNvCxnSpPr/>
          <p:nvPr/>
        </p:nvCxnSpPr>
        <p:spPr>
          <a:xfrm>
            <a:off x="5458882" y="446052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43" name="Google Shape;1343;p136"/>
          <p:cNvCxnSpPr/>
          <p:nvPr/>
        </p:nvCxnSpPr>
        <p:spPr>
          <a:xfrm>
            <a:off x="5458882" y="466041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44" name="Google Shape;1344;p136"/>
          <p:cNvCxnSpPr/>
          <p:nvPr/>
        </p:nvCxnSpPr>
        <p:spPr>
          <a:xfrm>
            <a:off x="5458882" y="486181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45" name="Google Shape;1345;p136"/>
          <p:cNvCxnSpPr/>
          <p:nvPr/>
        </p:nvCxnSpPr>
        <p:spPr>
          <a:xfrm>
            <a:off x="5458882" y="5074125"/>
            <a:ext cx="2640000" cy="0"/>
          </a:xfrm>
          <a:prstGeom prst="straightConnector1">
            <a:avLst/>
          </a:prstGeom>
          <a:noFill/>
          <a:ln cap="flat" cmpd="sng" w="38100">
            <a:solidFill>
              <a:srgbClr val="173361"/>
            </a:solidFill>
            <a:prstDash val="solid"/>
            <a:round/>
            <a:headEnd len="med" w="med" type="none"/>
            <a:tailEnd len="med" w="med" type="none"/>
          </a:ln>
        </p:spPr>
      </p:cxnSp>
      <p:sp>
        <p:nvSpPr>
          <p:cNvPr id="1346" name="Google Shape;1346;p136"/>
          <p:cNvSpPr/>
          <p:nvPr/>
        </p:nvSpPr>
        <p:spPr>
          <a:xfrm>
            <a:off x="8834681"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47" name="Google Shape;1347;p136"/>
          <p:cNvCxnSpPr/>
          <p:nvPr/>
        </p:nvCxnSpPr>
        <p:spPr>
          <a:xfrm>
            <a:off x="9187522"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48" name="Google Shape;1348;p136"/>
          <p:cNvCxnSpPr/>
          <p:nvPr/>
        </p:nvCxnSpPr>
        <p:spPr>
          <a:xfrm>
            <a:off x="9187522"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49" name="Google Shape;1349;p136"/>
          <p:cNvCxnSpPr/>
          <p:nvPr/>
        </p:nvCxnSpPr>
        <p:spPr>
          <a:xfrm>
            <a:off x="9187522"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50" name="Google Shape;1350;p136"/>
          <p:cNvCxnSpPr/>
          <p:nvPr/>
        </p:nvCxnSpPr>
        <p:spPr>
          <a:xfrm>
            <a:off x="9187522"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351" name="Google Shape;1351;p136"/>
          <p:cNvSpPr/>
          <p:nvPr/>
        </p:nvSpPr>
        <p:spPr>
          <a:xfrm>
            <a:off x="12563322"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52" name="Google Shape;1352;p136"/>
          <p:cNvCxnSpPr/>
          <p:nvPr/>
        </p:nvCxnSpPr>
        <p:spPr>
          <a:xfrm>
            <a:off x="12916163"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53" name="Google Shape;1353;p136"/>
          <p:cNvCxnSpPr/>
          <p:nvPr/>
        </p:nvCxnSpPr>
        <p:spPr>
          <a:xfrm>
            <a:off x="12916163"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54" name="Google Shape;1354;p136"/>
          <p:cNvCxnSpPr/>
          <p:nvPr/>
        </p:nvCxnSpPr>
        <p:spPr>
          <a:xfrm>
            <a:off x="12916163"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55" name="Google Shape;1355;p136"/>
          <p:cNvCxnSpPr/>
          <p:nvPr/>
        </p:nvCxnSpPr>
        <p:spPr>
          <a:xfrm>
            <a:off x="12916163"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356" name="Google Shape;1356;p136"/>
          <p:cNvSpPr txBox="1"/>
          <p:nvPr/>
        </p:nvSpPr>
        <p:spPr>
          <a:xfrm>
            <a:off x="1377375" y="3587675"/>
            <a:ext cx="29370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400">
                <a:solidFill>
                  <a:schemeClr val="dk1"/>
                </a:solidFill>
                <a:latin typeface="Montserrat SemiBold"/>
                <a:ea typeface="Montserrat SemiBold"/>
                <a:cs typeface="Montserrat SemiBold"/>
                <a:sym typeface="Montserrat SemiBold"/>
              </a:rPr>
              <a:t>RATINGS</a:t>
            </a:r>
            <a:endParaRPr sz="24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137"/>
          <p:cNvSpPr/>
          <p:nvPr/>
        </p:nvSpPr>
        <p:spPr>
          <a:xfrm>
            <a:off x="16866825" y="5014225"/>
            <a:ext cx="6602700" cy="26142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"channel"</a:t>
            </a:r>
            <a:r>
              <a:rPr lang="en-US" sz="2600">
                <a:latin typeface="Inconsolata Medium"/>
                <a:ea typeface="Inconsolata Medium"/>
                <a:cs typeface="Inconsolata Medium"/>
                <a:sym typeface="Inconsolata Medium"/>
              </a:rPr>
              <a:t>: </a:t>
            </a:r>
            <a:r>
              <a:rPr lang="en-US" sz="2600">
                <a:solidFill>
                  <a:srgbClr val="D8365D"/>
                </a:solidFill>
                <a:latin typeface="Inconsolata Medium"/>
                <a:ea typeface="Inconsolata Medium"/>
                <a:cs typeface="Inconsolata Medium"/>
                <a:sym typeface="Inconsolata Medium"/>
              </a:rPr>
              <a:t>"web"</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"stars"</a:t>
            </a:r>
            <a:r>
              <a:rPr lang="en-US" sz="2600">
                <a:latin typeface="Inconsolata Medium"/>
                <a:ea typeface="Inconsolata Medium"/>
                <a:cs typeface="Inconsolata Medium"/>
                <a:sym typeface="Inconsolata Medium"/>
              </a:rPr>
              <a:t>: </a:t>
            </a:r>
            <a:r>
              <a:rPr lang="en-US" sz="2600">
                <a:solidFill>
                  <a:srgbClr val="66CC69"/>
                </a:solidFill>
                <a:latin typeface="Inconsolata Medium"/>
                <a:ea typeface="Inconsolata Medium"/>
                <a:cs typeface="Inconsolata Medium"/>
                <a:sym typeface="Inconsolata Medium"/>
              </a:rPr>
              <a:t>1</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"user_id"</a:t>
            </a:r>
            <a:r>
              <a:rPr lang="en-US" sz="2600">
                <a:latin typeface="Inconsolata Medium"/>
                <a:ea typeface="Inconsolata Medium"/>
                <a:cs typeface="Inconsolata Medium"/>
                <a:sym typeface="Inconsolata Medium"/>
              </a:rPr>
              <a:t>: </a:t>
            </a:r>
            <a:r>
              <a:rPr lang="en-US" sz="2600">
                <a:solidFill>
                  <a:srgbClr val="66CC69"/>
                </a:solidFill>
                <a:latin typeface="Inconsolata Medium"/>
                <a:ea typeface="Inconsolata Medium"/>
                <a:cs typeface="Inconsolata Medium"/>
                <a:sym typeface="Inconsolata Medium"/>
              </a:rPr>
              <a:t>3</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None/>
            </a:pPr>
            <a:r>
              <a:rPr lang="en-US" sz="2600">
                <a:solidFill>
                  <a:srgbClr val="0074A2"/>
                </a:solidFill>
                <a:latin typeface="Inconsolata Medium"/>
                <a:ea typeface="Inconsolata Medium"/>
                <a:cs typeface="Inconsolata Medium"/>
                <a:sym typeface="Inconsolata Medium"/>
              </a:rPr>
              <a:t> "message"</a:t>
            </a:r>
            <a:r>
              <a:rPr lang="en-US" sz="2600">
                <a:latin typeface="Inconsolata Medium"/>
                <a:ea typeface="Inconsolata Medium"/>
                <a:cs typeface="Inconsolata Medium"/>
                <a:sym typeface="Inconsolata Medium"/>
              </a:rPr>
              <a:t>: </a:t>
            </a:r>
            <a:r>
              <a:rPr lang="en-US" sz="2600">
                <a:solidFill>
                  <a:srgbClr val="D8365D"/>
                </a:solidFill>
                <a:latin typeface="Inconsolata Medium"/>
                <a:ea typeface="Inconsolata Medium"/>
                <a:cs typeface="Inconsolata Medium"/>
                <a:sym typeface="Inconsolata Medium"/>
              </a:rPr>
              <a:t>"need more peanuts"</a:t>
            </a:r>
            <a:endParaRPr sz="2600">
              <a:solidFill>
                <a:srgbClr val="66CC69"/>
              </a:solidFill>
              <a:latin typeface="Inconsolata Medium"/>
              <a:ea typeface="Inconsolata Medium"/>
              <a:cs typeface="Inconsolata Medium"/>
              <a:sym typeface="Inconsolata Medium"/>
            </a:endParaRPr>
          </a:p>
          <a:p>
            <a:pPr indent="0" lvl="0" marL="0" rtl="0" algn="l">
              <a:spcBef>
                <a:spcPts val="0"/>
              </a:spcBef>
              <a:spcAft>
                <a:spcPts val="0"/>
              </a:spcAft>
              <a:buNone/>
            </a:pPr>
            <a:r>
              <a:rPr lang="en-US" sz="2600">
                <a:latin typeface="Inconsolata Medium"/>
                <a:ea typeface="Inconsolata Medium"/>
                <a:cs typeface="Inconsolata Medium"/>
                <a:sym typeface="Inconsolata Medium"/>
              </a:rPr>
              <a:t>}</a:t>
            </a:r>
            <a:endParaRPr sz="2000">
              <a:solidFill>
                <a:srgbClr val="173361"/>
              </a:solidFill>
              <a:latin typeface="Source Code Pro"/>
              <a:ea typeface="Source Code Pro"/>
              <a:cs typeface="Source Code Pro"/>
              <a:sym typeface="Source Code Pro"/>
            </a:endParaRPr>
          </a:p>
        </p:txBody>
      </p:sp>
      <p:sp>
        <p:nvSpPr>
          <p:cNvPr id="1362" name="Google Shape;1362;p137"/>
          <p:cNvSpPr/>
          <p:nvPr/>
        </p:nvSpPr>
        <p:spPr>
          <a:xfrm>
            <a:off x="7300100" y="2081275"/>
            <a:ext cx="28194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CUSTOMERS</a:t>
            </a:r>
            <a:endParaRPr sz="2000">
              <a:solidFill>
                <a:schemeClr val="dk1"/>
              </a:solidFill>
              <a:latin typeface="Montserrat SemiBold"/>
              <a:ea typeface="Montserrat SemiBold"/>
              <a:cs typeface="Montserrat SemiBold"/>
              <a:sym typeface="Montserrat SemiBold"/>
            </a:endParaRPr>
          </a:p>
        </p:txBody>
      </p:sp>
      <p:sp>
        <p:nvSpPr>
          <p:cNvPr id="1363" name="Google Shape;1363;p137"/>
          <p:cNvSpPr/>
          <p:nvPr/>
        </p:nvSpPr>
        <p:spPr>
          <a:xfrm>
            <a:off x="16866825" y="2297650"/>
            <a:ext cx="6602700" cy="25641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"user_id"</a:t>
            </a:r>
            <a:r>
              <a:rPr lang="en-US" sz="2600">
                <a:latin typeface="Source Code Pro"/>
                <a:ea typeface="Source Code Pro"/>
                <a:cs typeface="Source Code Pro"/>
                <a:sym typeface="Source Code Pro"/>
              </a:rPr>
              <a:t>: </a:t>
            </a:r>
            <a:r>
              <a:rPr lang="en-US" sz="2600">
                <a:solidFill>
                  <a:srgbClr val="66CC69"/>
                </a:solidFill>
                <a:latin typeface="Source Code Pro"/>
                <a:ea typeface="Source Code Pro"/>
                <a:cs typeface="Source Code Pro"/>
                <a:sym typeface="Source Code Pro"/>
              </a:rPr>
              <a:t>3</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"name"</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"Joanna Smith"</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"email"</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"j.smith@foo.com"</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None/>
            </a:pPr>
            <a:r>
              <a:rPr lang="en-US" sz="2600">
                <a:solidFill>
                  <a:srgbClr val="0074A2"/>
                </a:solidFill>
                <a:latin typeface="Source Code Pro"/>
                <a:ea typeface="Source Code Pro"/>
                <a:cs typeface="Source Code Pro"/>
                <a:sym typeface="Source Code Pro"/>
              </a:rPr>
              <a:t> "vip_status"</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"platinum"</a:t>
            </a:r>
            <a:endParaRPr sz="2600">
              <a:solidFill>
                <a:srgbClr val="66CC69"/>
              </a:solidFill>
              <a:latin typeface="Source Code Pro"/>
              <a:ea typeface="Source Code Pro"/>
              <a:cs typeface="Source Code Pro"/>
              <a:sym typeface="Source Code Pro"/>
            </a:endParaRPr>
          </a:p>
          <a:p>
            <a:pPr indent="0" lvl="0" marL="0" rtl="0" algn="l">
              <a:spcBef>
                <a:spcPts val="0"/>
              </a:spcBef>
              <a:spcAft>
                <a:spcPts val="0"/>
              </a:spcAft>
              <a:buNone/>
            </a:pPr>
            <a:r>
              <a:rPr lang="en-US" sz="2600">
                <a:latin typeface="Source Code Pro"/>
                <a:ea typeface="Source Code Pro"/>
                <a:cs typeface="Source Code Pro"/>
                <a:sym typeface="Source Code Pro"/>
              </a:rPr>
              <a:t>}</a:t>
            </a:r>
            <a:endParaRPr sz="2600">
              <a:solidFill>
                <a:srgbClr val="173361"/>
              </a:solidFill>
              <a:latin typeface="Source Code Pro"/>
              <a:ea typeface="Source Code Pro"/>
              <a:cs typeface="Source Code Pro"/>
              <a:sym typeface="Source Code Pro"/>
            </a:endParaRPr>
          </a:p>
        </p:txBody>
      </p:sp>
      <p:sp>
        <p:nvSpPr>
          <p:cNvPr id="1364" name="Google Shape;1364;p137"/>
          <p:cNvSpPr/>
          <p:nvPr/>
        </p:nvSpPr>
        <p:spPr>
          <a:xfrm>
            <a:off x="1377401"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65" name="Google Shape;1365;p137"/>
          <p:cNvCxnSpPr/>
          <p:nvPr/>
        </p:nvCxnSpPr>
        <p:spPr>
          <a:xfrm>
            <a:off x="1730242"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66" name="Google Shape;1366;p137"/>
          <p:cNvCxnSpPr/>
          <p:nvPr/>
        </p:nvCxnSpPr>
        <p:spPr>
          <a:xfrm>
            <a:off x="1730242"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67" name="Google Shape;1367;p137"/>
          <p:cNvCxnSpPr/>
          <p:nvPr/>
        </p:nvCxnSpPr>
        <p:spPr>
          <a:xfrm>
            <a:off x="1730242"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68" name="Google Shape;1368;p137"/>
          <p:cNvCxnSpPr/>
          <p:nvPr/>
        </p:nvCxnSpPr>
        <p:spPr>
          <a:xfrm>
            <a:off x="1730242"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369" name="Google Shape;1369;p137"/>
          <p:cNvSpPr/>
          <p:nvPr/>
        </p:nvSpPr>
        <p:spPr>
          <a:xfrm>
            <a:off x="5106041" y="4241338"/>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70" name="Google Shape;1370;p137"/>
          <p:cNvCxnSpPr/>
          <p:nvPr/>
        </p:nvCxnSpPr>
        <p:spPr>
          <a:xfrm>
            <a:off x="5458882" y="446052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71" name="Google Shape;1371;p137"/>
          <p:cNvCxnSpPr/>
          <p:nvPr/>
        </p:nvCxnSpPr>
        <p:spPr>
          <a:xfrm>
            <a:off x="5458882" y="466041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72" name="Google Shape;1372;p137"/>
          <p:cNvCxnSpPr/>
          <p:nvPr/>
        </p:nvCxnSpPr>
        <p:spPr>
          <a:xfrm>
            <a:off x="5458882" y="486181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73" name="Google Shape;1373;p137"/>
          <p:cNvCxnSpPr/>
          <p:nvPr/>
        </p:nvCxnSpPr>
        <p:spPr>
          <a:xfrm>
            <a:off x="5458882" y="5074125"/>
            <a:ext cx="2640000" cy="0"/>
          </a:xfrm>
          <a:prstGeom prst="straightConnector1">
            <a:avLst/>
          </a:prstGeom>
          <a:noFill/>
          <a:ln cap="flat" cmpd="sng" w="38100">
            <a:solidFill>
              <a:srgbClr val="173361"/>
            </a:solidFill>
            <a:prstDash val="solid"/>
            <a:round/>
            <a:headEnd len="med" w="med" type="none"/>
            <a:tailEnd len="med" w="med" type="none"/>
          </a:ln>
        </p:spPr>
      </p:cxnSp>
      <p:sp>
        <p:nvSpPr>
          <p:cNvPr id="1374" name="Google Shape;1374;p137"/>
          <p:cNvSpPr/>
          <p:nvPr/>
        </p:nvSpPr>
        <p:spPr>
          <a:xfrm>
            <a:off x="8834681"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75" name="Google Shape;1375;p137"/>
          <p:cNvCxnSpPr/>
          <p:nvPr/>
        </p:nvCxnSpPr>
        <p:spPr>
          <a:xfrm>
            <a:off x="9187522"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76" name="Google Shape;1376;p137"/>
          <p:cNvCxnSpPr/>
          <p:nvPr/>
        </p:nvCxnSpPr>
        <p:spPr>
          <a:xfrm>
            <a:off x="9187522"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77" name="Google Shape;1377;p137"/>
          <p:cNvCxnSpPr/>
          <p:nvPr/>
        </p:nvCxnSpPr>
        <p:spPr>
          <a:xfrm>
            <a:off x="9187522"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78" name="Google Shape;1378;p137"/>
          <p:cNvCxnSpPr/>
          <p:nvPr/>
        </p:nvCxnSpPr>
        <p:spPr>
          <a:xfrm>
            <a:off x="9187522"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379" name="Google Shape;1379;p137"/>
          <p:cNvSpPr/>
          <p:nvPr/>
        </p:nvSpPr>
        <p:spPr>
          <a:xfrm>
            <a:off x="12563322"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80" name="Google Shape;1380;p137"/>
          <p:cNvCxnSpPr/>
          <p:nvPr/>
        </p:nvCxnSpPr>
        <p:spPr>
          <a:xfrm>
            <a:off x="12916163"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81" name="Google Shape;1381;p137"/>
          <p:cNvCxnSpPr/>
          <p:nvPr/>
        </p:nvCxnSpPr>
        <p:spPr>
          <a:xfrm>
            <a:off x="12916163"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82" name="Google Shape;1382;p137"/>
          <p:cNvCxnSpPr/>
          <p:nvPr/>
        </p:nvCxnSpPr>
        <p:spPr>
          <a:xfrm>
            <a:off x="12916163"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383" name="Google Shape;1383;p137"/>
          <p:cNvCxnSpPr/>
          <p:nvPr/>
        </p:nvCxnSpPr>
        <p:spPr>
          <a:xfrm>
            <a:off x="12916163"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384" name="Google Shape;1384;p137"/>
          <p:cNvSpPr txBox="1"/>
          <p:nvPr/>
        </p:nvSpPr>
        <p:spPr>
          <a:xfrm>
            <a:off x="1419555" y="7214743"/>
            <a:ext cx="287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a:solidFill>
                  <a:srgbClr val="173361"/>
                </a:solidFill>
                <a:latin typeface="Montserrat"/>
                <a:ea typeface="Montserrat"/>
                <a:cs typeface="Montserrat"/>
                <a:sym typeface="Montserrat"/>
              </a:rPr>
              <a:t>ksqlDB</a:t>
            </a:r>
            <a:endParaRPr b="1" sz="4200">
              <a:solidFill>
                <a:srgbClr val="173361"/>
              </a:solidFill>
              <a:latin typeface="Montserrat"/>
              <a:ea typeface="Montserrat"/>
              <a:cs typeface="Montserrat"/>
              <a:sym typeface="Montserrat"/>
            </a:endParaRPr>
          </a:p>
        </p:txBody>
      </p:sp>
      <p:grpSp>
        <p:nvGrpSpPr>
          <p:cNvPr id="1385" name="Google Shape;1385;p137"/>
          <p:cNvGrpSpPr/>
          <p:nvPr/>
        </p:nvGrpSpPr>
        <p:grpSpPr>
          <a:xfrm rot="5400000">
            <a:off x="4498749" y="7244600"/>
            <a:ext cx="1115276" cy="896650"/>
            <a:chOff x="14954399" y="2781338"/>
            <a:chExt cx="1115276" cy="896650"/>
          </a:xfrm>
        </p:grpSpPr>
        <p:sp>
          <p:nvSpPr>
            <p:cNvPr id="1386" name="Google Shape;1386;p137"/>
            <p:cNvSpPr/>
            <p:nvPr/>
          </p:nvSpPr>
          <p:spPr>
            <a:xfrm rot="5400000">
              <a:off x="15379699" y="2988011"/>
              <a:ext cx="896650" cy="483302"/>
            </a:xfrm>
            <a:prstGeom prst="flowChartExtract">
              <a:avLst/>
            </a:prstGeom>
            <a:solidFill>
              <a:srgbClr val="38CC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37"/>
            <p:cNvSpPr/>
            <p:nvPr/>
          </p:nvSpPr>
          <p:spPr>
            <a:xfrm rot="-5400000">
              <a:off x="14943865" y="2910351"/>
              <a:ext cx="659691" cy="638622"/>
            </a:xfrm>
            <a:prstGeom prst="flowChartProcess">
              <a:avLst/>
            </a:prstGeom>
            <a:gradFill>
              <a:gsLst>
                <a:gs pos="0">
                  <a:srgbClr val="FFFFFF">
                    <a:alpha val="0"/>
                  </a:srgbClr>
                </a:gs>
                <a:gs pos="100000">
                  <a:srgbClr val="38CCED"/>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8" name="Google Shape;1388;p137"/>
          <p:cNvSpPr/>
          <p:nvPr/>
        </p:nvSpPr>
        <p:spPr>
          <a:xfrm>
            <a:off x="6595212" y="6423938"/>
            <a:ext cx="9297300" cy="26142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lnSpc>
                <a:spcPct val="115000"/>
              </a:lnSpc>
              <a:spcBef>
                <a:spcPts val="0"/>
              </a:spcBef>
              <a:spcAft>
                <a:spcPts val="0"/>
              </a:spcAft>
              <a:buNone/>
            </a:pPr>
            <a:r>
              <a:rPr lang="en-US" sz="2400">
                <a:solidFill>
                  <a:srgbClr val="EB2225"/>
                </a:solidFill>
                <a:latin typeface="Source Code Pro"/>
                <a:ea typeface="Source Code Pro"/>
                <a:cs typeface="Source Code Pro"/>
                <a:sym typeface="Source Code Pro"/>
              </a:rPr>
              <a:t>CREATE STREAM</a:t>
            </a:r>
            <a:r>
              <a:rPr lang="en-US" sz="2400">
                <a:latin typeface="Source Code Pro"/>
                <a:ea typeface="Source Code Pro"/>
                <a:cs typeface="Source Code Pro"/>
                <a:sym typeface="Source Code Pro"/>
              </a:rPr>
              <a:t> RATINGS_WITH_CUSTOMER_DATA </a:t>
            </a:r>
            <a:r>
              <a:rPr lang="en-US" sz="2400">
                <a:solidFill>
                  <a:srgbClr val="EB2225"/>
                </a:solidFill>
                <a:latin typeface="Source Code Pro"/>
                <a:ea typeface="Source Code Pro"/>
                <a:cs typeface="Source Code Pro"/>
                <a:sym typeface="Source Code Pro"/>
              </a:rPr>
              <a:t>AS</a:t>
            </a:r>
            <a:endParaRPr sz="2400">
              <a:solidFill>
                <a:srgbClr val="EB2225"/>
              </a:solidFill>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US" sz="2400">
                <a:solidFill>
                  <a:srgbClr val="EB2225"/>
                </a:solidFill>
                <a:latin typeface="Source Code Pro"/>
                <a:ea typeface="Source Code Pro"/>
                <a:cs typeface="Source Code Pro"/>
                <a:sym typeface="Source Code Pro"/>
              </a:rPr>
              <a:t>SELECT</a:t>
            </a:r>
            <a:r>
              <a:rPr lang="en-US" sz="2400">
                <a:latin typeface="Source Code Pro"/>
                <a:ea typeface="Source Code Pro"/>
                <a:cs typeface="Source Code Pro"/>
                <a:sym typeface="Source Code Pro"/>
              </a:rPr>
              <a:t> R.*, C.*</a:t>
            </a:r>
            <a:endParaRPr sz="2400">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US" sz="2400">
                <a:latin typeface="Source Code Pro"/>
                <a:ea typeface="Source Code Pro"/>
                <a:cs typeface="Source Code Pro"/>
                <a:sym typeface="Source Code Pro"/>
              </a:rPr>
              <a:t>  </a:t>
            </a:r>
            <a:r>
              <a:rPr lang="en-US" sz="2400">
                <a:solidFill>
                  <a:srgbClr val="EB2225"/>
                </a:solidFill>
                <a:latin typeface="Source Code Pro"/>
                <a:ea typeface="Source Code Pro"/>
                <a:cs typeface="Source Code Pro"/>
                <a:sym typeface="Source Code Pro"/>
              </a:rPr>
              <a:t>FROM</a:t>
            </a:r>
            <a:r>
              <a:rPr lang="en-US" sz="2400">
                <a:latin typeface="Source Code Pro"/>
                <a:ea typeface="Source Code Pro"/>
                <a:cs typeface="Source Code Pro"/>
                <a:sym typeface="Source Code Pro"/>
              </a:rPr>
              <a:t> RATINGS C</a:t>
            </a:r>
            <a:endParaRPr sz="2400">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US" sz="2400">
                <a:latin typeface="Source Code Pro"/>
                <a:ea typeface="Source Code Pro"/>
                <a:cs typeface="Source Code Pro"/>
                <a:sym typeface="Source Code Pro"/>
              </a:rPr>
              <a:t>       </a:t>
            </a:r>
            <a:r>
              <a:rPr lang="en-US" sz="2400">
                <a:solidFill>
                  <a:srgbClr val="EB2225"/>
                </a:solidFill>
                <a:latin typeface="Source Code Pro"/>
                <a:ea typeface="Source Code Pro"/>
                <a:cs typeface="Source Code Pro"/>
                <a:sym typeface="Source Code Pro"/>
              </a:rPr>
              <a:t>INNER JOIN</a:t>
            </a:r>
            <a:r>
              <a:rPr lang="en-US" sz="2400">
                <a:latin typeface="Source Code Pro"/>
                <a:ea typeface="Source Code Pro"/>
                <a:cs typeface="Source Code Pro"/>
                <a:sym typeface="Source Code Pro"/>
              </a:rPr>
              <a:t> CUSTOMERS C</a:t>
            </a:r>
            <a:endParaRPr sz="2400">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US" sz="2400">
                <a:latin typeface="Source Code Pro"/>
                <a:ea typeface="Source Code Pro"/>
                <a:cs typeface="Source Code Pro"/>
                <a:sym typeface="Source Code Pro"/>
              </a:rPr>
              <a:t>       </a:t>
            </a:r>
            <a:r>
              <a:rPr lang="en-US" sz="2400">
                <a:solidFill>
                  <a:srgbClr val="EB2225"/>
                </a:solidFill>
                <a:latin typeface="Source Code Pro"/>
                <a:ea typeface="Source Code Pro"/>
                <a:cs typeface="Source Code Pro"/>
                <a:sym typeface="Source Code Pro"/>
              </a:rPr>
              <a:t>ON</a:t>
            </a:r>
            <a:r>
              <a:rPr lang="en-US" sz="2400">
                <a:latin typeface="Source Code Pro"/>
                <a:ea typeface="Source Code Pro"/>
                <a:cs typeface="Source Code Pro"/>
                <a:sym typeface="Source Code Pro"/>
              </a:rPr>
              <a:t> R.USER_ID </a:t>
            </a:r>
            <a:r>
              <a:rPr lang="en-US" sz="2400">
                <a:solidFill>
                  <a:srgbClr val="EB2225"/>
                </a:solidFill>
                <a:latin typeface="Source Code Pro"/>
                <a:ea typeface="Source Code Pro"/>
                <a:cs typeface="Source Code Pro"/>
                <a:sym typeface="Source Code Pro"/>
              </a:rPr>
              <a:t>=</a:t>
            </a:r>
            <a:r>
              <a:rPr lang="en-US" sz="2400">
                <a:latin typeface="Source Code Pro"/>
                <a:ea typeface="Source Code Pro"/>
                <a:cs typeface="Source Code Pro"/>
                <a:sym typeface="Source Code Pro"/>
              </a:rPr>
              <a:t> C.USER_ID;</a:t>
            </a:r>
            <a:endParaRPr sz="2200">
              <a:solidFill>
                <a:srgbClr val="173361"/>
              </a:solidFill>
              <a:latin typeface="Source Code Pro"/>
              <a:ea typeface="Source Code Pro"/>
              <a:cs typeface="Source Code Pro"/>
              <a:sym typeface="Source Code Pro"/>
            </a:endParaRPr>
          </a:p>
        </p:txBody>
      </p:sp>
      <p:sp>
        <p:nvSpPr>
          <p:cNvPr id="1389" name="Google Shape;1389;p137"/>
          <p:cNvSpPr txBox="1"/>
          <p:nvPr/>
        </p:nvSpPr>
        <p:spPr>
          <a:xfrm>
            <a:off x="1377375" y="3587675"/>
            <a:ext cx="29370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400">
                <a:solidFill>
                  <a:schemeClr val="dk1"/>
                </a:solidFill>
                <a:latin typeface="Montserrat SemiBold"/>
                <a:ea typeface="Montserrat SemiBold"/>
                <a:cs typeface="Montserrat SemiBold"/>
                <a:sym typeface="Montserrat SemiBold"/>
              </a:rPr>
              <a:t>RATINGS</a:t>
            </a:r>
            <a:endParaRPr sz="24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138"/>
          <p:cNvSpPr/>
          <p:nvPr/>
        </p:nvSpPr>
        <p:spPr>
          <a:xfrm>
            <a:off x="16866825" y="5014225"/>
            <a:ext cx="6602700" cy="26142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Clr>
                <a:srgbClr val="231F20"/>
              </a:buClr>
              <a:buSzPts val="2900"/>
              <a:buFont typeface="Arial"/>
              <a:buNone/>
            </a:pP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Clr>
                <a:srgbClr val="231F20"/>
              </a:buClr>
              <a:buSzPts val="2900"/>
              <a:buFont typeface="Arial"/>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"channel"</a:t>
            </a:r>
            <a:r>
              <a:rPr lang="en-US" sz="2600">
                <a:latin typeface="Inconsolata Medium"/>
                <a:ea typeface="Inconsolata Medium"/>
                <a:cs typeface="Inconsolata Medium"/>
                <a:sym typeface="Inconsolata Medium"/>
              </a:rPr>
              <a:t>: </a:t>
            </a:r>
            <a:r>
              <a:rPr lang="en-US" sz="2600">
                <a:solidFill>
                  <a:srgbClr val="D8365D"/>
                </a:solidFill>
                <a:latin typeface="Inconsolata Medium"/>
                <a:ea typeface="Inconsolata Medium"/>
                <a:cs typeface="Inconsolata Medium"/>
                <a:sym typeface="Inconsolata Medium"/>
              </a:rPr>
              <a:t>"web"</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Clr>
                <a:srgbClr val="231F20"/>
              </a:buClr>
              <a:buSzPts val="2900"/>
              <a:buFont typeface="Arial"/>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"stars"</a:t>
            </a:r>
            <a:r>
              <a:rPr lang="en-US" sz="2600">
                <a:latin typeface="Inconsolata Medium"/>
                <a:ea typeface="Inconsolata Medium"/>
                <a:cs typeface="Inconsolata Medium"/>
                <a:sym typeface="Inconsolata Medium"/>
              </a:rPr>
              <a:t>: </a:t>
            </a:r>
            <a:r>
              <a:rPr lang="en-US" sz="2600">
                <a:solidFill>
                  <a:srgbClr val="66CC69"/>
                </a:solidFill>
                <a:latin typeface="Inconsolata Medium"/>
                <a:ea typeface="Inconsolata Medium"/>
                <a:cs typeface="Inconsolata Medium"/>
                <a:sym typeface="Inconsolata Medium"/>
              </a:rPr>
              <a:t>1</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Clr>
                <a:srgbClr val="231F20"/>
              </a:buClr>
              <a:buSzPts val="2900"/>
              <a:buFont typeface="Arial"/>
              <a:buNone/>
            </a:pPr>
            <a:r>
              <a:rPr lang="en-US" sz="2600">
                <a:latin typeface="Inconsolata Medium"/>
                <a:ea typeface="Inconsolata Medium"/>
                <a:cs typeface="Inconsolata Medium"/>
                <a:sym typeface="Inconsolata Medium"/>
              </a:rPr>
              <a:t> </a:t>
            </a:r>
            <a:r>
              <a:rPr lang="en-US" sz="2600">
                <a:solidFill>
                  <a:srgbClr val="0074A2"/>
                </a:solidFill>
                <a:latin typeface="Inconsolata Medium"/>
                <a:ea typeface="Inconsolata Medium"/>
                <a:cs typeface="Inconsolata Medium"/>
                <a:sym typeface="Inconsolata Medium"/>
              </a:rPr>
              <a:t>"user_id"</a:t>
            </a:r>
            <a:r>
              <a:rPr lang="en-US" sz="2600">
                <a:latin typeface="Inconsolata Medium"/>
                <a:ea typeface="Inconsolata Medium"/>
                <a:cs typeface="Inconsolata Medium"/>
                <a:sym typeface="Inconsolata Medium"/>
              </a:rPr>
              <a:t>: </a:t>
            </a:r>
            <a:r>
              <a:rPr lang="en-US" sz="2600">
                <a:solidFill>
                  <a:srgbClr val="66CC69"/>
                </a:solidFill>
                <a:latin typeface="Inconsolata Medium"/>
                <a:ea typeface="Inconsolata Medium"/>
                <a:cs typeface="Inconsolata Medium"/>
                <a:sym typeface="Inconsolata Medium"/>
              </a:rPr>
              <a:t>3</a:t>
            </a:r>
            <a:r>
              <a:rPr lang="en-US" sz="2600">
                <a:latin typeface="Inconsolata Medium"/>
                <a:ea typeface="Inconsolata Medium"/>
                <a:cs typeface="Inconsolata Medium"/>
                <a:sym typeface="Inconsolata Medium"/>
              </a:rPr>
              <a:t>,</a:t>
            </a:r>
            <a:endParaRPr sz="2600">
              <a:latin typeface="Inconsolata Medium"/>
              <a:ea typeface="Inconsolata Medium"/>
              <a:cs typeface="Inconsolata Medium"/>
              <a:sym typeface="Inconsolata Medium"/>
            </a:endParaRPr>
          </a:p>
          <a:p>
            <a:pPr indent="0" lvl="0" marL="0" rtl="0" algn="l">
              <a:spcBef>
                <a:spcPts val="0"/>
              </a:spcBef>
              <a:spcAft>
                <a:spcPts val="0"/>
              </a:spcAft>
              <a:buClr>
                <a:srgbClr val="231F20"/>
              </a:buClr>
              <a:buSzPts val="2900"/>
              <a:buFont typeface="Arial"/>
              <a:buNone/>
            </a:pPr>
            <a:r>
              <a:rPr lang="en-US" sz="2600">
                <a:solidFill>
                  <a:srgbClr val="0074A2"/>
                </a:solidFill>
                <a:latin typeface="Inconsolata Medium"/>
                <a:ea typeface="Inconsolata Medium"/>
                <a:cs typeface="Inconsolata Medium"/>
                <a:sym typeface="Inconsolata Medium"/>
              </a:rPr>
              <a:t> "message"</a:t>
            </a:r>
            <a:r>
              <a:rPr lang="en-US" sz="2600">
                <a:latin typeface="Inconsolata Medium"/>
                <a:ea typeface="Inconsolata Medium"/>
                <a:cs typeface="Inconsolata Medium"/>
                <a:sym typeface="Inconsolata Medium"/>
              </a:rPr>
              <a:t>: </a:t>
            </a:r>
            <a:r>
              <a:rPr lang="en-US" sz="2600">
                <a:solidFill>
                  <a:srgbClr val="D8365D"/>
                </a:solidFill>
                <a:latin typeface="Inconsolata Medium"/>
                <a:ea typeface="Inconsolata Medium"/>
                <a:cs typeface="Inconsolata Medium"/>
                <a:sym typeface="Inconsolata Medium"/>
              </a:rPr>
              <a:t>"need more peanuts"</a:t>
            </a:r>
            <a:endParaRPr sz="2600">
              <a:solidFill>
                <a:srgbClr val="66CC69"/>
              </a:solidFill>
              <a:latin typeface="Inconsolata Medium"/>
              <a:ea typeface="Inconsolata Medium"/>
              <a:cs typeface="Inconsolata Medium"/>
              <a:sym typeface="Inconsolata Medium"/>
            </a:endParaRPr>
          </a:p>
          <a:p>
            <a:pPr indent="0" lvl="0" marL="0" rtl="0" algn="l">
              <a:spcBef>
                <a:spcPts val="0"/>
              </a:spcBef>
              <a:spcAft>
                <a:spcPts val="0"/>
              </a:spcAft>
              <a:buClr>
                <a:srgbClr val="231F20"/>
              </a:buClr>
              <a:buSzPts val="2900"/>
              <a:buFont typeface="Arial"/>
              <a:buNone/>
            </a:pPr>
            <a:r>
              <a:rPr lang="en-US" sz="2600">
                <a:latin typeface="Inconsolata Medium"/>
                <a:ea typeface="Inconsolata Medium"/>
                <a:cs typeface="Inconsolata Medium"/>
                <a:sym typeface="Inconsolata Medium"/>
              </a:rPr>
              <a:t>}</a:t>
            </a:r>
            <a:endParaRPr sz="2000">
              <a:solidFill>
                <a:srgbClr val="173361"/>
              </a:solidFill>
              <a:latin typeface="Source Code Pro"/>
              <a:ea typeface="Source Code Pro"/>
              <a:cs typeface="Source Code Pro"/>
              <a:sym typeface="Source Code Pro"/>
            </a:endParaRPr>
          </a:p>
        </p:txBody>
      </p:sp>
      <p:sp>
        <p:nvSpPr>
          <p:cNvPr id="1395" name="Google Shape;1395;p138"/>
          <p:cNvSpPr/>
          <p:nvPr/>
        </p:nvSpPr>
        <p:spPr>
          <a:xfrm>
            <a:off x="16362525" y="7780900"/>
            <a:ext cx="7107000" cy="41586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"user_id"</a:t>
            </a:r>
            <a:r>
              <a:rPr lang="en-US" sz="2600">
                <a:latin typeface="Source Code Pro"/>
                <a:ea typeface="Source Code Pro"/>
                <a:cs typeface="Source Code Pro"/>
                <a:sym typeface="Source Code Pro"/>
              </a:rPr>
              <a:t>: </a:t>
            </a:r>
            <a:r>
              <a:rPr lang="en-US" sz="2600">
                <a:solidFill>
                  <a:srgbClr val="66CC69"/>
                </a:solidFill>
                <a:latin typeface="Source Code Pro"/>
                <a:ea typeface="Source Code Pro"/>
                <a:cs typeface="Source Code Pro"/>
                <a:sym typeface="Source Code Pro"/>
              </a:rPr>
              <a:t>3</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"name"</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"Joanna Smith"</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"email"</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"j.smith@foo.com"</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solidFill>
                  <a:srgbClr val="0074A2"/>
                </a:solidFill>
                <a:latin typeface="Source Code Pro"/>
                <a:ea typeface="Source Code Pro"/>
                <a:cs typeface="Source Code Pro"/>
                <a:sym typeface="Source Code Pro"/>
              </a:rPr>
              <a:t> "vip_status"</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"platinum"</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"stars"</a:t>
            </a:r>
            <a:r>
              <a:rPr lang="en-US" sz="2600">
                <a:latin typeface="Source Code Pro"/>
                <a:ea typeface="Source Code Pro"/>
                <a:cs typeface="Source Code Pro"/>
                <a:sym typeface="Source Code Pro"/>
              </a:rPr>
              <a:t>: </a:t>
            </a:r>
            <a:r>
              <a:rPr lang="en-US" sz="2600">
                <a:solidFill>
                  <a:srgbClr val="66CC69"/>
                </a:solidFill>
                <a:latin typeface="Source Code Pro"/>
                <a:ea typeface="Source Code Pro"/>
                <a:cs typeface="Source Code Pro"/>
                <a:sym typeface="Source Code Pro"/>
              </a:rPr>
              <a:t>1</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"channel"</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"web"</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solidFill>
                  <a:srgbClr val="0074A2"/>
                </a:solidFill>
                <a:latin typeface="Source Code Pro"/>
                <a:ea typeface="Source Code Pro"/>
                <a:cs typeface="Source Code Pro"/>
                <a:sym typeface="Source Code Pro"/>
              </a:rPr>
              <a:t> "message"</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"need more peanuts"</a:t>
            </a:r>
            <a:endParaRPr sz="2600">
              <a:solidFill>
                <a:srgbClr val="66CC69"/>
              </a:solidFill>
              <a:latin typeface="Source Code Pro"/>
              <a:ea typeface="Source Code Pro"/>
              <a:cs typeface="Source Code Pro"/>
              <a:sym typeface="Source Code Pro"/>
            </a:endParaRPr>
          </a:p>
          <a:p>
            <a:pPr indent="0" lvl="0" marL="0" rtl="0" algn="l">
              <a:spcBef>
                <a:spcPts val="0"/>
              </a:spcBef>
              <a:spcAft>
                <a:spcPts val="0"/>
              </a:spcAft>
              <a:buNone/>
            </a:pPr>
            <a:r>
              <a:rPr lang="en-US" sz="2600">
                <a:latin typeface="Source Code Pro"/>
                <a:ea typeface="Source Code Pro"/>
                <a:cs typeface="Source Code Pro"/>
                <a:sym typeface="Source Code Pro"/>
              </a:rPr>
              <a:t>}</a:t>
            </a:r>
            <a:endParaRPr sz="2600">
              <a:solidFill>
                <a:srgbClr val="173361"/>
              </a:solidFill>
              <a:latin typeface="Source Code Pro"/>
              <a:ea typeface="Source Code Pro"/>
              <a:cs typeface="Source Code Pro"/>
              <a:sym typeface="Source Code Pro"/>
            </a:endParaRPr>
          </a:p>
        </p:txBody>
      </p:sp>
      <p:sp>
        <p:nvSpPr>
          <p:cNvPr id="1396" name="Google Shape;1396;p138"/>
          <p:cNvSpPr/>
          <p:nvPr/>
        </p:nvSpPr>
        <p:spPr>
          <a:xfrm>
            <a:off x="7300100" y="2081275"/>
            <a:ext cx="28194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CUSTOMERS</a:t>
            </a:r>
            <a:endParaRPr sz="2000">
              <a:solidFill>
                <a:schemeClr val="dk1"/>
              </a:solidFill>
              <a:latin typeface="Montserrat SemiBold"/>
              <a:ea typeface="Montserrat SemiBold"/>
              <a:cs typeface="Montserrat SemiBold"/>
              <a:sym typeface="Montserrat SemiBold"/>
            </a:endParaRPr>
          </a:p>
        </p:txBody>
      </p:sp>
      <p:sp>
        <p:nvSpPr>
          <p:cNvPr id="1397" name="Google Shape;1397;p138"/>
          <p:cNvSpPr/>
          <p:nvPr/>
        </p:nvSpPr>
        <p:spPr>
          <a:xfrm>
            <a:off x="16866825" y="2297650"/>
            <a:ext cx="6602700" cy="25641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"user_id"</a:t>
            </a:r>
            <a:r>
              <a:rPr lang="en-US" sz="2600">
                <a:latin typeface="Source Code Pro"/>
                <a:ea typeface="Source Code Pro"/>
                <a:cs typeface="Source Code Pro"/>
                <a:sym typeface="Source Code Pro"/>
              </a:rPr>
              <a:t>: </a:t>
            </a:r>
            <a:r>
              <a:rPr lang="en-US" sz="2600">
                <a:solidFill>
                  <a:srgbClr val="66CC69"/>
                </a:solidFill>
                <a:latin typeface="Source Code Pro"/>
                <a:ea typeface="Source Code Pro"/>
                <a:cs typeface="Source Code Pro"/>
                <a:sym typeface="Source Code Pro"/>
              </a:rPr>
              <a:t>3</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"name"</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"Joanna Smith"</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 </a:t>
            </a:r>
            <a:r>
              <a:rPr lang="en-US" sz="2600">
                <a:solidFill>
                  <a:srgbClr val="0074A2"/>
                </a:solidFill>
                <a:latin typeface="Source Code Pro"/>
                <a:ea typeface="Source Code Pro"/>
                <a:cs typeface="Source Code Pro"/>
                <a:sym typeface="Source Code Pro"/>
              </a:rPr>
              <a:t>"email"</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"j.smith@foo.com"</a:t>
            </a:r>
            <a:r>
              <a:rPr lang="en-US" sz="2600">
                <a:latin typeface="Source Code Pro"/>
                <a:ea typeface="Source Code Pro"/>
                <a:cs typeface="Source Code Pro"/>
                <a:sym typeface="Source Code Pro"/>
              </a:rPr>
              <a:t>,</a:t>
            </a:r>
            <a:endParaRPr sz="2600">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solidFill>
                  <a:srgbClr val="0074A2"/>
                </a:solidFill>
                <a:latin typeface="Source Code Pro"/>
                <a:ea typeface="Source Code Pro"/>
                <a:cs typeface="Source Code Pro"/>
                <a:sym typeface="Source Code Pro"/>
              </a:rPr>
              <a:t> "vip_status"</a:t>
            </a:r>
            <a:r>
              <a:rPr lang="en-US" sz="2600">
                <a:latin typeface="Source Code Pro"/>
                <a:ea typeface="Source Code Pro"/>
                <a:cs typeface="Source Code Pro"/>
                <a:sym typeface="Source Code Pro"/>
              </a:rPr>
              <a:t>: </a:t>
            </a:r>
            <a:r>
              <a:rPr lang="en-US" sz="2600">
                <a:solidFill>
                  <a:srgbClr val="D8365D"/>
                </a:solidFill>
                <a:latin typeface="Source Code Pro"/>
                <a:ea typeface="Source Code Pro"/>
                <a:cs typeface="Source Code Pro"/>
                <a:sym typeface="Source Code Pro"/>
              </a:rPr>
              <a:t>"platinum"</a:t>
            </a:r>
            <a:endParaRPr sz="2600">
              <a:solidFill>
                <a:srgbClr val="66CC69"/>
              </a:solidFill>
              <a:latin typeface="Source Code Pro"/>
              <a:ea typeface="Source Code Pro"/>
              <a:cs typeface="Source Code Pro"/>
              <a:sym typeface="Source Code Pro"/>
            </a:endParaRPr>
          </a:p>
          <a:p>
            <a:pPr indent="0" lvl="0" marL="0" rtl="0" algn="l">
              <a:spcBef>
                <a:spcPts val="0"/>
              </a:spcBef>
              <a:spcAft>
                <a:spcPts val="0"/>
              </a:spcAft>
              <a:buClr>
                <a:srgbClr val="231F20"/>
              </a:buClr>
              <a:buSzPts val="2900"/>
              <a:buFont typeface="Arial"/>
              <a:buNone/>
            </a:pPr>
            <a:r>
              <a:rPr lang="en-US" sz="2600">
                <a:latin typeface="Source Code Pro"/>
                <a:ea typeface="Source Code Pro"/>
                <a:cs typeface="Source Code Pro"/>
                <a:sym typeface="Source Code Pro"/>
              </a:rPr>
              <a:t>}</a:t>
            </a:r>
            <a:endParaRPr sz="2600">
              <a:solidFill>
                <a:srgbClr val="173361"/>
              </a:solidFill>
              <a:latin typeface="Source Code Pro"/>
              <a:ea typeface="Source Code Pro"/>
              <a:cs typeface="Source Code Pro"/>
              <a:sym typeface="Source Code Pro"/>
            </a:endParaRPr>
          </a:p>
        </p:txBody>
      </p:sp>
      <p:sp>
        <p:nvSpPr>
          <p:cNvPr id="1398" name="Google Shape;1398;p138"/>
          <p:cNvSpPr/>
          <p:nvPr/>
        </p:nvSpPr>
        <p:spPr>
          <a:xfrm>
            <a:off x="1377401"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399" name="Google Shape;1399;p138"/>
          <p:cNvCxnSpPr/>
          <p:nvPr/>
        </p:nvCxnSpPr>
        <p:spPr>
          <a:xfrm>
            <a:off x="1730242"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00" name="Google Shape;1400;p138"/>
          <p:cNvCxnSpPr/>
          <p:nvPr/>
        </p:nvCxnSpPr>
        <p:spPr>
          <a:xfrm>
            <a:off x="1730242"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01" name="Google Shape;1401;p138"/>
          <p:cNvCxnSpPr/>
          <p:nvPr/>
        </p:nvCxnSpPr>
        <p:spPr>
          <a:xfrm>
            <a:off x="1730242"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02" name="Google Shape;1402;p138"/>
          <p:cNvCxnSpPr/>
          <p:nvPr/>
        </p:nvCxnSpPr>
        <p:spPr>
          <a:xfrm>
            <a:off x="1730242"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403" name="Google Shape;1403;p138"/>
          <p:cNvSpPr/>
          <p:nvPr/>
        </p:nvSpPr>
        <p:spPr>
          <a:xfrm>
            <a:off x="5106041" y="4241338"/>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404" name="Google Shape;1404;p138"/>
          <p:cNvCxnSpPr/>
          <p:nvPr/>
        </p:nvCxnSpPr>
        <p:spPr>
          <a:xfrm>
            <a:off x="5458882" y="446052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05" name="Google Shape;1405;p138"/>
          <p:cNvCxnSpPr/>
          <p:nvPr/>
        </p:nvCxnSpPr>
        <p:spPr>
          <a:xfrm>
            <a:off x="5458882" y="466041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06" name="Google Shape;1406;p138"/>
          <p:cNvCxnSpPr/>
          <p:nvPr/>
        </p:nvCxnSpPr>
        <p:spPr>
          <a:xfrm>
            <a:off x="5458882" y="4861814"/>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07" name="Google Shape;1407;p138"/>
          <p:cNvCxnSpPr/>
          <p:nvPr/>
        </p:nvCxnSpPr>
        <p:spPr>
          <a:xfrm>
            <a:off x="5458882" y="5074125"/>
            <a:ext cx="2640000" cy="0"/>
          </a:xfrm>
          <a:prstGeom prst="straightConnector1">
            <a:avLst/>
          </a:prstGeom>
          <a:noFill/>
          <a:ln cap="flat" cmpd="sng" w="38100">
            <a:solidFill>
              <a:srgbClr val="173361"/>
            </a:solidFill>
            <a:prstDash val="solid"/>
            <a:round/>
            <a:headEnd len="med" w="med" type="none"/>
            <a:tailEnd len="med" w="med" type="none"/>
          </a:ln>
        </p:spPr>
      </p:cxnSp>
      <p:sp>
        <p:nvSpPr>
          <p:cNvPr id="1408" name="Google Shape;1408;p138"/>
          <p:cNvSpPr/>
          <p:nvPr/>
        </p:nvSpPr>
        <p:spPr>
          <a:xfrm>
            <a:off x="8834681"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409" name="Google Shape;1409;p138"/>
          <p:cNvCxnSpPr/>
          <p:nvPr/>
        </p:nvCxnSpPr>
        <p:spPr>
          <a:xfrm>
            <a:off x="9187522"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10" name="Google Shape;1410;p138"/>
          <p:cNvCxnSpPr/>
          <p:nvPr/>
        </p:nvCxnSpPr>
        <p:spPr>
          <a:xfrm>
            <a:off x="9187522"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11" name="Google Shape;1411;p138"/>
          <p:cNvCxnSpPr/>
          <p:nvPr/>
        </p:nvCxnSpPr>
        <p:spPr>
          <a:xfrm>
            <a:off x="9187522"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12" name="Google Shape;1412;p138"/>
          <p:cNvCxnSpPr/>
          <p:nvPr/>
        </p:nvCxnSpPr>
        <p:spPr>
          <a:xfrm>
            <a:off x="9187522"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413" name="Google Shape;1413;p138"/>
          <p:cNvSpPr/>
          <p:nvPr/>
        </p:nvSpPr>
        <p:spPr>
          <a:xfrm>
            <a:off x="12563322" y="4241315"/>
            <a:ext cx="3394800" cy="10521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414" name="Google Shape;1414;p138"/>
          <p:cNvCxnSpPr/>
          <p:nvPr/>
        </p:nvCxnSpPr>
        <p:spPr>
          <a:xfrm>
            <a:off x="12916163" y="446050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15" name="Google Shape;1415;p138"/>
          <p:cNvCxnSpPr/>
          <p:nvPr/>
        </p:nvCxnSpPr>
        <p:spPr>
          <a:xfrm>
            <a:off x="12916163" y="46603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16" name="Google Shape;1416;p138"/>
          <p:cNvCxnSpPr/>
          <p:nvPr/>
        </p:nvCxnSpPr>
        <p:spPr>
          <a:xfrm>
            <a:off x="12916163" y="4861791"/>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17" name="Google Shape;1417;p138"/>
          <p:cNvCxnSpPr/>
          <p:nvPr/>
        </p:nvCxnSpPr>
        <p:spPr>
          <a:xfrm>
            <a:off x="12916163" y="5074102"/>
            <a:ext cx="2640000" cy="0"/>
          </a:xfrm>
          <a:prstGeom prst="straightConnector1">
            <a:avLst/>
          </a:prstGeom>
          <a:noFill/>
          <a:ln cap="flat" cmpd="sng" w="38100">
            <a:solidFill>
              <a:srgbClr val="173361"/>
            </a:solidFill>
            <a:prstDash val="solid"/>
            <a:round/>
            <a:headEnd len="med" w="med" type="none"/>
            <a:tailEnd len="med" w="med" type="none"/>
          </a:ln>
        </p:spPr>
      </p:cxnSp>
      <p:sp>
        <p:nvSpPr>
          <p:cNvPr id="1418" name="Google Shape;1418;p138"/>
          <p:cNvSpPr/>
          <p:nvPr/>
        </p:nvSpPr>
        <p:spPr>
          <a:xfrm>
            <a:off x="1377375" y="10168625"/>
            <a:ext cx="3394800" cy="17709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419" name="Google Shape;1419;p138"/>
          <p:cNvCxnSpPr/>
          <p:nvPr/>
        </p:nvCxnSpPr>
        <p:spPr>
          <a:xfrm>
            <a:off x="1730217" y="1042327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20" name="Google Shape;1420;p138"/>
          <p:cNvCxnSpPr/>
          <p:nvPr/>
        </p:nvCxnSpPr>
        <p:spPr>
          <a:xfrm>
            <a:off x="1730217" y="1062316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21" name="Google Shape;1421;p138"/>
          <p:cNvCxnSpPr/>
          <p:nvPr/>
        </p:nvCxnSpPr>
        <p:spPr>
          <a:xfrm>
            <a:off x="1730217" y="1082456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22" name="Google Shape;1422;p138"/>
          <p:cNvCxnSpPr/>
          <p:nvPr/>
        </p:nvCxnSpPr>
        <p:spPr>
          <a:xfrm>
            <a:off x="1730217" y="11036877"/>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23" name="Google Shape;1423;p138"/>
          <p:cNvCxnSpPr/>
          <p:nvPr/>
        </p:nvCxnSpPr>
        <p:spPr>
          <a:xfrm>
            <a:off x="1730217" y="11249201"/>
            <a:ext cx="2640000" cy="0"/>
          </a:xfrm>
          <a:prstGeom prst="straightConnector1">
            <a:avLst/>
          </a:prstGeom>
          <a:noFill/>
          <a:ln cap="flat" cmpd="sng" w="38100">
            <a:solidFill>
              <a:schemeClr val="lt1"/>
            </a:solidFill>
            <a:prstDash val="solid"/>
            <a:round/>
            <a:headEnd len="med" w="med" type="none"/>
            <a:tailEnd len="med" w="med" type="none"/>
          </a:ln>
        </p:spPr>
      </p:cxnSp>
      <p:cxnSp>
        <p:nvCxnSpPr>
          <p:cNvPr id="1424" name="Google Shape;1424;p138"/>
          <p:cNvCxnSpPr/>
          <p:nvPr/>
        </p:nvCxnSpPr>
        <p:spPr>
          <a:xfrm>
            <a:off x="1730217" y="11449091"/>
            <a:ext cx="2640000" cy="0"/>
          </a:xfrm>
          <a:prstGeom prst="straightConnector1">
            <a:avLst/>
          </a:prstGeom>
          <a:noFill/>
          <a:ln cap="flat" cmpd="sng" w="38100">
            <a:solidFill>
              <a:schemeClr val="lt1"/>
            </a:solidFill>
            <a:prstDash val="solid"/>
            <a:round/>
            <a:headEnd len="med" w="med" type="none"/>
            <a:tailEnd len="med" w="med" type="none"/>
          </a:ln>
        </p:spPr>
      </p:cxnSp>
      <p:sp>
        <p:nvSpPr>
          <p:cNvPr id="1425" name="Google Shape;1425;p138"/>
          <p:cNvSpPr/>
          <p:nvPr/>
        </p:nvSpPr>
        <p:spPr>
          <a:xfrm>
            <a:off x="5106050" y="10168623"/>
            <a:ext cx="3394800" cy="17709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426" name="Google Shape;1426;p138"/>
          <p:cNvCxnSpPr/>
          <p:nvPr/>
        </p:nvCxnSpPr>
        <p:spPr>
          <a:xfrm>
            <a:off x="5458892" y="1042327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27" name="Google Shape;1427;p138"/>
          <p:cNvCxnSpPr/>
          <p:nvPr/>
        </p:nvCxnSpPr>
        <p:spPr>
          <a:xfrm>
            <a:off x="5458892" y="1062316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28" name="Google Shape;1428;p138"/>
          <p:cNvCxnSpPr/>
          <p:nvPr/>
        </p:nvCxnSpPr>
        <p:spPr>
          <a:xfrm>
            <a:off x="5458892" y="1082456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29" name="Google Shape;1429;p138"/>
          <p:cNvCxnSpPr/>
          <p:nvPr/>
        </p:nvCxnSpPr>
        <p:spPr>
          <a:xfrm>
            <a:off x="5458892" y="11036877"/>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30" name="Google Shape;1430;p138"/>
          <p:cNvCxnSpPr/>
          <p:nvPr/>
        </p:nvCxnSpPr>
        <p:spPr>
          <a:xfrm>
            <a:off x="5458892" y="11249201"/>
            <a:ext cx="2640000" cy="0"/>
          </a:xfrm>
          <a:prstGeom prst="straightConnector1">
            <a:avLst/>
          </a:prstGeom>
          <a:noFill/>
          <a:ln cap="flat" cmpd="sng" w="38100">
            <a:solidFill>
              <a:schemeClr val="lt1"/>
            </a:solidFill>
            <a:prstDash val="solid"/>
            <a:round/>
            <a:headEnd len="med" w="med" type="none"/>
            <a:tailEnd len="med" w="med" type="none"/>
          </a:ln>
        </p:spPr>
      </p:cxnSp>
      <p:cxnSp>
        <p:nvCxnSpPr>
          <p:cNvPr id="1431" name="Google Shape;1431;p138"/>
          <p:cNvCxnSpPr/>
          <p:nvPr/>
        </p:nvCxnSpPr>
        <p:spPr>
          <a:xfrm>
            <a:off x="5458892" y="11449091"/>
            <a:ext cx="2640000" cy="0"/>
          </a:xfrm>
          <a:prstGeom prst="straightConnector1">
            <a:avLst/>
          </a:prstGeom>
          <a:noFill/>
          <a:ln cap="flat" cmpd="sng" w="38100">
            <a:solidFill>
              <a:schemeClr val="lt1"/>
            </a:solidFill>
            <a:prstDash val="solid"/>
            <a:round/>
            <a:headEnd len="med" w="med" type="none"/>
            <a:tailEnd len="med" w="med" type="none"/>
          </a:ln>
        </p:spPr>
      </p:cxnSp>
      <p:sp>
        <p:nvSpPr>
          <p:cNvPr id="1432" name="Google Shape;1432;p138"/>
          <p:cNvSpPr/>
          <p:nvPr/>
        </p:nvSpPr>
        <p:spPr>
          <a:xfrm>
            <a:off x="8801950" y="10168624"/>
            <a:ext cx="3394800" cy="17709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433" name="Google Shape;1433;p138"/>
          <p:cNvCxnSpPr/>
          <p:nvPr/>
        </p:nvCxnSpPr>
        <p:spPr>
          <a:xfrm>
            <a:off x="9154792" y="1042327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34" name="Google Shape;1434;p138"/>
          <p:cNvCxnSpPr/>
          <p:nvPr/>
        </p:nvCxnSpPr>
        <p:spPr>
          <a:xfrm>
            <a:off x="9154792" y="1062316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35" name="Google Shape;1435;p138"/>
          <p:cNvCxnSpPr/>
          <p:nvPr/>
        </p:nvCxnSpPr>
        <p:spPr>
          <a:xfrm>
            <a:off x="9154792" y="1082456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36" name="Google Shape;1436;p138"/>
          <p:cNvCxnSpPr/>
          <p:nvPr/>
        </p:nvCxnSpPr>
        <p:spPr>
          <a:xfrm>
            <a:off x="9154792" y="11036877"/>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37" name="Google Shape;1437;p138"/>
          <p:cNvCxnSpPr/>
          <p:nvPr/>
        </p:nvCxnSpPr>
        <p:spPr>
          <a:xfrm>
            <a:off x="9154792" y="11249201"/>
            <a:ext cx="2640000" cy="0"/>
          </a:xfrm>
          <a:prstGeom prst="straightConnector1">
            <a:avLst/>
          </a:prstGeom>
          <a:noFill/>
          <a:ln cap="flat" cmpd="sng" w="38100">
            <a:solidFill>
              <a:schemeClr val="lt1"/>
            </a:solidFill>
            <a:prstDash val="solid"/>
            <a:round/>
            <a:headEnd len="med" w="med" type="none"/>
            <a:tailEnd len="med" w="med" type="none"/>
          </a:ln>
        </p:spPr>
      </p:cxnSp>
      <p:cxnSp>
        <p:nvCxnSpPr>
          <p:cNvPr id="1438" name="Google Shape;1438;p138"/>
          <p:cNvCxnSpPr/>
          <p:nvPr/>
        </p:nvCxnSpPr>
        <p:spPr>
          <a:xfrm>
            <a:off x="9154792" y="11449091"/>
            <a:ext cx="2640000" cy="0"/>
          </a:xfrm>
          <a:prstGeom prst="straightConnector1">
            <a:avLst/>
          </a:prstGeom>
          <a:noFill/>
          <a:ln cap="flat" cmpd="sng" w="38100">
            <a:solidFill>
              <a:schemeClr val="lt1"/>
            </a:solidFill>
            <a:prstDash val="solid"/>
            <a:round/>
            <a:headEnd len="med" w="med" type="none"/>
            <a:tailEnd len="med" w="med" type="none"/>
          </a:ln>
        </p:spPr>
      </p:cxnSp>
      <p:sp>
        <p:nvSpPr>
          <p:cNvPr id="1439" name="Google Shape;1439;p138"/>
          <p:cNvSpPr/>
          <p:nvPr/>
        </p:nvSpPr>
        <p:spPr>
          <a:xfrm>
            <a:off x="12497875" y="10168623"/>
            <a:ext cx="3394800" cy="17709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2600">
              <a:solidFill>
                <a:srgbClr val="FFFFFF"/>
              </a:solidFill>
              <a:latin typeface="Montserrat SemiBold"/>
              <a:ea typeface="Montserrat SemiBold"/>
              <a:cs typeface="Montserrat SemiBold"/>
              <a:sym typeface="Montserrat SemiBold"/>
            </a:endParaRPr>
          </a:p>
        </p:txBody>
      </p:sp>
      <p:cxnSp>
        <p:nvCxnSpPr>
          <p:cNvPr id="1440" name="Google Shape;1440;p138"/>
          <p:cNvCxnSpPr/>
          <p:nvPr/>
        </p:nvCxnSpPr>
        <p:spPr>
          <a:xfrm>
            <a:off x="12850717" y="1042327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41" name="Google Shape;1441;p138"/>
          <p:cNvCxnSpPr/>
          <p:nvPr/>
        </p:nvCxnSpPr>
        <p:spPr>
          <a:xfrm>
            <a:off x="12850717" y="1062316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42" name="Google Shape;1442;p138"/>
          <p:cNvCxnSpPr/>
          <p:nvPr/>
        </p:nvCxnSpPr>
        <p:spPr>
          <a:xfrm>
            <a:off x="12850717" y="10824566"/>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43" name="Google Shape;1443;p138"/>
          <p:cNvCxnSpPr/>
          <p:nvPr/>
        </p:nvCxnSpPr>
        <p:spPr>
          <a:xfrm>
            <a:off x="12850717" y="11036877"/>
            <a:ext cx="2640000" cy="0"/>
          </a:xfrm>
          <a:prstGeom prst="straightConnector1">
            <a:avLst/>
          </a:prstGeom>
          <a:noFill/>
          <a:ln cap="flat" cmpd="sng" w="38100">
            <a:solidFill>
              <a:srgbClr val="173361"/>
            </a:solidFill>
            <a:prstDash val="solid"/>
            <a:round/>
            <a:headEnd len="med" w="med" type="none"/>
            <a:tailEnd len="med" w="med" type="none"/>
          </a:ln>
        </p:spPr>
      </p:cxnSp>
      <p:cxnSp>
        <p:nvCxnSpPr>
          <p:cNvPr id="1444" name="Google Shape;1444;p138"/>
          <p:cNvCxnSpPr/>
          <p:nvPr/>
        </p:nvCxnSpPr>
        <p:spPr>
          <a:xfrm>
            <a:off x="12850717" y="11249201"/>
            <a:ext cx="2640000" cy="0"/>
          </a:xfrm>
          <a:prstGeom prst="straightConnector1">
            <a:avLst/>
          </a:prstGeom>
          <a:noFill/>
          <a:ln cap="flat" cmpd="sng" w="38100">
            <a:solidFill>
              <a:schemeClr val="lt1"/>
            </a:solidFill>
            <a:prstDash val="solid"/>
            <a:round/>
            <a:headEnd len="med" w="med" type="none"/>
            <a:tailEnd len="med" w="med" type="none"/>
          </a:ln>
        </p:spPr>
      </p:cxnSp>
      <p:cxnSp>
        <p:nvCxnSpPr>
          <p:cNvPr id="1445" name="Google Shape;1445;p138"/>
          <p:cNvCxnSpPr/>
          <p:nvPr/>
        </p:nvCxnSpPr>
        <p:spPr>
          <a:xfrm>
            <a:off x="12850717" y="11449091"/>
            <a:ext cx="2640000" cy="0"/>
          </a:xfrm>
          <a:prstGeom prst="straightConnector1">
            <a:avLst/>
          </a:prstGeom>
          <a:noFill/>
          <a:ln cap="flat" cmpd="sng" w="38100">
            <a:solidFill>
              <a:schemeClr val="lt1"/>
            </a:solidFill>
            <a:prstDash val="solid"/>
            <a:round/>
            <a:headEnd len="med" w="med" type="none"/>
            <a:tailEnd len="med" w="med" type="none"/>
          </a:ln>
        </p:spPr>
      </p:cxnSp>
      <p:sp>
        <p:nvSpPr>
          <p:cNvPr id="1446" name="Google Shape;1446;p138"/>
          <p:cNvSpPr txBox="1"/>
          <p:nvPr/>
        </p:nvSpPr>
        <p:spPr>
          <a:xfrm>
            <a:off x="1419555" y="7214743"/>
            <a:ext cx="287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a:solidFill>
                  <a:srgbClr val="173361"/>
                </a:solidFill>
                <a:latin typeface="Montserrat"/>
                <a:ea typeface="Montserrat"/>
                <a:cs typeface="Montserrat"/>
                <a:sym typeface="Montserrat"/>
              </a:rPr>
              <a:t>ksqlDB</a:t>
            </a:r>
            <a:endParaRPr b="1" sz="4200">
              <a:solidFill>
                <a:srgbClr val="173361"/>
              </a:solidFill>
              <a:latin typeface="Montserrat"/>
              <a:ea typeface="Montserrat"/>
              <a:cs typeface="Montserrat"/>
              <a:sym typeface="Montserrat"/>
            </a:endParaRPr>
          </a:p>
        </p:txBody>
      </p:sp>
      <p:grpSp>
        <p:nvGrpSpPr>
          <p:cNvPr id="1447" name="Google Shape;1447;p138"/>
          <p:cNvGrpSpPr/>
          <p:nvPr/>
        </p:nvGrpSpPr>
        <p:grpSpPr>
          <a:xfrm rot="5400000">
            <a:off x="4498749" y="7244600"/>
            <a:ext cx="1115276" cy="896650"/>
            <a:chOff x="14954399" y="2781338"/>
            <a:chExt cx="1115276" cy="896650"/>
          </a:xfrm>
        </p:grpSpPr>
        <p:sp>
          <p:nvSpPr>
            <p:cNvPr id="1448" name="Google Shape;1448;p138"/>
            <p:cNvSpPr/>
            <p:nvPr/>
          </p:nvSpPr>
          <p:spPr>
            <a:xfrm rot="5400000">
              <a:off x="15379699" y="2988011"/>
              <a:ext cx="896650" cy="483302"/>
            </a:xfrm>
            <a:prstGeom prst="flowChartExtract">
              <a:avLst/>
            </a:prstGeom>
            <a:solidFill>
              <a:srgbClr val="38CC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38"/>
            <p:cNvSpPr/>
            <p:nvPr/>
          </p:nvSpPr>
          <p:spPr>
            <a:xfrm rot="-5400000">
              <a:off x="14943865" y="2910351"/>
              <a:ext cx="659691" cy="638622"/>
            </a:xfrm>
            <a:prstGeom prst="flowChartProcess">
              <a:avLst/>
            </a:prstGeom>
            <a:gradFill>
              <a:gsLst>
                <a:gs pos="0">
                  <a:srgbClr val="FFFFFF">
                    <a:alpha val="0"/>
                  </a:srgbClr>
                </a:gs>
                <a:gs pos="100000">
                  <a:srgbClr val="38CCED"/>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0" name="Google Shape;1450;p138"/>
          <p:cNvSpPr/>
          <p:nvPr/>
        </p:nvSpPr>
        <p:spPr>
          <a:xfrm>
            <a:off x="6595212" y="6423938"/>
            <a:ext cx="9297300" cy="2614200"/>
          </a:xfrm>
          <a:prstGeom prst="roundRect">
            <a:avLst>
              <a:gd fmla="val 4202" name="adj"/>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lnSpc>
                <a:spcPct val="115000"/>
              </a:lnSpc>
              <a:spcBef>
                <a:spcPts val="0"/>
              </a:spcBef>
              <a:spcAft>
                <a:spcPts val="0"/>
              </a:spcAft>
              <a:buNone/>
            </a:pPr>
            <a:r>
              <a:rPr lang="en-US" sz="2400">
                <a:solidFill>
                  <a:srgbClr val="EB2225"/>
                </a:solidFill>
                <a:latin typeface="Source Code Pro"/>
                <a:ea typeface="Source Code Pro"/>
                <a:cs typeface="Source Code Pro"/>
                <a:sym typeface="Source Code Pro"/>
              </a:rPr>
              <a:t>CREATE STREAM</a:t>
            </a:r>
            <a:r>
              <a:rPr lang="en-US" sz="2400">
                <a:latin typeface="Source Code Pro"/>
                <a:ea typeface="Source Code Pro"/>
                <a:cs typeface="Source Code Pro"/>
                <a:sym typeface="Source Code Pro"/>
              </a:rPr>
              <a:t> RATINGS_WITH_CUSTOMER_DATA </a:t>
            </a:r>
            <a:r>
              <a:rPr lang="en-US" sz="2400">
                <a:solidFill>
                  <a:srgbClr val="EB2225"/>
                </a:solidFill>
                <a:latin typeface="Source Code Pro"/>
                <a:ea typeface="Source Code Pro"/>
                <a:cs typeface="Source Code Pro"/>
                <a:sym typeface="Source Code Pro"/>
              </a:rPr>
              <a:t>AS</a:t>
            </a:r>
            <a:endParaRPr sz="2400">
              <a:solidFill>
                <a:srgbClr val="EB2225"/>
              </a:solidFill>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US" sz="2400">
                <a:solidFill>
                  <a:srgbClr val="EB2225"/>
                </a:solidFill>
                <a:latin typeface="Source Code Pro"/>
                <a:ea typeface="Source Code Pro"/>
                <a:cs typeface="Source Code Pro"/>
                <a:sym typeface="Source Code Pro"/>
              </a:rPr>
              <a:t>SELECT</a:t>
            </a:r>
            <a:r>
              <a:rPr lang="en-US" sz="2400">
                <a:latin typeface="Source Code Pro"/>
                <a:ea typeface="Source Code Pro"/>
                <a:cs typeface="Source Code Pro"/>
                <a:sym typeface="Source Code Pro"/>
              </a:rPr>
              <a:t> R.*, C.*</a:t>
            </a:r>
            <a:endParaRPr sz="2400">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US" sz="2400">
                <a:latin typeface="Source Code Pro"/>
                <a:ea typeface="Source Code Pro"/>
                <a:cs typeface="Source Code Pro"/>
                <a:sym typeface="Source Code Pro"/>
              </a:rPr>
              <a:t>  </a:t>
            </a:r>
            <a:r>
              <a:rPr lang="en-US" sz="2400">
                <a:solidFill>
                  <a:srgbClr val="EB2225"/>
                </a:solidFill>
                <a:latin typeface="Source Code Pro"/>
                <a:ea typeface="Source Code Pro"/>
                <a:cs typeface="Source Code Pro"/>
                <a:sym typeface="Source Code Pro"/>
              </a:rPr>
              <a:t>FROM</a:t>
            </a:r>
            <a:r>
              <a:rPr lang="en-US" sz="2400">
                <a:latin typeface="Source Code Pro"/>
                <a:ea typeface="Source Code Pro"/>
                <a:cs typeface="Source Code Pro"/>
                <a:sym typeface="Source Code Pro"/>
              </a:rPr>
              <a:t> RATINGS C</a:t>
            </a:r>
            <a:endParaRPr sz="2400">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US" sz="2400">
                <a:latin typeface="Source Code Pro"/>
                <a:ea typeface="Source Code Pro"/>
                <a:cs typeface="Source Code Pro"/>
                <a:sym typeface="Source Code Pro"/>
              </a:rPr>
              <a:t>       </a:t>
            </a:r>
            <a:r>
              <a:rPr lang="en-US" sz="2400">
                <a:solidFill>
                  <a:srgbClr val="EB2225"/>
                </a:solidFill>
                <a:latin typeface="Source Code Pro"/>
                <a:ea typeface="Source Code Pro"/>
                <a:cs typeface="Source Code Pro"/>
                <a:sym typeface="Source Code Pro"/>
              </a:rPr>
              <a:t>INNER JOIN</a:t>
            </a:r>
            <a:r>
              <a:rPr lang="en-US" sz="2400">
                <a:latin typeface="Source Code Pro"/>
                <a:ea typeface="Source Code Pro"/>
                <a:cs typeface="Source Code Pro"/>
                <a:sym typeface="Source Code Pro"/>
              </a:rPr>
              <a:t> CUSTOMERS C</a:t>
            </a:r>
            <a:endParaRPr sz="2400">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US" sz="2400">
                <a:latin typeface="Source Code Pro"/>
                <a:ea typeface="Source Code Pro"/>
                <a:cs typeface="Source Code Pro"/>
                <a:sym typeface="Source Code Pro"/>
              </a:rPr>
              <a:t>       </a:t>
            </a:r>
            <a:r>
              <a:rPr lang="en-US" sz="2400">
                <a:solidFill>
                  <a:srgbClr val="EB2225"/>
                </a:solidFill>
                <a:latin typeface="Source Code Pro"/>
                <a:ea typeface="Source Code Pro"/>
                <a:cs typeface="Source Code Pro"/>
                <a:sym typeface="Source Code Pro"/>
              </a:rPr>
              <a:t>ON</a:t>
            </a:r>
            <a:r>
              <a:rPr lang="en-US" sz="2400">
                <a:latin typeface="Source Code Pro"/>
                <a:ea typeface="Source Code Pro"/>
                <a:cs typeface="Source Code Pro"/>
                <a:sym typeface="Source Code Pro"/>
              </a:rPr>
              <a:t> R.USER_ID </a:t>
            </a:r>
            <a:r>
              <a:rPr lang="en-US" sz="2400">
                <a:solidFill>
                  <a:srgbClr val="EB2225"/>
                </a:solidFill>
                <a:latin typeface="Source Code Pro"/>
                <a:ea typeface="Source Code Pro"/>
                <a:cs typeface="Source Code Pro"/>
                <a:sym typeface="Source Code Pro"/>
              </a:rPr>
              <a:t>=</a:t>
            </a:r>
            <a:r>
              <a:rPr lang="en-US" sz="2400">
                <a:latin typeface="Source Code Pro"/>
                <a:ea typeface="Source Code Pro"/>
                <a:cs typeface="Source Code Pro"/>
                <a:sym typeface="Source Code Pro"/>
              </a:rPr>
              <a:t> C.USER_ID;</a:t>
            </a:r>
            <a:endParaRPr sz="2200">
              <a:solidFill>
                <a:srgbClr val="173361"/>
              </a:solidFill>
              <a:latin typeface="Source Code Pro"/>
              <a:ea typeface="Source Code Pro"/>
              <a:cs typeface="Source Code Pro"/>
              <a:sym typeface="Source Code Pro"/>
            </a:endParaRPr>
          </a:p>
        </p:txBody>
      </p:sp>
      <p:cxnSp>
        <p:nvCxnSpPr>
          <p:cNvPr id="1451" name="Google Shape;1451;p138"/>
          <p:cNvCxnSpPr/>
          <p:nvPr/>
        </p:nvCxnSpPr>
        <p:spPr>
          <a:xfrm>
            <a:off x="1730217" y="11703766"/>
            <a:ext cx="2640000" cy="0"/>
          </a:xfrm>
          <a:prstGeom prst="straightConnector1">
            <a:avLst/>
          </a:prstGeom>
          <a:noFill/>
          <a:ln cap="flat" cmpd="sng" w="38100">
            <a:solidFill>
              <a:schemeClr val="lt1"/>
            </a:solidFill>
            <a:prstDash val="solid"/>
            <a:round/>
            <a:headEnd len="med" w="med" type="none"/>
            <a:tailEnd len="med" w="med" type="none"/>
          </a:ln>
        </p:spPr>
      </p:cxnSp>
      <p:cxnSp>
        <p:nvCxnSpPr>
          <p:cNvPr id="1452" name="Google Shape;1452;p138"/>
          <p:cNvCxnSpPr/>
          <p:nvPr/>
        </p:nvCxnSpPr>
        <p:spPr>
          <a:xfrm>
            <a:off x="5467054" y="11703766"/>
            <a:ext cx="2640000" cy="0"/>
          </a:xfrm>
          <a:prstGeom prst="straightConnector1">
            <a:avLst/>
          </a:prstGeom>
          <a:noFill/>
          <a:ln cap="flat" cmpd="sng" w="38100">
            <a:solidFill>
              <a:schemeClr val="lt1"/>
            </a:solidFill>
            <a:prstDash val="solid"/>
            <a:round/>
            <a:headEnd len="med" w="med" type="none"/>
            <a:tailEnd len="med" w="med" type="none"/>
          </a:ln>
        </p:spPr>
      </p:cxnSp>
      <p:cxnSp>
        <p:nvCxnSpPr>
          <p:cNvPr id="1453" name="Google Shape;1453;p138"/>
          <p:cNvCxnSpPr/>
          <p:nvPr/>
        </p:nvCxnSpPr>
        <p:spPr>
          <a:xfrm>
            <a:off x="9179367" y="11703766"/>
            <a:ext cx="2640000" cy="0"/>
          </a:xfrm>
          <a:prstGeom prst="straightConnector1">
            <a:avLst/>
          </a:prstGeom>
          <a:noFill/>
          <a:ln cap="flat" cmpd="sng" w="38100">
            <a:solidFill>
              <a:schemeClr val="lt1"/>
            </a:solidFill>
            <a:prstDash val="solid"/>
            <a:round/>
            <a:headEnd len="med" w="med" type="none"/>
            <a:tailEnd len="med" w="med" type="none"/>
          </a:ln>
        </p:spPr>
      </p:cxnSp>
      <p:cxnSp>
        <p:nvCxnSpPr>
          <p:cNvPr id="1454" name="Google Shape;1454;p138"/>
          <p:cNvCxnSpPr/>
          <p:nvPr/>
        </p:nvCxnSpPr>
        <p:spPr>
          <a:xfrm>
            <a:off x="12847154" y="11703766"/>
            <a:ext cx="2640000" cy="0"/>
          </a:xfrm>
          <a:prstGeom prst="straightConnector1">
            <a:avLst/>
          </a:prstGeom>
          <a:noFill/>
          <a:ln cap="flat" cmpd="sng" w="38100">
            <a:solidFill>
              <a:schemeClr val="lt1"/>
            </a:solidFill>
            <a:prstDash val="solid"/>
            <a:round/>
            <a:headEnd len="med" w="med" type="none"/>
            <a:tailEnd len="med" w="med" type="none"/>
          </a:ln>
        </p:spPr>
      </p:cxnSp>
      <p:sp>
        <p:nvSpPr>
          <p:cNvPr id="1455" name="Google Shape;1455;p138"/>
          <p:cNvSpPr txBox="1"/>
          <p:nvPr/>
        </p:nvSpPr>
        <p:spPr>
          <a:xfrm>
            <a:off x="1377375" y="3587675"/>
            <a:ext cx="29370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400">
                <a:solidFill>
                  <a:schemeClr val="dk1"/>
                </a:solidFill>
                <a:latin typeface="Montserrat SemiBold"/>
                <a:ea typeface="Montserrat SemiBold"/>
                <a:cs typeface="Montserrat SemiBold"/>
                <a:sym typeface="Montserrat SemiBold"/>
              </a:rPr>
              <a:t>RATINGS</a:t>
            </a:r>
            <a:endParaRPr sz="24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139"/>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Hands On: </a:t>
            </a:r>
            <a:r>
              <a:rPr lang="en-US"/>
              <a:t>Joining Data Streams </a:t>
            </a:r>
            <a:endParaRPr/>
          </a:p>
          <a:p>
            <a:pPr indent="0" lvl="0" marL="0" rtl="0" algn="l">
              <a:spcBef>
                <a:spcPts val="0"/>
              </a:spcBef>
              <a:spcAft>
                <a:spcPts val="0"/>
              </a:spcAft>
              <a:buNone/>
            </a:pPr>
            <a:r>
              <a:rPr lang="en-US"/>
              <a:t>with ksqlDB</a:t>
            </a:r>
            <a:endParaRPr/>
          </a:p>
        </p:txBody>
      </p:sp>
      <p:sp>
        <p:nvSpPr>
          <p:cNvPr id="1461" name="Google Shape;1461;p139"/>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p140"/>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Hands On: Joining Data Streams with ksqlDB</a:t>
            </a:r>
            <a:endParaRPr/>
          </a:p>
        </p:txBody>
      </p:sp>
      <p:pic>
        <p:nvPicPr>
          <p:cNvPr descr="https://cnfl.io/data-pipelines-exercise-5 | In this exercise, Tim Berglund (Senior Director of Developer Experience, Confluent) shows you how to create a table in ksqlDB on Confluent Cloud. This table is then joined to another stream of events to enrich each event. The enriched events are written to a new Apache Kafka® topic.&#10;&#10;Use the promo code PIPELINES101 to get $101 of free Confluent Cloud usage: https://cnfl.io/try-cloud-with-data-pipelines-course&#10;&#10;Promo code details: https://cnfl.io/promo-code-disclaimer-data-pipelines-course &#10;&#10;LEARN MORE&#10;► ksqlDB 101: https://developer.confluent.io/learn-kafka/ksqldb/intro/?utm_source=youtube&amp;utm_medium=video&amp;utm_campaign=tm.devx_ch.cd-building-data-pipelines-with-apache-kafka-and-confluent_content.pipelines&#10;► Inside ksqlDB: https://developer.confluent.io/learn-kafka/inside-ksqldb/?utm_source=youtube&amp;utm_medium=video&amp;utm_campaign=tm.devx_ch.cd-building-data-pipelines-with-apache-kafka-and-confluent_content.pipelines&#10;► ksqlDB on Confluent Cloud: https://www.confluent.io/product/ksql/?utm_source=youtube&amp;utm_medium=video&amp;utm_campaign=tm.devx_ch.cd-building-data-pipelines-with-apache-kafka-and-confluent_content.pipelines#confluent-cloud-ksqldb&#10;► ksqlDB: https://ksqldb.io?utm_source=youtube&amp;utm_medium=video&amp;utm_campaign=tm.devx_ch.cd-building-data-pipelines-with-apache-kafka-and-confluent_content.pipelines&#10;► 📼 ksqlDB HOWTO – A Mini Video Series 📼 : https://rmoff.net/2021/02/17/ksqldb-howto-a-mini-video-series/&#10;► How to Join a Stream and a Lookup Table Using ksqlDB: https://kafka-tutorials.confluent.io/join-a-stream-to-a-table/ksql.html?utm_source=youtube&amp;utm_medium=video&amp;utm_campaign=tm.devx_ch.cd-building-data-pipelines-with-apache-kafka-and-confluent_content.pipelines&#10;► Multi-Join Expressions Using ksqlDB: https://kafka-tutorials.confluent.io/multi-joins/ksql.html?utm_source=youtube&amp;utm_medium=video&amp;utm_campaign=tm.devx_ch.cd-building-data-pipelines-with-apache-kafka-and-confluent_content.pipelines&#10;► How to Join a Table and a Table Using ksqlDB: https://kafka-tutorials.confluent.io/join-a-table-to-a-table/ksql.html?utm_source=youtube&amp;utm_medium=video&amp;utm_campaign=tm.devx_ch.cd-building-data-pipelines-with-apache-kafka-and-confluent_content.pipelines&#10;► How to Join a Stream and a Stream Using ksqlDB: https://kafka-tutorials.confluent.io/join-a-stream-to-a-stream/ksql.html?utm_source=youtube&amp;utm_medium=video&amp;utm_campaign=tm.devx_ch.cd-building-data-pipelines-with-apache-kafka-and-confluent_content.pipelines&#10;&#10;CONNECT&#10;Subscribe: https://youtube.com/c/confluent?sub_confirmation=1&#10;Site: https://confluent.io &#10;GitHub: https://github.com/confluentinc&#10;Facebook: https://facebook.com/confluentinc &#10;Twitter: https://twitter.com/confluentinc &#10;LinkedIn: https://www.linkedin.com/company/confluent&#10;Instagram: https://www.instagram.com/confluent_inc&#10;&#10;ABOUT CONFLUENT&#10;Confluent is pioneering a fundamentally new category of data infrastructure focused on data in motion. Confluent’s cloud-native offering is the foundational platform for data in motion – designed to be the intelligent connective tissue enabling real-time data, from multiple sources, to constantly stream across the organization. With Confluent, organizations can meet the new business imperative of delivering rich, digital front-end customer experiences and transitioning to sophisticated, real-time, software-driven backend operations. To learn more, please visit www.confluent.io.&#10;&#10;#kafka #datapipeline #ksqldb #confluent #apachekafka" id="1467" name="Google Shape;1467;p140" title="Data Pipelines: Join Data Streams with ksqlDB (Hands On)">
            <a:hlinkClick r:id="rId3"/>
          </p:cNvPr>
          <p:cNvPicPr preferRelativeResize="0"/>
          <p:nvPr/>
        </p:nvPicPr>
        <p:blipFill>
          <a:blip r:embed="rId4">
            <a:alphaModFix/>
          </a:blip>
          <a:stretch>
            <a:fillRect/>
          </a:stretch>
        </p:blipFill>
        <p:spPr>
          <a:xfrm>
            <a:off x="5605588" y="2400284"/>
            <a:ext cx="13172833" cy="987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gtEl>
                                        <p:attrNameLst>
                                          <p:attrName>style.visibility</p:attrName>
                                        </p:attrNameLst>
                                      </p:cBhvr>
                                      <p:to>
                                        <p:strVal val="visible"/>
                                      </p:to>
                                    </p:set>
                                    <p:animEffect filter="fade" transition="in">
                                      <p:cBhvr>
                                        <p:cTn dur="1000"/>
                                        <p:tgtEl>
                                          <p:spTgt spid="1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sp>
        <p:nvSpPr>
          <p:cNvPr id="1472" name="Google Shape;1472;p141"/>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Streaming Data from Kafka to External Systems</a:t>
            </a:r>
            <a:endParaRPr/>
          </a:p>
        </p:txBody>
      </p:sp>
      <p:sp>
        <p:nvSpPr>
          <p:cNvPr id="1473" name="Google Shape;1473;p141"/>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pic>
        <p:nvPicPr>
          <p:cNvPr descr="Picture 2" id="1478" name="Google Shape;1478;p142"/>
          <p:cNvPicPr preferRelativeResize="0"/>
          <p:nvPr/>
        </p:nvPicPr>
        <p:blipFill rotWithShape="1">
          <a:blip r:embed="rId3">
            <a:alphaModFix/>
          </a:blip>
          <a:srcRect b="0" l="0" r="0" t="0"/>
          <a:stretch/>
        </p:blipFill>
        <p:spPr>
          <a:xfrm>
            <a:off x="3126050" y="7416812"/>
            <a:ext cx="3289300" cy="831850"/>
          </a:xfrm>
          <a:prstGeom prst="rect">
            <a:avLst/>
          </a:prstGeom>
          <a:noFill/>
          <a:ln>
            <a:noFill/>
          </a:ln>
        </p:spPr>
      </p:pic>
      <p:pic>
        <p:nvPicPr>
          <p:cNvPr descr="Picture 5" id="1479" name="Google Shape;1479;p142"/>
          <p:cNvPicPr preferRelativeResize="0"/>
          <p:nvPr/>
        </p:nvPicPr>
        <p:blipFill rotWithShape="1">
          <a:blip r:embed="rId4">
            <a:alphaModFix/>
          </a:blip>
          <a:srcRect b="0" l="0" r="0" t="0"/>
          <a:stretch/>
        </p:blipFill>
        <p:spPr>
          <a:xfrm>
            <a:off x="5721625" y="4875212"/>
            <a:ext cx="3192462" cy="374650"/>
          </a:xfrm>
          <a:prstGeom prst="rect">
            <a:avLst/>
          </a:prstGeom>
          <a:noFill/>
          <a:ln>
            <a:noFill/>
          </a:ln>
        </p:spPr>
      </p:pic>
      <p:sp>
        <p:nvSpPr>
          <p:cNvPr id="1480" name="Google Shape;1480;p142"/>
          <p:cNvSpPr/>
          <p:nvPr/>
        </p:nvSpPr>
        <p:spPr>
          <a:xfrm>
            <a:off x="1743600" y="2168200"/>
            <a:ext cx="20896800" cy="6303000"/>
          </a:xfrm>
          <a:prstGeom prst="roundRect">
            <a:avLst>
              <a:gd fmla="val 4202" name="adj"/>
            </a:avLst>
          </a:pr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74A2"/>
              </a:solidFill>
              <a:latin typeface="Montserrat SemiBold"/>
              <a:ea typeface="Montserrat SemiBold"/>
              <a:cs typeface="Montserrat SemiBold"/>
              <a:sym typeface="Montserrat SemiBold"/>
            </a:endParaRPr>
          </a:p>
        </p:txBody>
      </p:sp>
      <p:pic>
        <p:nvPicPr>
          <p:cNvPr descr="Picture 3" id="1481" name="Google Shape;1481;p142"/>
          <p:cNvPicPr preferRelativeResize="0"/>
          <p:nvPr/>
        </p:nvPicPr>
        <p:blipFill rotWithShape="1">
          <a:blip r:embed="rId5">
            <a:alphaModFix/>
          </a:blip>
          <a:srcRect b="0" l="0" r="0" t="0"/>
          <a:stretch/>
        </p:blipFill>
        <p:spPr>
          <a:xfrm>
            <a:off x="3299100" y="4359275"/>
            <a:ext cx="2114550" cy="1093787"/>
          </a:xfrm>
          <a:prstGeom prst="rect">
            <a:avLst/>
          </a:prstGeom>
          <a:noFill/>
          <a:ln>
            <a:noFill/>
          </a:ln>
        </p:spPr>
      </p:pic>
      <p:pic>
        <p:nvPicPr>
          <p:cNvPr id="1482" name="Google Shape;1482;p142"/>
          <p:cNvPicPr preferRelativeResize="0"/>
          <p:nvPr/>
        </p:nvPicPr>
        <p:blipFill rotWithShape="1">
          <a:blip r:embed="rId6">
            <a:alphaModFix/>
          </a:blip>
          <a:srcRect b="0" l="0" r="0" t="0"/>
          <a:stretch/>
        </p:blipFill>
        <p:spPr>
          <a:xfrm>
            <a:off x="7662362" y="3294075"/>
            <a:ext cx="1266825" cy="1306512"/>
          </a:xfrm>
          <a:prstGeom prst="rect">
            <a:avLst/>
          </a:prstGeom>
          <a:noFill/>
          <a:ln>
            <a:noFill/>
          </a:ln>
        </p:spPr>
      </p:pic>
      <p:pic>
        <p:nvPicPr>
          <p:cNvPr id="1483" name="Google Shape;1483;p142"/>
          <p:cNvPicPr preferRelativeResize="0"/>
          <p:nvPr/>
        </p:nvPicPr>
        <p:blipFill rotWithShape="1">
          <a:blip r:embed="rId7">
            <a:alphaModFix/>
          </a:blip>
          <a:srcRect b="0" l="0" r="0" t="0"/>
          <a:stretch/>
        </p:blipFill>
        <p:spPr>
          <a:xfrm>
            <a:off x="3318150" y="3648075"/>
            <a:ext cx="952500" cy="952500"/>
          </a:xfrm>
          <a:prstGeom prst="rect">
            <a:avLst/>
          </a:prstGeom>
          <a:noFill/>
          <a:ln>
            <a:noFill/>
          </a:ln>
        </p:spPr>
      </p:pic>
      <p:sp>
        <p:nvSpPr>
          <p:cNvPr id="1484" name="Google Shape;1484;p142"/>
          <p:cNvSpPr txBox="1"/>
          <p:nvPr/>
        </p:nvSpPr>
        <p:spPr>
          <a:xfrm>
            <a:off x="3915850" y="6088575"/>
            <a:ext cx="17097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000000"/>
                </a:solidFill>
                <a:latin typeface="Arial"/>
                <a:ea typeface="Arial"/>
                <a:cs typeface="Arial"/>
                <a:sym typeface="Arial"/>
              </a:rPr>
              <a:t>syslog</a:t>
            </a:r>
            <a:endParaRPr b="0" i="0" sz="1400" u="none" cap="none" strike="noStrike">
              <a:solidFill>
                <a:srgbClr val="000000"/>
              </a:solidFill>
              <a:latin typeface="Arial"/>
              <a:ea typeface="Arial"/>
              <a:cs typeface="Arial"/>
              <a:sym typeface="Arial"/>
            </a:endParaRPr>
          </a:p>
        </p:txBody>
      </p:sp>
      <p:pic>
        <p:nvPicPr>
          <p:cNvPr id="1485" name="Google Shape;1485;p142"/>
          <p:cNvPicPr preferRelativeResize="0"/>
          <p:nvPr/>
        </p:nvPicPr>
        <p:blipFill rotWithShape="1">
          <a:blip r:embed="rId8">
            <a:alphaModFix/>
          </a:blip>
          <a:srcRect b="0" l="0" r="0" t="0"/>
          <a:stretch/>
        </p:blipFill>
        <p:spPr>
          <a:xfrm>
            <a:off x="2714900" y="6036463"/>
            <a:ext cx="1144587" cy="1285875"/>
          </a:xfrm>
          <a:prstGeom prst="rect">
            <a:avLst/>
          </a:prstGeom>
          <a:noFill/>
          <a:ln>
            <a:noFill/>
          </a:ln>
        </p:spPr>
      </p:pic>
      <p:pic>
        <p:nvPicPr>
          <p:cNvPr id="1486" name="Google Shape;1486;p142"/>
          <p:cNvPicPr preferRelativeResize="0"/>
          <p:nvPr/>
        </p:nvPicPr>
        <p:blipFill rotWithShape="1">
          <a:blip r:embed="rId9">
            <a:alphaModFix/>
          </a:blip>
          <a:srcRect b="0" l="0" r="0" t="0"/>
          <a:stretch/>
        </p:blipFill>
        <p:spPr>
          <a:xfrm>
            <a:off x="5932387" y="3063837"/>
            <a:ext cx="1184275" cy="1228725"/>
          </a:xfrm>
          <a:prstGeom prst="rect">
            <a:avLst/>
          </a:prstGeom>
          <a:noFill/>
          <a:ln>
            <a:noFill/>
          </a:ln>
        </p:spPr>
      </p:pic>
      <p:pic>
        <p:nvPicPr>
          <p:cNvPr id="1487" name="Google Shape;1487;p142"/>
          <p:cNvPicPr preferRelativeResize="0"/>
          <p:nvPr/>
        </p:nvPicPr>
        <p:blipFill rotWithShape="1">
          <a:blip r:embed="rId10">
            <a:alphaModFix/>
          </a:blip>
          <a:srcRect b="0" l="0" r="0" t="0"/>
          <a:stretch/>
        </p:blipFill>
        <p:spPr>
          <a:xfrm>
            <a:off x="19945888" y="6647638"/>
            <a:ext cx="2116138" cy="1489075"/>
          </a:xfrm>
          <a:prstGeom prst="rect">
            <a:avLst/>
          </a:prstGeom>
          <a:noFill/>
          <a:ln>
            <a:noFill/>
          </a:ln>
        </p:spPr>
      </p:pic>
      <p:pic>
        <p:nvPicPr>
          <p:cNvPr id="1488" name="Google Shape;1488;p142"/>
          <p:cNvPicPr preferRelativeResize="0"/>
          <p:nvPr/>
        </p:nvPicPr>
        <p:blipFill rotWithShape="1">
          <a:blip r:embed="rId11">
            <a:alphaModFix/>
          </a:blip>
          <a:srcRect b="0" l="0" r="0" t="0"/>
          <a:stretch/>
        </p:blipFill>
        <p:spPr>
          <a:xfrm>
            <a:off x="2804100" y="2641600"/>
            <a:ext cx="1751012" cy="906462"/>
          </a:xfrm>
          <a:prstGeom prst="rect">
            <a:avLst/>
          </a:prstGeom>
          <a:noFill/>
          <a:ln>
            <a:noFill/>
          </a:ln>
        </p:spPr>
      </p:pic>
      <p:pic>
        <p:nvPicPr>
          <p:cNvPr descr="Picture 11" id="1489" name="Google Shape;1489;p142"/>
          <p:cNvPicPr preferRelativeResize="0"/>
          <p:nvPr/>
        </p:nvPicPr>
        <p:blipFill rotWithShape="1">
          <a:blip r:embed="rId12">
            <a:alphaModFix amt="60000"/>
          </a:blip>
          <a:srcRect b="0" l="0" r="0" t="0"/>
          <a:stretch/>
        </p:blipFill>
        <p:spPr>
          <a:xfrm>
            <a:off x="15837963" y="5110163"/>
            <a:ext cx="2671763" cy="655637"/>
          </a:xfrm>
          <a:prstGeom prst="rect">
            <a:avLst/>
          </a:prstGeom>
          <a:noFill/>
          <a:ln>
            <a:noFill/>
          </a:ln>
        </p:spPr>
      </p:pic>
      <p:pic>
        <p:nvPicPr>
          <p:cNvPr descr="Picture 32" id="1490" name="Google Shape;1490;p142"/>
          <p:cNvPicPr preferRelativeResize="0"/>
          <p:nvPr/>
        </p:nvPicPr>
        <p:blipFill rotWithShape="1">
          <a:blip r:embed="rId13">
            <a:alphaModFix amt="60000"/>
          </a:blip>
          <a:srcRect b="0" l="0" r="0" t="0"/>
          <a:stretch/>
        </p:blipFill>
        <p:spPr>
          <a:xfrm>
            <a:off x="15338375" y="6153150"/>
            <a:ext cx="2725738" cy="398462"/>
          </a:xfrm>
          <a:prstGeom prst="rect">
            <a:avLst/>
          </a:prstGeom>
          <a:noFill/>
          <a:ln>
            <a:noFill/>
          </a:ln>
        </p:spPr>
      </p:pic>
      <p:pic>
        <p:nvPicPr>
          <p:cNvPr id="1491" name="Google Shape;1491;p142"/>
          <p:cNvPicPr preferRelativeResize="0"/>
          <p:nvPr/>
        </p:nvPicPr>
        <p:blipFill rotWithShape="1">
          <a:blip r:embed="rId14">
            <a:alphaModFix amt="60000"/>
          </a:blip>
          <a:srcRect b="31461" l="14893" r="0" t="31468"/>
          <a:stretch/>
        </p:blipFill>
        <p:spPr>
          <a:xfrm>
            <a:off x="10486900" y="5850737"/>
            <a:ext cx="4976814" cy="985836"/>
          </a:xfrm>
          <a:prstGeom prst="rect">
            <a:avLst/>
          </a:prstGeom>
          <a:noFill/>
          <a:ln>
            <a:noFill/>
          </a:ln>
        </p:spPr>
      </p:pic>
      <p:pic>
        <p:nvPicPr>
          <p:cNvPr id="1492" name="Google Shape;1492;p142"/>
          <p:cNvPicPr preferRelativeResize="0"/>
          <p:nvPr/>
        </p:nvPicPr>
        <p:blipFill rotWithShape="1">
          <a:blip r:embed="rId6">
            <a:alphaModFix amt="48400"/>
          </a:blip>
          <a:srcRect b="0" l="0" r="0" t="0"/>
          <a:stretch/>
        </p:blipFill>
        <p:spPr>
          <a:xfrm>
            <a:off x="20978425" y="3511562"/>
            <a:ext cx="1187451" cy="1225550"/>
          </a:xfrm>
          <a:prstGeom prst="rect">
            <a:avLst/>
          </a:prstGeom>
          <a:noFill/>
          <a:ln>
            <a:noFill/>
          </a:ln>
        </p:spPr>
      </p:pic>
      <p:pic>
        <p:nvPicPr>
          <p:cNvPr id="1493" name="Google Shape;1493;p142"/>
          <p:cNvPicPr preferRelativeResize="0"/>
          <p:nvPr/>
        </p:nvPicPr>
        <p:blipFill rotWithShape="1">
          <a:blip r:embed="rId15">
            <a:alphaModFix/>
          </a:blip>
          <a:srcRect b="0" l="0" r="0" t="0"/>
          <a:stretch/>
        </p:blipFill>
        <p:spPr>
          <a:xfrm>
            <a:off x="16516288" y="7322350"/>
            <a:ext cx="3302000" cy="863600"/>
          </a:xfrm>
          <a:prstGeom prst="rect">
            <a:avLst/>
          </a:prstGeom>
          <a:noFill/>
          <a:ln>
            <a:noFill/>
          </a:ln>
        </p:spPr>
      </p:pic>
      <p:pic>
        <p:nvPicPr>
          <p:cNvPr id="1494" name="Google Shape;1494;p142"/>
          <p:cNvPicPr preferRelativeResize="0"/>
          <p:nvPr/>
        </p:nvPicPr>
        <p:blipFill rotWithShape="1">
          <a:blip r:embed="rId16">
            <a:alphaModFix/>
          </a:blip>
          <a:srcRect b="0" l="0" r="0" t="0"/>
          <a:stretch/>
        </p:blipFill>
        <p:spPr>
          <a:xfrm>
            <a:off x="11238650" y="3483824"/>
            <a:ext cx="3914775" cy="1033463"/>
          </a:xfrm>
          <a:prstGeom prst="rect">
            <a:avLst/>
          </a:prstGeom>
          <a:noFill/>
          <a:ln>
            <a:noFill/>
          </a:ln>
        </p:spPr>
      </p:pic>
      <p:pic>
        <p:nvPicPr>
          <p:cNvPr id="1495" name="Google Shape;1495;p142"/>
          <p:cNvPicPr preferRelativeResize="0"/>
          <p:nvPr/>
        </p:nvPicPr>
        <p:blipFill rotWithShape="1">
          <a:blip r:embed="rId17">
            <a:alphaModFix/>
          </a:blip>
          <a:srcRect b="0" l="19795" r="19795" t="0"/>
          <a:stretch/>
        </p:blipFill>
        <p:spPr>
          <a:xfrm>
            <a:off x="15338375" y="2665600"/>
            <a:ext cx="1271588" cy="1795462"/>
          </a:xfrm>
          <a:prstGeom prst="rect">
            <a:avLst/>
          </a:prstGeom>
          <a:noFill/>
          <a:ln>
            <a:noFill/>
          </a:ln>
        </p:spPr>
      </p:pic>
      <p:pic>
        <p:nvPicPr>
          <p:cNvPr id="1496" name="Google Shape;1496;p142"/>
          <p:cNvPicPr preferRelativeResize="0"/>
          <p:nvPr/>
        </p:nvPicPr>
        <p:blipFill rotWithShape="1">
          <a:blip r:embed="rId18">
            <a:alphaModFix/>
          </a:blip>
          <a:srcRect b="0" l="0" r="0" t="0"/>
          <a:stretch/>
        </p:blipFill>
        <p:spPr>
          <a:xfrm>
            <a:off x="18903375" y="2953512"/>
            <a:ext cx="1676400" cy="1449387"/>
          </a:xfrm>
          <a:prstGeom prst="rect">
            <a:avLst/>
          </a:prstGeom>
          <a:noFill/>
          <a:ln>
            <a:noFill/>
          </a:ln>
        </p:spPr>
      </p:pic>
      <p:pic>
        <p:nvPicPr>
          <p:cNvPr id="1497" name="Google Shape;1497;p142"/>
          <p:cNvPicPr preferRelativeResize="0"/>
          <p:nvPr/>
        </p:nvPicPr>
        <p:blipFill rotWithShape="1">
          <a:blip r:embed="rId15">
            <a:alphaModFix/>
          </a:blip>
          <a:srcRect b="0" l="0" r="0" t="0"/>
          <a:stretch/>
        </p:blipFill>
        <p:spPr>
          <a:xfrm>
            <a:off x="9109512" y="2784487"/>
            <a:ext cx="3302000" cy="863600"/>
          </a:xfrm>
          <a:prstGeom prst="rect">
            <a:avLst/>
          </a:prstGeom>
          <a:noFill/>
          <a:ln>
            <a:noFill/>
          </a:ln>
        </p:spPr>
      </p:pic>
      <p:pic>
        <p:nvPicPr>
          <p:cNvPr id="1498" name="Google Shape;1498;p142"/>
          <p:cNvPicPr preferRelativeResize="0"/>
          <p:nvPr/>
        </p:nvPicPr>
        <p:blipFill rotWithShape="1">
          <a:blip r:embed="rId11">
            <a:alphaModFix/>
          </a:blip>
          <a:srcRect b="0" l="0" r="0" t="0"/>
          <a:stretch/>
        </p:blipFill>
        <p:spPr>
          <a:xfrm>
            <a:off x="14468850" y="6938962"/>
            <a:ext cx="1751012" cy="906462"/>
          </a:xfrm>
          <a:prstGeom prst="rect">
            <a:avLst/>
          </a:prstGeom>
          <a:noFill/>
          <a:ln>
            <a:noFill/>
          </a:ln>
        </p:spPr>
      </p:pic>
      <p:pic>
        <p:nvPicPr>
          <p:cNvPr id="1499" name="Google Shape;1499;p142"/>
          <p:cNvPicPr preferRelativeResize="0"/>
          <p:nvPr/>
        </p:nvPicPr>
        <p:blipFill rotWithShape="1">
          <a:blip r:embed="rId19">
            <a:alphaModFix/>
          </a:blip>
          <a:srcRect b="0" l="0" r="0" t="0"/>
          <a:stretch/>
        </p:blipFill>
        <p:spPr>
          <a:xfrm>
            <a:off x="6960675" y="7429500"/>
            <a:ext cx="2670175" cy="806450"/>
          </a:xfrm>
          <a:prstGeom prst="rect">
            <a:avLst/>
          </a:prstGeom>
          <a:noFill/>
          <a:ln>
            <a:noFill/>
          </a:ln>
        </p:spPr>
      </p:pic>
      <p:pic>
        <p:nvPicPr>
          <p:cNvPr id="1500" name="Google Shape;1500;p142"/>
          <p:cNvPicPr preferRelativeResize="0"/>
          <p:nvPr/>
        </p:nvPicPr>
        <p:blipFill rotWithShape="1">
          <a:blip r:embed="rId20">
            <a:alphaModFix/>
          </a:blip>
          <a:srcRect b="0" l="0" r="0" t="0"/>
          <a:stretch/>
        </p:blipFill>
        <p:spPr>
          <a:xfrm>
            <a:off x="6410200" y="5996788"/>
            <a:ext cx="2957512" cy="1184275"/>
          </a:xfrm>
          <a:prstGeom prst="rect">
            <a:avLst/>
          </a:prstGeom>
          <a:noFill/>
          <a:ln>
            <a:noFill/>
          </a:ln>
        </p:spPr>
      </p:pic>
      <p:pic>
        <p:nvPicPr>
          <p:cNvPr id="1501" name="Google Shape;1501;p142"/>
          <p:cNvPicPr preferRelativeResize="0"/>
          <p:nvPr/>
        </p:nvPicPr>
        <p:blipFill rotWithShape="1">
          <a:blip r:embed="rId21">
            <a:alphaModFix/>
          </a:blip>
          <a:srcRect b="0" l="0" r="0" t="0"/>
          <a:stretch/>
        </p:blipFill>
        <p:spPr>
          <a:xfrm>
            <a:off x="10310275" y="6965463"/>
            <a:ext cx="3752850" cy="1150937"/>
          </a:xfrm>
          <a:prstGeom prst="rect">
            <a:avLst/>
          </a:prstGeom>
          <a:noFill/>
          <a:ln>
            <a:noFill/>
          </a:ln>
        </p:spPr>
      </p:pic>
      <p:grpSp>
        <p:nvGrpSpPr>
          <p:cNvPr id="1502" name="Google Shape;1502;p142"/>
          <p:cNvGrpSpPr/>
          <p:nvPr/>
        </p:nvGrpSpPr>
        <p:grpSpPr>
          <a:xfrm>
            <a:off x="16965903" y="3042472"/>
            <a:ext cx="1380377" cy="1489094"/>
            <a:chOff x="0" y="0"/>
            <a:chExt cx="1148400" cy="1206917"/>
          </a:xfrm>
        </p:grpSpPr>
        <p:pic>
          <p:nvPicPr>
            <p:cNvPr id="1503" name="Google Shape;1503;p142"/>
            <p:cNvPicPr preferRelativeResize="0"/>
            <p:nvPr/>
          </p:nvPicPr>
          <p:blipFill rotWithShape="1">
            <a:blip r:embed="rId22">
              <a:alphaModFix/>
            </a:blip>
            <a:srcRect b="0" l="0" r="0" t="0"/>
            <a:stretch/>
          </p:blipFill>
          <p:spPr>
            <a:xfrm>
              <a:off x="83117" y="0"/>
              <a:ext cx="982271" cy="982271"/>
            </a:xfrm>
            <a:prstGeom prst="rect">
              <a:avLst/>
            </a:prstGeom>
            <a:noFill/>
            <a:ln>
              <a:noFill/>
            </a:ln>
          </p:spPr>
        </p:pic>
        <p:sp>
          <p:nvSpPr>
            <p:cNvPr descr="TextBox 34" id="1504" name="Google Shape;1504;p142"/>
            <p:cNvSpPr txBox="1"/>
            <p:nvPr/>
          </p:nvSpPr>
          <p:spPr>
            <a:xfrm>
              <a:off x="0" y="972017"/>
              <a:ext cx="1148400" cy="234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Roboto Light"/>
                <a:buNone/>
              </a:pPr>
              <a:r>
                <a:rPr b="0" i="0" lang="en-US" sz="1800" u="none" cap="none" strike="noStrike">
                  <a:solidFill>
                    <a:srgbClr val="000000"/>
                  </a:solidFill>
                  <a:latin typeface="Roboto Light"/>
                  <a:ea typeface="Roboto Light"/>
                  <a:cs typeface="Roboto Light"/>
                  <a:sym typeface="Roboto Light"/>
                </a:rPr>
                <a:t>Amazon S3</a:t>
              </a:r>
              <a:endParaRPr b="0" i="0" sz="1400" u="none" cap="none" strike="noStrike">
                <a:solidFill>
                  <a:srgbClr val="000000"/>
                </a:solidFill>
                <a:latin typeface="Arial"/>
                <a:ea typeface="Arial"/>
                <a:cs typeface="Arial"/>
                <a:sym typeface="Arial"/>
              </a:endParaRPr>
            </a:p>
          </p:txBody>
        </p:sp>
      </p:grpSp>
      <p:grpSp>
        <p:nvGrpSpPr>
          <p:cNvPr id="1505" name="Google Shape;1505;p142"/>
          <p:cNvGrpSpPr/>
          <p:nvPr/>
        </p:nvGrpSpPr>
        <p:grpSpPr>
          <a:xfrm>
            <a:off x="18677875" y="4553813"/>
            <a:ext cx="1901895" cy="1869917"/>
            <a:chOff x="0" y="0"/>
            <a:chExt cx="1902847" cy="1868983"/>
          </a:xfrm>
        </p:grpSpPr>
        <p:pic>
          <p:nvPicPr>
            <p:cNvPr id="1506" name="Google Shape;1506;p142"/>
            <p:cNvPicPr preferRelativeResize="0"/>
            <p:nvPr/>
          </p:nvPicPr>
          <p:blipFill rotWithShape="1">
            <a:blip r:embed="rId23">
              <a:alphaModFix/>
            </a:blip>
            <a:srcRect b="27230" l="14372" r="14372" t="0"/>
            <a:stretch/>
          </p:blipFill>
          <p:spPr>
            <a:xfrm>
              <a:off x="0" y="0"/>
              <a:ext cx="1902847" cy="1646646"/>
            </a:xfrm>
            <a:prstGeom prst="rect">
              <a:avLst/>
            </a:prstGeom>
            <a:noFill/>
            <a:ln>
              <a:noFill/>
            </a:ln>
          </p:spPr>
        </p:pic>
        <p:sp>
          <p:nvSpPr>
            <p:cNvPr descr="TextBox 34" id="1507" name="Google Shape;1507;p142"/>
            <p:cNvSpPr txBox="1"/>
            <p:nvPr/>
          </p:nvSpPr>
          <p:spPr>
            <a:xfrm>
              <a:off x="76131" y="1634083"/>
              <a:ext cx="1750800" cy="234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Roboto Light"/>
                <a:buNone/>
              </a:pPr>
              <a:r>
                <a:rPr b="0" i="0" lang="en-US" sz="1800" u="none" cap="none" strike="noStrike">
                  <a:solidFill>
                    <a:srgbClr val="000000"/>
                  </a:solidFill>
                  <a:latin typeface="Roboto Light"/>
                  <a:ea typeface="Roboto Light"/>
                  <a:cs typeface="Roboto Light"/>
                  <a:sym typeface="Roboto Light"/>
                </a:rPr>
                <a:t>Google BigQuery</a:t>
              </a:r>
              <a:endParaRPr b="0" i="0" sz="1400" u="none" cap="none" strike="noStrike">
                <a:solidFill>
                  <a:srgbClr val="000000"/>
                </a:solidFill>
                <a:latin typeface="Arial"/>
                <a:ea typeface="Arial"/>
                <a:cs typeface="Arial"/>
                <a:sym typeface="Arial"/>
              </a:endParaRPr>
            </a:p>
          </p:txBody>
        </p:sp>
      </p:grpSp>
      <p:pic>
        <p:nvPicPr>
          <p:cNvPr id="1508" name="Google Shape;1508;p142"/>
          <p:cNvPicPr preferRelativeResize="0"/>
          <p:nvPr/>
        </p:nvPicPr>
        <p:blipFill rotWithShape="1">
          <a:blip r:embed="rId24">
            <a:alphaModFix/>
          </a:blip>
          <a:srcRect b="0" l="0" r="0" t="0"/>
          <a:stretch/>
        </p:blipFill>
        <p:spPr>
          <a:xfrm>
            <a:off x="9292875" y="4619650"/>
            <a:ext cx="4906962" cy="1128712"/>
          </a:xfrm>
          <a:prstGeom prst="rect">
            <a:avLst/>
          </a:prstGeom>
          <a:noFill/>
          <a:ln>
            <a:noFill/>
          </a:ln>
        </p:spPr>
      </p:pic>
      <p:cxnSp>
        <p:nvCxnSpPr>
          <p:cNvPr id="1509" name="Google Shape;1509;p142"/>
          <p:cNvCxnSpPr/>
          <p:nvPr/>
        </p:nvCxnSpPr>
        <p:spPr>
          <a:xfrm rot="5400000">
            <a:off x="11627549" y="9404847"/>
            <a:ext cx="874800" cy="0"/>
          </a:xfrm>
          <a:prstGeom prst="straightConnector1">
            <a:avLst/>
          </a:prstGeom>
          <a:noFill/>
          <a:ln cap="flat" cmpd="sng" w="28575">
            <a:solidFill>
              <a:schemeClr val="dk1"/>
            </a:solidFill>
            <a:prstDash val="solid"/>
            <a:round/>
            <a:headEnd len="med" w="med" type="none"/>
            <a:tailEnd len="med" w="med" type="triangle"/>
          </a:ln>
        </p:spPr>
      </p:cxnSp>
      <p:cxnSp>
        <p:nvCxnSpPr>
          <p:cNvPr id="1510" name="Google Shape;1510;p142"/>
          <p:cNvCxnSpPr/>
          <p:nvPr/>
        </p:nvCxnSpPr>
        <p:spPr>
          <a:xfrm rot="-5400000">
            <a:off x="11871024" y="9384431"/>
            <a:ext cx="874800" cy="0"/>
          </a:xfrm>
          <a:prstGeom prst="straightConnector1">
            <a:avLst/>
          </a:prstGeom>
          <a:noFill/>
          <a:ln cap="flat" cmpd="sng" w="28575">
            <a:solidFill>
              <a:schemeClr val="dk1"/>
            </a:solidFill>
            <a:prstDash val="solid"/>
            <a:round/>
            <a:headEnd len="med" w="med" type="none"/>
            <a:tailEnd len="med" w="med" type="triangle"/>
          </a:ln>
        </p:spPr>
      </p:cxnSp>
      <p:sp>
        <p:nvSpPr>
          <p:cNvPr id="1511" name="Google Shape;1511;p142"/>
          <p:cNvSpPr/>
          <p:nvPr/>
        </p:nvSpPr>
        <p:spPr>
          <a:xfrm>
            <a:off x="10668712" y="10338495"/>
            <a:ext cx="3036000" cy="9408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Kafka Connect</a:t>
            </a:r>
            <a:endParaRPr sz="2000">
              <a:solidFill>
                <a:schemeClr val="dk1"/>
              </a:solidFill>
              <a:latin typeface="Montserrat SemiBold"/>
              <a:ea typeface="Montserrat SemiBold"/>
              <a:cs typeface="Montserrat SemiBold"/>
              <a:sym typeface="Montserrat SemiBold"/>
            </a:endParaRPr>
          </a:p>
        </p:txBody>
      </p:sp>
      <p:sp>
        <p:nvSpPr>
          <p:cNvPr id="1512" name="Google Shape;1512;p142"/>
          <p:cNvSpPr/>
          <p:nvPr/>
        </p:nvSpPr>
        <p:spPr>
          <a:xfrm>
            <a:off x="10668712" y="11567720"/>
            <a:ext cx="3036000" cy="9408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Kafka</a:t>
            </a:r>
            <a:endParaRPr sz="20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143"/>
          <p:cNvSpPr/>
          <p:nvPr/>
        </p:nvSpPr>
        <p:spPr>
          <a:xfrm>
            <a:off x="3517800" y="2060350"/>
            <a:ext cx="17348400" cy="102195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pic>
        <p:nvPicPr>
          <p:cNvPr id="1518" name="Google Shape;1518;p143"/>
          <p:cNvPicPr preferRelativeResize="0"/>
          <p:nvPr/>
        </p:nvPicPr>
        <p:blipFill rotWithShape="1">
          <a:blip r:embed="rId3">
            <a:alphaModFix/>
          </a:blip>
          <a:srcRect b="13681" l="0" r="0" t="0"/>
          <a:stretch/>
        </p:blipFill>
        <p:spPr>
          <a:xfrm>
            <a:off x="3517800" y="2060350"/>
            <a:ext cx="17348338" cy="1021957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p144"/>
          <p:cNvSpPr/>
          <p:nvPr/>
        </p:nvSpPr>
        <p:spPr>
          <a:xfrm>
            <a:off x="4452900" y="2078650"/>
            <a:ext cx="15478200" cy="102012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pic>
        <p:nvPicPr>
          <p:cNvPr id="1524" name="Google Shape;1524;p144"/>
          <p:cNvPicPr preferRelativeResize="0"/>
          <p:nvPr/>
        </p:nvPicPr>
        <p:blipFill rotWithShape="1">
          <a:blip r:embed="rId3">
            <a:alphaModFix/>
          </a:blip>
          <a:srcRect b="29233" l="0" r="41451" t="0"/>
          <a:stretch/>
        </p:blipFill>
        <p:spPr>
          <a:xfrm>
            <a:off x="4452912" y="2078650"/>
            <a:ext cx="15478126" cy="102012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grpSp>
        <p:nvGrpSpPr>
          <p:cNvPr id="524" name="Google Shape;524;p82"/>
          <p:cNvGrpSpPr/>
          <p:nvPr/>
        </p:nvGrpSpPr>
        <p:grpSpPr>
          <a:xfrm>
            <a:off x="2011376" y="4452679"/>
            <a:ext cx="2205623" cy="1786913"/>
            <a:chOff x="3714575" y="2571750"/>
            <a:chExt cx="1472575" cy="1193025"/>
          </a:xfrm>
        </p:grpSpPr>
        <p:sp>
          <p:nvSpPr>
            <p:cNvPr id="525" name="Google Shape;525;p82"/>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526" name="Google Shape;526;p82"/>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527" name="Google Shape;527;p82"/>
          <p:cNvSpPr/>
          <p:nvPr/>
        </p:nvSpPr>
        <p:spPr>
          <a:xfrm>
            <a:off x="9260912" y="4233877"/>
            <a:ext cx="1805704" cy="2889525"/>
          </a:xfrm>
          <a:custGeom>
            <a:rect b="b" l="l" r="r" t="t"/>
            <a:pathLst>
              <a:path extrusionOk="0" h="134993" w="84359">
                <a:moveTo>
                  <a:pt x="23246" y="9527"/>
                </a:moveTo>
                <a:cubicBezTo>
                  <a:pt x="28057" y="9527"/>
                  <a:pt x="31962" y="13481"/>
                  <a:pt x="31962" y="18292"/>
                </a:cubicBezTo>
                <a:cubicBezTo>
                  <a:pt x="31962" y="23103"/>
                  <a:pt x="28057" y="27009"/>
                  <a:pt x="23246" y="27009"/>
                </a:cubicBezTo>
                <a:cubicBezTo>
                  <a:pt x="18435" y="27009"/>
                  <a:pt x="14481" y="23103"/>
                  <a:pt x="14481" y="18292"/>
                </a:cubicBezTo>
                <a:cubicBezTo>
                  <a:pt x="14481" y="13481"/>
                  <a:pt x="18435" y="9527"/>
                  <a:pt x="23246" y="9527"/>
                </a:cubicBezTo>
                <a:close/>
                <a:moveTo>
                  <a:pt x="66115" y="34154"/>
                </a:moveTo>
                <a:cubicBezTo>
                  <a:pt x="70926" y="34154"/>
                  <a:pt x="74832" y="38060"/>
                  <a:pt x="74832" y="42870"/>
                </a:cubicBezTo>
                <a:cubicBezTo>
                  <a:pt x="74832" y="47681"/>
                  <a:pt x="70926" y="51635"/>
                  <a:pt x="66115" y="51635"/>
                </a:cubicBezTo>
                <a:cubicBezTo>
                  <a:pt x="61304" y="51635"/>
                  <a:pt x="57351" y="47681"/>
                  <a:pt x="57351" y="42870"/>
                </a:cubicBezTo>
                <a:cubicBezTo>
                  <a:pt x="57351" y="38060"/>
                  <a:pt x="61304" y="34154"/>
                  <a:pt x="66115" y="34154"/>
                </a:cubicBezTo>
                <a:close/>
                <a:moveTo>
                  <a:pt x="23246" y="54017"/>
                </a:moveTo>
                <a:cubicBezTo>
                  <a:pt x="30676" y="54017"/>
                  <a:pt x="36726" y="60066"/>
                  <a:pt x="36726" y="67497"/>
                </a:cubicBezTo>
                <a:cubicBezTo>
                  <a:pt x="36726" y="74927"/>
                  <a:pt x="30676" y="80977"/>
                  <a:pt x="23246" y="80977"/>
                </a:cubicBezTo>
                <a:cubicBezTo>
                  <a:pt x="15815" y="80977"/>
                  <a:pt x="9718" y="74927"/>
                  <a:pt x="9718" y="67497"/>
                </a:cubicBezTo>
                <a:cubicBezTo>
                  <a:pt x="9718" y="60066"/>
                  <a:pt x="15815" y="54017"/>
                  <a:pt x="23246" y="54017"/>
                </a:cubicBezTo>
                <a:close/>
                <a:moveTo>
                  <a:pt x="66115" y="83358"/>
                </a:moveTo>
                <a:cubicBezTo>
                  <a:pt x="70926" y="83358"/>
                  <a:pt x="74832" y="87312"/>
                  <a:pt x="74832" y="92123"/>
                </a:cubicBezTo>
                <a:cubicBezTo>
                  <a:pt x="74832" y="96934"/>
                  <a:pt x="70926" y="100840"/>
                  <a:pt x="66115" y="100840"/>
                </a:cubicBezTo>
                <a:cubicBezTo>
                  <a:pt x="61304" y="100840"/>
                  <a:pt x="57351" y="96934"/>
                  <a:pt x="57351" y="92123"/>
                </a:cubicBezTo>
                <a:cubicBezTo>
                  <a:pt x="57351" y="87312"/>
                  <a:pt x="61304" y="83358"/>
                  <a:pt x="66115" y="83358"/>
                </a:cubicBezTo>
                <a:close/>
                <a:moveTo>
                  <a:pt x="23246" y="107985"/>
                </a:moveTo>
                <a:cubicBezTo>
                  <a:pt x="28057" y="107985"/>
                  <a:pt x="31962" y="111890"/>
                  <a:pt x="31962" y="116701"/>
                </a:cubicBezTo>
                <a:cubicBezTo>
                  <a:pt x="31962" y="121512"/>
                  <a:pt x="28057" y="125466"/>
                  <a:pt x="23246" y="125466"/>
                </a:cubicBezTo>
                <a:cubicBezTo>
                  <a:pt x="18435" y="125466"/>
                  <a:pt x="14481" y="121512"/>
                  <a:pt x="14481" y="116701"/>
                </a:cubicBezTo>
                <a:cubicBezTo>
                  <a:pt x="14481" y="111890"/>
                  <a:pt x="18435" y="107985"/>
                  <a:pt x="23246" y="107985"/>
                </a:cubicBezTo>
                <a:close/>
                <a:moveTo>
                  <a:pt x="23198" y="1"/>
                </a:moveTo>
                <a:cubicBezTo>
                  <a:pt x="13100" y="1"/>
                  <a:pt x="4859" y="8194"/>
                  <a:pt x="4859" y="18292"/>
                </a:cubicBezTo>
                <a:cubicBezTo>
                  <a:pt x="4859" y="26913"/>
                  <a:pt x="10909" y="34154"/>
                  <a:pt x="18863" y="36059"/>
                </a:cubicBezTo>
                <a:lnTo>
                  <a:pt x="18863" y="44871"/>
                </a:lnTo>
                <a:cubicBezTo>
                  <a:pt x="8527" y="46824"/>
                  <a:pt x="1" y="56208"/>
                  <a:pt x="1" y="67497"/>
                </a:cubicBezTo>
                <a:cubicBezTo>
                  <a:pt x="1" y="78786"/>
                  <a:pt x="8527" y="88169"/>
                  <a:pt x="18863" y="90122"/>
                </a:cubicBezTo>
                <a:lnTo>
                  <a:pt x="18863" y="98934"/>
                </a:lnTo>
                <a:cubicBezTo>
                  <a:pt x="10909" y="100840"/>
                  <a:pt x="4859" y="108080"/>
                  <a:pt x="4859" y="116701"/>
                </a:cubicBezTo>
                <a:cubicBezTo>
                  <a:pt x="4859" y="126800"/>
                  <a:pt x="13100" y="134992"/>
                  <a:pt x="23198" y="134992"/>
                </a:cubicBezTo>
                <a:cubicBezTo>
                  <a:pt x="33249" y="134992"/>
                  <a:pt x="41394" y="126800"/>
                  <a:pt x="41394" y="116701"/>
                </a:cubicBezTo>
                <a:cubicBezTo>
                  <a:pt x="41394" y="108223"/>
                  <a:pt x="35535" y="101078"/>
                  <a:pt x="27580" y="99030"/>
                </a:cubicBezTo>
                <a:lnTo>
                  <a:pt x="27580" y="90075"/>
                </a:lnTo>
                <a:cubicBezTo>
                  <a:pt x="33153" y="89027"/>
                  <a:pt x="37345" y="86264"/>
                  <a:pt x="40632" y="82453"/>
                </a:cubicBezTo>
                <a:lnTo>
                  <a:pt x="48539" y="86978"/>
                </a:lnTo>
                <a:cubicBezTo>
                  <a:pt x="48062" y="88598"/>
                  <a:pt x="47824" y="90313"/>
                  <a:pt x="47824" y="92123"/>
                </a:cubicBezTo>
                <a:cubicBezTo>
                  <a:pt x="47824" y="102173"/>
                  <a:pt x="56017" y="110366"/>
                  <a:pt x="66115" y="110366"/>
                </a:cubicBezTo>
                <a:cubicBezTo>
                  <a:pt x="76166" y="110366"/>
                  <a:pt x="84359" y="102173"/>
                  <a:pt x="84359" y="92123"/>
                </a:cubicBezTo>
                <a:cubicBezTo>
                  <a:pt x="84359" y="82025"/>
                  <a:pt x="76213" y="73832"/>
                  <a:pt x="66115" y="73832"/>
                </a:cubicBezTo>
                <a:cubicBezTo>
                  <a:pt x="60971" y="73832"/>
                  <a:pt x="56303" y="75975"/>
                  <a:pt x="52969" y="79405"/>
                </a:cubicBezTo>
                <a:lnTo>
                  <a:pt x="45061" y="74832"/>
                </a:lnTo>
                <a:cubicBezTo>
                  <a:pt x="45824" y="72546"/>
                  <a:pt x="46252" y="70069"/>
                  <a:pt x="46252" y="67497"/>
                </a:cubicBezTo>
                <a:cubicBezTo>
                  <a:pt x="46252" y="64877"/>
                  <a:pt x="45824" y="62352"/>
                  <a:pt x="45014" y="60018"/>
                </a:cubicBezTo>
                <a:lnTo>
                  <a:pt x="52873" y="55446"/>
                </a:lnTo>
                <a:cubicBezTo>
                  <a:pt x="56208" y="58970"/>
                  <a:pt x="60876" y="61161"/>
                  <a:pt x="66115" y="61161"/>
                </a:cubicBezTo>
                <a:cubicBezTo>
                  <a:pt x="76213" y="61161"/>
                  <a:pt x="84359" y="52969"/>
                  <a:pt x="84359" y="42870"/>
                </a:cubicBezTo>
                <a:cubicBezTo>
                  <a:pt x="84359" y="32820"/>
                  <a:pt x="76213" y="24627"/>
                  <a:pt x="66115" y="24627"/>
                </a:cubicBezTo>
                <a:cubicBezTo>
                  <a:pt x="56017" y="24627"/>
                  <a:pt x="47824" y="32820"/>
                  <a:pt x="47824" y="42870"/>
                </a:cubicBezTo>
                <a:cubicBezTo>
                  <a:pt x="47824" y="44633"/>
                  <a:pt x="48110" y="46300"/>
                  <a:pt x="48539" y="47872"/>
                </a:cubicBezTo>
                <a:lnTo>
                  <a:pt x="40536" y="52445"/>
                </a:lnTo>
                <a:cubicBezTo>
                  <a:pt x="37297" y="48682"/>
                  <a:pt x="33153" y="45967"/>
                  <a:pt x="27580" y="44919"/>
                </a:cubicBezTo>
                <a:lnTo>
                  <a:pt x="27580" y="35964"/>
                </a:lnTo>
                <a:cubicBezTo>
                  <a:pt x="35535" y="33915"/>
                  <a:pt x="41394" y="26771"/>
                  <a:pt x="41394" y="18292"/>
                </a:cubicBezTo>
                <a:cubicBezTo>
                  <a:pt x="41394" y="8194"/>
                  <a:pt x="33249" y="1"/>
                  <a:pt x="23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8" name="Google Shape;528;p82"/>
          <p:cNvCxnSpPr/>
          <p:nvPr/>
        </p:nvCxnSpPr>
        <p:spPr>
          <a:xfrm>
            <a:off x="4983509" y="5815063"/>
            <a:ext cx="3510900" cy="0"/>
          </a:xfrm>
          <a:prstGeom prst="straightConnector1">
            <a:avLst/>
          </a:prstGeom>
          <a:noFill/>
          <a:ln cap="flat" cmpd="sng" w="28575">
            <a:solidFill>
              <a:schemeClr val="dk1"/>
            </a:solidFill>
            <a:prstDash val="solid"/>
            <a:round/>
            <a:headEnd len="med" w="med" type="none"/>
            <a:tailEnd len="med" w="med" type="triangle"/>
          </a:ln>
        </p:spPr>
      </p:cxnSp>
      <p:sp>
        <p:nvSpPr>
          <p:cNvPr id="529" name="Google Shape;529;p82"/>
          <p:cNvSpPr txBox="1"/>
          <p:nvPr/>
        </p:nvSpPr>
        <p:spPr>
          <a:xfrm>
            <a:off x="1800631" y="6612105"/>
            <a:ext cx="2627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400">
                <a:solidFill>
                  <a:schemeClr val="dk1"/>
                </a:solidFill>
                <a:latin typeface="Montserrat SemiBold"/>
                <a:ea typeface="Montserrat SemiBold"/>
                <a:cs typeface="Montserrat SemiBold"/>
                <a:sym typeface="Montserrat SemiBold"/>
              </a:rPr>
              <a:t>RDBMS</a:t>
            </a:r>
            <a:endParaRPr sz="2400">
              <a:solidFill>
                <a:schemeClr val="dk1"/>
              </a:solidFill>
              <a:latin typeface="Montserrat SemiBold"/>
              <a:ea typeface="Montserrat SemiBold"/>
              <a:cs typeface="Montserrat SemiBold"/>
              <a:sym typeface="Montserrat SemiBold"/>
            </a:endParaRPr>
          </a:p>
        </p:txBody>
      </p:sp>
      <p:grpSp>
        <p:nvGrpSpPr>
          <p:cNvPr id="530" name="Google Shape;530;p82"/>
          <p:cNvGrpSpPr/>
          <p:nvPr/>
        </p:nvGrpSpPr>
        <p:grpSpPr>
          <a:xfrm rot="-5400000">
            <a:off x="13099602" y="2220326"/>
            <a:ext cx="4026722" cy="7037096"/>
            <a:chOff x="7643414" y="1276794"/>
            <a:chExt cx="1134032" cy="531712"/>
          </a:xfrm>
        </p:grpSpPr>
        <p:sp>
          <p:nvSpPr>
            <p:cNvPr id="531" name="Google Shape;531;p82"/>
            <p:cNvSpPr/>
            <p:nvPr/>
          </p:nvSpPr>
          <p:spPr>
            <a:xfrm rot="10800000">
              <a:off x="7643414" y="1498071"/>
              <a:ext cx="1134032" cy="310435"/>
            </a:xfrm>
            <a:custGeom>
              <a:rect b="b" l="l" r="r" t="t"/>
              <a:pathLst>
                <a:path extrusionOk="0" h="9692" w="58350">
                  <a:moveTo>
                    <a:pt x="0" y="0"/>
                  </a:moveTo>
                  <a:lnTo>
                    <a:pt x="0" y="9692"/>
                  </a:lnTo>
                  <a:lnTo>
                    <a:pt x="58350" y="9692"/>
                  </a:lnTo>
                  <a:lnTo>
                    <a:pt x="58350" y="0"/>
                  </a:lnTo>
                </a:path>
              </a:pathLst>
            </a:custGeom>
            <a:noFill/>
            <a:ln cap="flat" cmpd="sng" w="28575">
              <a:solidFill>
                <a:schemeClr val="dk1"/>
              </a:solidFill>
              <a:prstDash val="solid"/>
              <a:round/>
              <a:headEnd len="med" w="med" type="triangle"/>
              <a:tailEnd len="med" w="med" type="triangle"/>
            </a:ln>
          </p:spPr>
        </p:sp>
        <p:cxnSp>
          <p:nvCxnSpPr>
            <p:cNvPr id="532" name="Google Shape;532;p82"/>
            <p:cNvCxnSpPr/>
            <p:nvPr/>
          </p:nvCxnSpPr>
          <p:spPr>
            <a:xfrm rot="-5400000">
              <a:off x="8076200" y="1387794"/>
              <a:ext cx="222000" cy="0"/>
            </a:xfrm>
            <a:prstGeom prst="straightConnector1">
              <a:avLst/>
            </a:prstGeom>
            <a:noFill/>
            <a:ln cap="flat" cmpd="sng" w="28575">
              <a:solidFill>
                <a:schemeClr val="dk1"/>
              </a:solidFill>
              <a:prstDash val="solid"/>
              <a:round/>
              <a:headEnd len="med" w="med" type="none"/>
              <a:tailEnd len="med" w="med" type="none"/>
            </a:ln>
          </p:spPr>
        </p:cxnSp>
      </p:grpSp>
      <p:sp>
        <p:nvSpPr>
          <p:cNvPr id="533" name="Google Shape;533;p82"/>
          <p:cNvSpPr/>
          <p:nvPr/>
        </p:nvSpPr>
        <p:spPr>
          <a:xfrm>
            <a:off x="19017312" y="7268870"/>
            <a:ext cx="3036000" cy="9408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HDFS</a:t>
            </a:r>
            <a:endParaRPr sz="2000">
              <a:solidFill>
                <a:schemeClr val="dk1"/>
              </a:solidFill>
              <a:latin typeface="Montserrat SemiBold"/>
              <a:ea typeface="Montserrat SemiBold"/>
              <a:cs typeface="Montserrat SemiBold"/>
              <a:sym typeface="Montserrat SemiBold"/>
            </a:endParaRPr>
          </a:p>
        </p:txBody>
      </p:sp>
      <p:sp>
        <p:nvSpPr>
          <p:cNvPr id="534" name="Google Shape;534;p82"/>
          <p:cNvSpPr/>
          <p:nvPr/>
        </p:nvSpPr>
        <p:spPr>
          <a:xfrm>
            <a:off x="20010064" y="3254573"/>
            <a:ext cx="971997" cy="899077"/>
          </a:xfrm>
          <a:custGeom>
            <a:rect b="b" l="l" r="r" t="t"/>
            <a:pathLst>
              <a:path extrusionOk="0" h="16312" w="17635">
                <a:moveTo>
                  <a:pt x="1" y="0"/>
                </a:moveTo>
                <a:lnTo>
                  <a:pt x="2054" y="14239"/>
                </a:lnTo>
                <a:cubicBezTo>
                  <a:pt x="4676" y="15792"/>
                  <a:pt x="7097" y="16312"/>
                  <a:pt x="9165" y="16312"/>
                </a:cubicBezTo>
                <a:cubicBezTo>
                  <a:pt x="12820" y="16312"/>
                  <a:pt x="15369" y="14686"/>
                  <a:pt x="15964" y="14266"/>
                </a:cubicBezTo>
                <a:lnTo>
                  <a:pt x="16758" y="7667"/>
                </a:lnTo>
                <a:cubicBezTo>
                  <a:pt x="15197" y="7174"/>
                  <a:pt x="12952" y="6325"/>
                  <a:pt x="9584" y="4929"/>
                </a:cubicBezTo>
                <a:cubicBezTo>
                  <a:pt x="9420" y="5093"/>
                  <a:pt x="9173" y="5203"/>
                  <a:pt x="8954" y="5203"/>
                </a:cubicBezTo>
                <a:cubicBezTo>
                  <a:pt x="8434" y="5203"/>
                  <a:pt x="7996" y="4792"/>
                  <a:pt x="7996" y="4244"/>
                </a:cubicBezTo>
                <a:cubicBezTo>
                  <a:pt x="7996" y="3697"/>
                  <a:pt x="8407" y="3286"/>
                  <a:pt x="8954" y="3286"/>
                </a:cubicBezTo>
                <a:cubicBezTo>
                  <a:pt x="9447" y="3286"/>
                  <a:pt x="9858" y="3697"/>
                  <a:pt x="9858" y="4162"/>
                </a:cubicBezTo>
                <a:cubicBezTo>
                  <a:pt x="12322" y="5203"/>
                  <a:pt x="14924" y="6216"/>
                  <a:pt x="16813" y="6846"/>
                </a:cubicBezTo>
                <a:lnTo>
                  <a:pt x="17634" y="0"/>
                </a:lnTo>
                <a:lnTo>
                  <a:pt x="17634" y="0"/>
                </a:lnTo>
                <a:cubicBezTo>
                  <a:pt x="15964" y="1123"/>
                  <a:pt x="12295" y="1698"/>
                  <a:pt x="8817" y="1698"/>
                </a:cubicBezTo>
                <a:cubicBezTo>
                  <a:pt x="5340" y="1698"/>
                  <a:pt x="1726" y="1123"/>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82"/>
          <p:cNvSpPr/>
          <p:nvPr/>
        </p:nvSpPr>
        <p:spPr>
          <a:xfrm>
            <a:off x="19997993" y="3040273"/>
            <a:ext cx="996139" cy="264123"/>
          </a:xfrm>
          <a:custGeom>
            <a:rect b="b" l="l" r="r" t="t"/>
            <a:pathLst>
              <a:path extrusionOk="0" h="4792" w="18073">
                <a:moveTo>
                  <a:pt x="9036" y="0"/>
                </a:moveTo>
                <a:cubicBezTo>
                  <a:pt x="3478" y="0"/>
                  <a:pt x="28" y="1369"/>
                  <a:pt x="1" y="2382"/>
                </a:cubicBezTo>
                <a:lnTo>
                  <a:pt x="28" y="2547"/>
                </a:lnTo>
                <a:cubicBezTo>
                  <a:pt x="329" y="3532"/>
                  <a:pt x="3697" y="4792"/>
                  <a:pt x="9036" y="4792"/>
                </a:cubicBezTo>
                <a:cubicBezTo>
                  <a:pt x="14595" y="4792"/>
                  <a:pt x="18072" y="3395"/>
                  <a:pt x="18072" y="2410"/>
                </a:cubicBezTo>
                <a:cubicBezTo>
                  <a:pt x="18072" y="1424"/>
                  <a:pt x="14650" y="0"/>
                  <a:pt x="90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82"/>
          <p:cNvSpPr/>
          <p:nvPr/>
        </p:nvSpPr>
        <p:spPr>
          <a:xfrm>
            <a:off x="19641821" y="2691651"/>
            <a:ext cx="1786964" cy="1786909"/>
          </a:xfrm>
          <a:custGeom>
            <a:rect b="b" l="l" r="r" t="t"/>
            <a:pathLst>
              <a:path extrusionOk="0" h="32420" w="32421">
                <a:moveTo>
                  <a:pt x="15526" y="5504"/>
                </a:moveTo>
                <a:cubicBezTo>
                  <a:pt x="20290" y="5504"/>
                  <a:pt x="25356" y="6599"/>
                  <a:pt x="25356" y="8707"/>
                </a:cubicBezTo>
                <a:cubicBezTo>
                  <a:pt x="25356" y="8762"/>
                  <a:pt x="25356" y="8872"/>
                  <a:pt x="25301" y="8926"/>
                </a:cubicBezTo>
                <a:lnTo>
                  <a:pt x="24534" y="15607"/>
                </a:lnTo>
                <a:cubicBezTo>
                  <a:pt x="26725" y="17196"/>
                  <a:pt x="27026" y="17688"/>
                  <a:pt x="26780" y="18154"/>
                </a:cubicBezTo>
                <a:cubicBezTo>
                  <a:pt x="26725" y="18236"/>
                  <a:pt x="26643" y="18428"/>
                  <a:pt x="26122" y="18428"/>
                </a:cubicBezTo>
                <a:cubicBezTo>
                  <a:pt x="25767" y="18428"/>
                  <a:pt x="25164" y="18318"/>
                  <a:pt x="24206" y="18044"/>
                </a:cubicBezTo>
                <a:lnTo>
                  <a:pt x="23384" y="24835"/>
                </a:lnTo>
                <a:lnTo>
                  <a:pt x="23247" y="24944"/>
                </a:lnTo>
                <a:cubicBezTo>
                  <a:pt x="23220" y="24999"/>
                  <a:pt x="20235" y="27245"/>
                  <a:pt x="15800" y="27245"/>
                </a:cubicBezTo>
                <a:cubicBezTo>
                  <a:pt x="13582" y="27245"/>
                  <a:pt x="10981" y="26697"/>
                  <a:pt x="8188" y="24972"/>
                </a:cubicBezTo>
                <a:lnTo>
                  <a:pt x="8023" y="24890"/>
                </a:lnTo>
                <a:lnTo>
                  <a:pt x="5723" y="9008"/>
                </a:lnTo>
                <a:cubicBezTo>
                  <a:pt x="5696" y="8926"/>
                  <a:pt x="5696" y="8872"/>
                  <a:pt x="5696" y="8762"/>
                </a:cubicBezTo>
                <a:lnTo>
                  <a:pt x="5696" y="8707"/>
                </a:lnTo>
                <a:cubicBezTo>
                  <a:pt x="5696" y="6654"/>
                  <a:pt x="10762" y="5504"/>
                  <a:pt x="15526" y="5504"/>
                </a:cubicBezTo>
                <a:close/>
                <a:moveTo>
                  <a:pt x="1" y="0"/>
                </a:moveTo>
                <a:lnTo>
                  <a:pt x="1" y="32420"/>
                </a:lnTo>
                <a:lnTo>
                  <a:pt x="32420" y="32420"/>
                </a:lnTo>
                <a:lnTo>
                  <a:pt x="3242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82"/>
          <p:cNvSpPr txBox="1"/>
          <p:nvPr/>
        </p:nvSpPr>
        <p:spPr>
          <a:xfrm>
            <a:off x="20068125" y="4762494"/>
            <a:ext cx="855900" cy="41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Montserrat SemiBold"/>
                <a:ea typeface="Montserrat SemiBold"/>
                <a:cs typeface="Montserrat SemiBold"/>
                <a:sym typeface="Montserrat SemiBold"/>
              </a:rPr>
              <a:t>S3</a:t>
            </a:r>
            <a:endParaRPr sz="24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grpSp>
        <p:nvGrpSpPr>
          <p:cNvPr id="1529" name="Google Shape;1529;p145"/>
          <p:cNvGrpSpPr/>
          <p:nvPr/>
        </p:nvGrpSpPr>
        <p:grpSpPr>
          <a:xfrm>
            <a:off x="2860577" y="2060338"/>
            <a:ext cx="10141338" cy="10220666"/>
            <a:chOff x="4564328" y="2597669"/>
            <a:chExt cx="3983400" cy="4060654"/>
          </a:xfrm>
        </p:grpSpPr>
        <p:sp>
          <p:nvSpPr>
            <p:cNvPr id="1530" name="Google Shape;1530;p145"/>
            <p:cNvSpPr/>
            <p:nvPr/>
          </p:nvSpPr>
          <p:spPr>
            <a:xfrm>
              <a:off x="4564328" y="2696223"/>
              <a:ext cx="3983400" cy="3962100"/>
            </a:xfrm>
            <a:prstGeom prst="roundRect">
              <a:avLst>
                <a:gd fmla="val 4202" name="adj"/>
              </a:avLst>
            </a:prstGeom>
            <a:solidFill>
              <a:srgbClr val="FFFFFF"/>
            </a:solidFill>
            <a:ln cap="flat" cmpd="sng" w="9525">
              <a:solidFill>
                <a:srgbClr val="0074A2"/>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t/>
              </a:r>
              <a:endParaRPr sz="1900">
                <a:solidFill>
                  <a:srgbClr val="0074A2"/>
                </a:solidFill>
                <a:latin typeface="Montserrat SemiBold"/>
                <a:ea typeface="Montserrat SemiBold"/>
                <a:cs typeface="Montserrat SemiBold"/>
                <a:sym typeface="Montserrat SemiBold"/>
              </a:endParaRPr>
            </a:p>
          </p:txBody>
        </p:sp>
        <p:sp>
          <p:nvSpPr>
            <p:cNvPr id="1531" name="Google Shape;1531;p145"/>
            <p:cNvSpPr/>
            <p:nvPr/>
          </p:nvSpPr>
          <p:spPr>
            <a:xfrm>
              <a:off x="5943131" y="2597669"/>
              <a:ext cx="1225800" cy="205800"/>
            </a:xfrm>
            <a:prstGeom prst="roundRect">
              <a:avLst>
                <a:gd fmla="val 4202" name="adj"/>
              </a:avLst>
            </a:prstGeom>
            <a:solidFill>
              <a:srgbClr val="38CCED"/>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SOURCES</a:t>
              </a:r>
              <a:endParaRPr sz="2000">
                <a:solidFill>
                  <a:schemeClr val="dk1"/>
                </a:solidFill>
                <a:latin typeface="Montserrat SemiBold"/>
                <a:ea typeface="Montserrat SemiBold"/>
                <a:cs typeface="Montserrat SemiBold"/>
                <a:sym typeface="Montserrat SemiBold"/>
              </a:endParaRPr>
            </a:p>
          </p:txBody>
        </p:sp>
      </p:grpSp>
      <p:pic>
        <p:nvPicPr>
          <p:cNvPr id="1532" name="Google Shape;1532;p145"/>
          <p:cNvPicPr preferRelativeResize="0"/>
          <p:nvPr/>
        </p:nvPicPr>
        <p:blipFill>
          <a:blip r:embed="rId3">
            <a:alphaModFix/>
          </a:blip>
          <a:stretch>
            <a:fillRect/>
          </a:stretch>
        </p:blipFill>
        <p:spPr>
          <a:xfrm>
            <a:off x="5597063" y="3522963"/>
            <a:ext cx="1539575" cy="1588050"/>
          </a:xfrm>
          <a:prstGeom prst="rect">
            <a:avLst/>
          </a:prstGeom>
          <a:noFill/>
          <a:ln>
            <a:noFill/>
          </a:ln>
        </p:spPr>
      </p:pic>
      <p:pic>
        <p:nvPicPr>
          <p:cNvPr id="1533" name="Google Shape;1533;p145"/>
          <p:cNvPicPr preferRelativeResize="0"/>
          <p:nvPr/>
        </p:nvPicPr>
        <p:blipFill>
          <a:blip r:embed="rId4">
            <a:alphaModFix/>
          </a:blip>
          <a:stretch>
            <a:fillRect/>
          </a:stretch>
        </p:blipFill>
        <p:spPr>
          <a:xfrm>
            <a:off x="3573388" y="3522963"/>
            <a:ext cx="1428750" cy="1428750"/>
          </a:xfrm>
          <a:prstGeom prst="rect">
            <a:avLst/>
          </a:prstGeom>
          <a:noFill/>
          <a:ln>
            <a:noFill/>
          </a:ln>
        </p:spPr>
      </p:pic>
      <p:pic>
        <p:nvPicPr>
          <p:cNvPr id="1534" name="Google Shape;1534;p145"/>
          <p:cNvPicPr preferRelativeResize="0"/>
          <p:nvPr/>
        </p:nvPicPr>
        <p:blipFill>
          <a:blip r:embed="rId5">
            <a:alphaModFix/>
          </a:blip>
          <a:stretch>
            <a:fillRect/>
          </a:stretch>
        </p:blipFill>
        <p:spPr>
          <a:xfrm>
            <a:off x="3573388" y="10638837"/>
            <a:ext cx="4347684" cy="635100"/>
          </a:xfrm>
          <a:prstGeom prst="rect">
            <a:avLst/>
          </a:prstGeom>
          <a:noFill/>
          <a:ln>
            <a:noFill/>
          </a:ln>
        </p:spPr>
      </p:pic>
      <p:pic>
        <p:nvPicPr>
          <p:cNvPr id="1535" name="Google Shape;1535;p145"/>
          <p:cNvPicPr preferRelativeResize="0"/>
          <p:nvPr/>
        </p:nvPicPr>
        <p:blipFill>
          <a:blip r:embed="rId6">
            <a:alphaModFix/>
          </a:blip>
          <a:stretch>
            <a:fillRect/>
          </a:stretch>
        </p:blipFill>
        <p:spPr>
          <a:xfrm>
            <a:off x="8347918" y="10429513"/>
            <a:ext cx="3941151" cy="996825"/>
          </a:xfrm>
          <a:prstGeom prst="rect">
            <a:avLst/>
          </a:prstGeom>
          <a:noFill/>
          <a:ln>
            <a:noFill/>
          </a:ln>
        </p:spPr>
      </p:pic>
      <p:sp>
        <p:nvSpPr>
          <p:cNvPr id="1536" name="Google Shape;1536;p145"/>
          <p:cNvSpPr txBox="1"/>
          <p:nvPr/>
        </p:nvSpPr>
        <p:spPr>
          <a:xfrm>
            <a:off x="7655363" y="3879138"/>
            <a:ext cx="2108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t>syslog</a:t>
            </a:r>
            <a:endParaRPr b="1" sz="4000"/>
          </a:p>
        </p:txBody>
      </p:sp>
      <p:pic>
        <p:nvPicPr>
          <p:cNvPr id="1537" name="Google Shape;1537;p145"/>
          <p:cNvPicPr preferRelativeResize="0"/>
          <p:nvPr/>
        </p:nvPicPr>
        <p:blipFill>
          <a:blip r:embed="rId7">
            <a:alphaModFix/>
          </a:blip>
          <a:stretch>
            <a:fillRect/>
          </a:stretch>
        </p:blipFill>
        <p:spPr>
          <a:xfrm>
            <a:off x="10364463" y="3738925"/>
            <a:ext cx="1924606" cy="996825"/>
          </a:xfrm>
          <a:prstGeom prst="rect">
            <a:avLst/>
          </a:prstGeom>
          <a:noFill/>
          <a:ln>
            <a:noFill/>
          </a:ln>
        </p:spPr>
      </p:pic>
      <p:pic>
        <p:nvPicPr>
          <p:cNvPr id="1538" name="Google Shape;1538;p145"/>
          <p:cNvPicPr preferRelativeResize="0"/>
          <p:nvPr/>
        </p:nvPicPr>
        <p:blipFill>
          <a:blip r:embed="rId8">
            <a:alphaModFix/>
          </a:blip>
          <a:stretch>
            <a:fillRect/>
          </a:stretch>
        </p:blipFill>
        <p:spPr>
          <a:xfrm>
            <a:off x="3573387" y="5882762"/>
            <a:ext cx="1704830" cy="2408275"/>
          </a:xfrm>
          <a:prstGeom prst="rect">
            <a:avLst/>
          </a:prstGeom>
          <a:noFill/>
          <a:ln>
            <a:noFill/>
          </a:ln>
        </p:spPr>
      </p:pic>
      <p:pic>
        <p:nvPicPr>
          <p:cNvPr id="1539" name="Google Shape;1539;p145"/>
          <p:cNvPicPr preferRelativeResize="0"/>
          <p:nvPr/>
        </p:nvPicPr>
        <p:blipFill>
          <a:blip r:embed="rId9">
            <a:alphaModFix/>
          </a:blip>
          <a:stretch>
            <a:fillRect/>
          </a:stretch>
        </p:blipFill>
        <p:spPr>
          <a:xfrm>
            <a:off x="5597062" y="5768112"/>
            <a:ext cx="2429826" cy="1708900"/>
          </a:xfrm>
          <a:prstGeom prst="rect">
            <a:avLst/>
          </a:prstGeom>
          <a:noFill/>
          <a:ln>
            <a:noFill/>
          </a:ln>
        </p:spPr>
      </p:pic>
      <p:pic>
        <p:nvPicPr>
          <p:cNvPr id="1540" name="Google Shape;1540;p145"/>
          <p:cNvPicPr preferRelativeResize="0"/>
          <p:nvPr/>
        </p:nvPicPr>
        <p:blipFill>
          <a:blip r:embed="rId10">
            <a:alphaModFix/>
          </a:blip>
          <a:stretch>
            <a:fillRect/>
          </a:stretch>
        </p:blipFill>
        <p:spPr>
          <a:xfrm>
            <a:off x="7295763" y="7693863"/>
            <a:ext cx="2906175" cy="1503950"/>
          </a:xfrm>
          <a:prstGeom prst="rect">
            <a:avLst/>
          </a:prstGeom>
          <a:noFill/>
          <a:ln>
            <a:noFill/>
          </a:ln>
        </p:spPr>
      </p:pic>
      <p:pic>
        <p:nvPicPr>
          <p:cNvPr id="1541" name="Google Shape;1541;p145"/>
          <p:cNvPicPr preferRelativeResize="0"/>
          <p:nvPr/>
        </p:nvPicPr>
        <p:blipFill>
          <a:blip r:embed="rId11">
            <a:alphaModFix/>
          </a:blip>
          <a:stretch>
            <a:fillRect/>
          </a:stretch>
        </p:blipFill>
        <p:spPr>
          <a:xfrm>
            <a:off x="3573394" y="9197813"/>
            <a:ext cx="3238500" cy="857250"/>
          </a:xfrm>
          <a:prstGeom prst="rect">
            <a:avLst/>
          </a:prstGeom>
          <a:noFill/>
          <a:ln>
            <a:noFill/>
          </a:ln>
        </p:spPr>
      </p:pic>
      <p:pic>
        <p:nvPicPr>
          <p:cNvPr id="1542" name="Google Shape;1542;p145"/>
          <p:cNvPicPr preferRelativeResize="0"/>
          <p:nvPr/>
        </p:nvPicPr>
        <p:blipFill>
          <a:blip r:embed="rId12">
            <a:alphaModFix/>
          </a:blip>
          <a:stretch>
            <a:fillRect/>
          </a:stretch>
        </p:blipFill>
        <p:spPr>
          <a:xfrm>
            <a:off x="10088066" y="5242433"/>
            <a:ext cx="2108700" cy="1822854"/>
          </a:xfrm>
          <a:prstGeom prst="rect">
            <a:avLst/>
          </a:prstGeom>
          <a:noFill/>
          <a:ln>
            <a:noFill/>
          </a:ln>
        </p:spPr>
      </p:pic>
      <p:pic>
        <p:nvPicPr>
          <p:cNvPr id="1543" name="Google Shape;1543;p145"/>
          <p:cNvPicPr preferRelativeResize="0"/>
          <p:nvPr/>
        </p:nvPicPr>
        <p:blipFill>
          <a:blip r:embed="rId13">
            <a:alphaModFix/>
          </a:blip>
          <a:stretch>
            <a:fillRect/>
          </a:stretch>
        </p:blipFill>
        <p:spPr>
          <a:xfrm>
            <a:off x="10980437" y="8792687"/>
            <a:ext cx="1216325" cy="1262375"/>
          </a:xfrm>
          <a:prstGeom prst="rect">
            <a:avLst/>
          </a:prstGeom>
          <a:noFill/>
          <a:ln>
            <a:noFill/>
          </a:ln>
        </p:spPr>
      </p:pic>
      <p:pic>
        <p:nvPicPr>
          <p:cNvPr id="1544" name="Google Shape;1544;p145"/>
          <p:cNvPicPr preferRelativeResize="0"/>
          <p:nvPr/>
        </p:nvPicPr>
        <p:blipFill>
          <a:blip r:embed="rId14">
            <a:alphaModFix/>
          </a:blip>
          <a:stretch>
            <a:fillRect/>
          </a:stretch>
        </p:blipFill>
        <p:spPr>
          <a:xfrm>
            <a:off x="8471538" y="5461063"/>
            <a:ext cx="1216325" cy="1367175"/>
          </a:xfrm>
          <a:prstGeom prst="rect">
            <a:avLst/>
          </a:prstGeom>
          <a:noFill/>
          <a:ln>
            <a:noFill/>
          </a:ln>
        </p:spPr>
      </p:pic>
      <p:sp>
        <p:nvSpPr>
          <p:cNvPr id="1545" name="Google Shape;1545;p145"/>
          <p:cNvSpPr/>
          <p:nvPr/>
        </p:nvSpPr>
        <p:spPr>
          <a:xfrm>
            <a:off x="16746502" y="3081973"/>
            <a:ext cx="3036000" cy="940800"/>
          </a:xfrm>
          <a:prstGeom prst="roundRect">
            <a:avLst>
              <a:gd fmla="val 4202" name="adj"/>
            </a:avLst>
          </a:prstGeom>
          <a:solidFill>
            <a:srgbClr val="FFFFFF"/>
          </a:solidFill>
          <a:ln cap="flat" cmpd="sng" w="9525">
            <a:solidFill>
              <a:schemeClr val="dk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KAFKA CONNECT</a:t>
            </a:r>
            <a:endParaRPr sz="2000">
              <a:solidFill>
                <a:schemeClr val="dk1"/>
              </a:solidFill>
              <a:latin typeface="Montserrat SemiBold"/>
              <a:ea typeface="Montserrat SemiBold"/>
              <a:cs typeface="Montserrat SemiBold"/>
              <a:sym typeface="Montserrat SemiBold"/>
            </a:endParaRPr>
          </a:p>
        </p:txBody>
      </p:sp>
      <p:sp>
        <p:nvSpPr>
          <p:cNvPr id="1546" name="Google Shape;1546;p145"/>
          <p:cNvSpPr/>
          <p:nvPr/>
        </p:nvSpPr>
        <p:spPr>
          <a:xfrm>
            <a:off x="16746502" y="7077223"/>
            <a:ext cx="3036000" cy="940800"/>
          </a:xfrm>
          <a:prstGeom prst="roundRect">
            <a:avLst>
              <a:gd fmla="val 4202" name="adj"/>
            </a:avLst>
          </a:prstGeom>
          <a:solidFill>
            <a:srgbClr val="FFFFFF"/>
          </a:solidFill>
          <a:ln cap="flat" cmpd="sng" w="9525">
            <a:solidFill>
              <a:schemeClr val="dk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KAFKA BROKERS</a:t>
            </a:r>
            <a:endParaRPr sz="2000">
              <a:solidFill>
                <a:schemeClr val="dk1"/>
              </a:solidFill>
              <a:latin typeface="Montserrat SemiBold"/>
              <a:ea typeface="Montserrat SemiBold"/>
              <a:cs typeface="Montserrat SemiBold"/>
              <a:sym typeface="Montserrat SemiBold"/>
            </a:endParaRPr>
          </a:p>
        </p:txBody>
      </p:sp>
      <p:pic>
        <p:nvPicPr>
          <p:cNvPr id="1547" name="Google Shape;1547;p145"/>
          <p:cNvPicPr preferRelativeResize="0"/>
          <p:nvPr/>
        </p:nvPicPr>
        <p:blipFill>
          <a:blip r:embed="rId15">
            <a:alphaModFix/>
          </a:blip>
          <a:stretch>
            <a:fillRect/>
          </a:stretch>
        </p:blipFill>
        <p:spPr>
          <a:xfrm>
            <a:off x="15005600" y="8985126"/>
            <a:ext cx="1448351" cy="2408300"/>
          </a:xfrm>
          <a:prstGeom prst="rect">
            <a:avLst/>
          </a:prstGeom>
          <a:noFill/>
          <a:ln>
            <a:noFill/>
          </a:ln>
        </p:spPr>
      </p:pic>
      <p:pic>
        <p:nvPicPr>
          <p:cNvPr id="1548" name="Google Shape;1548;p145"/>
          <p:cNvPicPr preferRelativeResize="0"/>
          <p:nvPr/>
        </p:nvPicPr>
        <p:blipFill>
          <a:blip r:embed="rId15">
            <a:alphaModFix/>
          </a:blip>
          <a:stretch>
            <a:fillRect/>
          </a:stretch>
        </p:blipFill>
        <p:spPr>
          <a:xfrm>
            <a:off x="17540336" y="8985126"/>
            <a:ext cx="1448351" cy="2408300"/>
          </a:xfrm>
          <a:prstGeom prst="rect">
            <a:avLst/>
          </a:prstGeom>
          <a:noFill/>
          <a:ln>
            <a:noFill/>
          </a:ln>
        </p:spPr>
      </p:pic>
      <p:pic>
        <p:nvPicPr>
          <p:cNvPr id="1549" name="Google Shape;1549;p145"/>
          <p:cNvPicPr preferRelativeResize="0"/>
          <p:nvPr/>
        </p:nvPicPr>
        <p:blipFill>
          <a:blip r:embed="rId15">
            <a:alphaModFix/>
          </a:blip>
          <a:stretch>
            <a:fillRect/>
          </a:stretch>
        </p:blipFill>
        <p:spPr>
          <a:xfrm>
            <a:off x="20075072" y="8985126"/>
            <a:ext cx="1448351" cy="2408300"/>
          </a:xfrm>
          <a:prstGeom prst="rect">
            <a:avLst/>
          </a:prstGeom>
          <a:noFill/>
          <a:ln>
            <a:noFill/>
          </a:ln>
        </p:spPr>
      </p:pic>
      <p:grpSp>
        <p:nvGrpSpPr>
          <p:cNvPr id="1550" name="Google Shape;1550;p145"/>
          <p:cNvGrpSpPr/>
          <p:nvPr/>
        </p:nvGrpSpPr>
        <p:grpSpPr>
          <a:xfrm>
            <a:off x="16234914" y="4918794"/>
            <a:ext cx="1673279" cy="1262396"/>
            <a:chOff x="3561489" y="15281950"/>
            <a:chExt cx="856554" cy="646190"/>
          </a:xfrm>
        </p:grpSpPr>
        <p:sp>
          <p:nvSpPr>
            <p:cNvPr id="1551" name="Google Shape;1551;p145"/>
            <p:cNvSpPr/>
            <p:nvPr/>
          </p:nvSpPr>
          <p:spPr>
            <a:xfrm>
              <a:off x="3930416" y="15287870"/>
              <a:ext cx="487627" cy="640270"/>
            </a:xfrm>
            <a:custGeom>
              <a:rect b="b" l="l" r="r" t="t"/>
              <a:pathLst>
                <a:path extrusionOk="0" h="6489" w="4942">
                  <a:moveTo>
                    <a:pt x="1191" y="0"/>
                  </a:moveTo>
                  <a:cubicBezTo>
                    <a:pt x="1084" y="0"/>
                    <a:pt x="989" y="36"/>
                    <a:pt x="929" y="131"/>
                  </a:cubicBezTo>
                  <a:lnTo>
                    <a:pt x="96" y="1381"/>
                  </a:lnTo>
                  <a:cubicBezTo>
                    <a:pt x="1" y="1512"/>
                    <a:pt x="36" y="1703"/>
                    <a:pt x="179" y="1798"/>
                  </a:cubicBezTo>
                  <a:cubicBezTo>
                    <a:pt x="229" y="1839"/>
                    <a:pt x="287" y="1857"/>
                    <a:pt x="345" y="1857"/>
                  </a:cubicBezTo>
                  <a:cubicBezTo>
                    <a:pt x="441" y="1857"/>
                    <a:pt x="537" y="1808"/>
                    <a:pt x="596" y="1726"/>
                  </a:cubicBezTo>
                  <a:lnTo>
                    <a:pt x="1334" y="607"/>
                  </a:lnTo>
                  <a:lnTo>
                    <a:pt x="2810" y="607"/>
                  </a:lnTo>
                  <a:lnTo>
                    <a:pt x="4263" y="3072"/>
                  </a:lnTo>
                  <a:lnTo>
                    <a:pt x="2632" y="5894"/>
                  </a:lnTo>
                  <a:lnTo>
                    <a:pt x="1382" y="5894"/>
                  </a:lnTo>
                  <a:cubicBezTo>
                    <a:pt x="1215" y="5894"/>
                    <a:pt x="1084" y="6025"/>
                    <a:pt x="1084" y="6191"/>
                  </a:cubicBezTo>
                  <a:cubicBezTo>
                    <a:pt x="1084" y="6346"/>
                    <a:pt x="1215" y="6489"/>
                    <a:pt x="1382" y="6489"/>
                  </a:cubicBezTo>
                  <a:lnTo>
                    <a:pt x="2810" y="6489"/>
                  </a:lnTo>
                  <a:cubicBezTo>
                    <a:pt x="2918" y="6489"/>
                    <a:pt x="3013" y="6429"/>
                    <a:pt x="3060" y="6334"/>
                  </a:cubicBezTo>
                  <a:lnTo>
                    <a:pt x="4882" y="3215"/>
                  </a:lnTo>
                  <a:cubicBezTo>
                    <a:pt x="4942" y="3119"/>
                    <a:pt x="4942" y="3000"/>
                    <a:pt x="4882" y="2917"/>
                  </a:cubicBezTo>
                  <a:lnTo>
                    <a:pt x="3239" y="143"/>
                  </a:lnTo>
                  <a:cubicBezTo>
                    <a:pt x="3191" y="60"/>
                    <a:pt x="3096" y="0"/>
                    <a:pt x="2989" y="0"/>
                  </a:cubicBezTo>
                  <a:close/>
                </a:path>
              </a:pathLst>
            </a:custGeom>
            <a:solidFill>
              <a:srgbClr val="173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45"/>
            <p:cNvSpPr/>
            <p:nvPr/>
          </p:nvSpPr>
          <p:spPr>
            <a:xfrm>
              <a:off x="3561489" y="15281950"/>
              <a:ext cx="493547" cy="638000"/>
            </a:xfrm>
            <a:custGeom>
              <a:rect b="b" l="l" r="r" t="t"/>
              <a:pathLst>
                <a:path extrusionOk="0" h="6466" w="5002">
                  <a:moveTo>
                    <a:pt x="2204" y="1"/>
                  </a:moveTo>
                  <a:cubicBezTo>
                    <a:pt x="2096" y="1"/>
                    <a:pt x="2001" y="60"/>
                    <a:pt x="1954" y="143"/>
                  </a:cubicBezTo>
                  <a:lnTo>
                    <a:pt x="61" y="3251"/>
                  </a:lnTo>
                  <a:cubicBezTo>
                    <a:pt x="1" y="3346"/>
                    <a:pt x="1" y="3477"/>
                    <a:pt x="61" y="3572"/>
                  </a:cubicBezTo>
                  <a:lnTo>
                    <a:pt x="1787" y="6335"/>
                  </a:lnTo>
                  <a:cubicBezTo>
                    <a:pt x="1846" y="6406"/>
                    <a:pt x="1930" y="6466"/>
                    <a:pt x="2037" y="6466"/>
                  </a:cubicBezTo>
                  <a:lnTo>
                    <a:pt x="3942" y="6466"/>
                  </a:lnTo>
                  <a:cubicBezTo>
                    <a:pt x="4049" y="6466"/>
                    <a:pt x="4132" y="6406"/>
                    <a:pt x="4168" y="6323"/>
                  </a:cubicBezTo>
                  <a:lnTo>
                    <a:pt x="4906" y="5073"/>
                  </a:lnTo>
                  <a:cubicBezTo>
                    <a:pt x="5002" y="4942"/>
                    <a:pt x="4954" y="4763"/>
                    <a:pt x="4811" y="4668"/>
                  </a:cubicBezTo>
                  <a:cubicBezTo>
                    <a:pt x="4761" y="4639"/>
                    <a:pt x="4707" y="4624"/>
                    <a:pt x="4654" y="4624"/>
                  </a:cubicBezTo>
                  <a:cubicBezTo>
                    <a:pt x="4555" y="4624"/>
                    <a:pt x="4460" y="4674"/>
                    <a:pt x="4406" y="4775"/>
                  </a:cubicBezTo>
                  <a:lnTo>
                    <a:pt x="3751" y="5870"/>
                  </a:lnTo>
                  <a:lnTo>
                    <a:pt x="2192" y="5870"/>
                  </a:lnTo>
                  <a:lnTo>
                    <a:pt x="656" y="3406"/>
                  </a:lnTo>
                  <a:lnTo>
                    <a:pt x="2370" y="596"/>
                  </a:lnTo>
                  <a:lnTo>
                    <a:pt x="3704" y="596"/>
                  </a:lnTo>
                  <a:cubicBezTo>
                    <a:pt x="3871" y="596"/>
                    <a:pt x="4001" y="453"/>
                    <a:pt x="4001" y="298"/>
                  </a:cubicBezTo>
                  <a:cubicBezTo>
                    <a:pt x="4001" y="131"/>
                    <a:pt x="3871" y="1"/>
                    <a:pt x="3704" y="1"/>
                  </a:cubicBezTo>
                  <a:close/>
                </a:path>
              </a:pathLst>
            </a:custGeom>
            <a:solidFill>
              <a:srgbClr val="173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45"/>
            <p:cNvSpPr/>
            <p:nvPr/>
          </p:nvSpPr>
          <p:spPr>
            <a:xfrm>
              <a:off x="3902196" y="15515699"/>
              <a:ext cx="176323" cy="176323"/>
            </a:xfrm>
            <a:custGeom>
              <a:rect b="b" l="l" r="r" t="t"/>
              <a:pathLst>
                <a:path extrusionOk="0" h="1787" w="1787">
                  <a:moveTo>
                    <a:pt x="1" y="1"/>
                  </a:moveTo>
                  <a:lnTo>
                    <a:pt x="1787" y="1"/>
                  </a:lnTo>
                  <a:lnTo>
                    <a:pt x="1787" y="1787"/>
                  </a:lnTo>
                  <a:lnTo>
                    <a:pt x="1" y="1787"/>
                  </a:lnTo>
                  <a:close/>
                </a:path>
              </a:pathLst>
            </a:custGeom>
            <a:gradFill>
              <a:gsLst>
                <a:gs pos="0">
                  <a:srgbClr val="38CCED">
                    <a:alpha val="35294"/>
                  </a:srgbClr>
                </a:gs>
                <a:gs pos="100000">
                  <a:srgbClr val="38CCE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4" name="Google Shape;1554;p145"/>
          <p:cNvGrpSpPr/>
          <p:nvPr/>
        </p:nvGrpSpPr>
        <p:grpSpPr>
          <a:xfrm>
            <a:off x="18620814" y="4918810"/>
            <a:ext cx="1673279" cy="1262396"/>
            <a:chOff x="3561489" y="15281950"/>
            <a:chExt cx="856554" cy="646190"/>
          </a:xfrm>
        </p:grpSpPr>
        <p:sp>
          <p:nvSpPr>
            <p:cNvPr id="1555" name="Google Shape;1555;p145"/>
            <p:cNvSpPr/>
            <p:nvPr/>
          </p:nvSpPr>
          <p:spPr>
            <a:xfrm>
              <a:off x="3930416" y="15287870"/>
              <a:ext cx="487627" cy="640270"/>
            </a:xfrm>
            <a:custGeom>
              <a:rect b="b" l="l" r="r" t="t"/>
              <a:pathLst>
                <a:path extrusionOk="0" h="6489" w="4942">
                  <a:moveTo>
                    <a:pt x="1191" y="0"/>
                  </a:moveTo>
                  <a:cubicBezTo>
                    <a:pt x="1084" y="0"/>
                    <a:pt x="989" y="36"/>
                    <a:pt x="929" y="131"/>
                  </a:cubicBezTo>
                  <a:lnTo>
                    <a:pt x="96" y="1381"/>
                  </a:lnTo>
                  <a:cubicBezTo>
                    <a:pt x="1" y="1512"/>
                    <a:pt x="36" y="1703"/>
                    <a:pt x="179" y="1798"/>
                  </a:cubicBezTo>
                  <a:cubicBezTo>
                    <a:pt x="229" y="1839"/>
                    <a:pt x="287" y="1857"/>
                    <a:pt x="345" y="1857"/>
                  </a:cubicBezTo>
                  <a:cubicBezTo>
                    <a:pt x="441" y="1857"/>
                    <a:pt x="537" y="1808"/>
                    <a:pt x="596" y="1726"/>
                  </a:cubicBezTo>
                  <a:lnTo>
                    <a:pt x="1334" y="607"/>
                  </a:lnTo>
                  <a:lnTo>
                    <a:pt x="2810" y="607"/>
                  </a:lnTo>
                  <a:lnTo>
                    <a:pt x="4263" y="3072"/>
                  </a:lnTo>
                  <a:lnTo>
                    <a:pt x="2632" y="5894"/>
                  </a:lnTo>
                  <a:lnTo>
                    <a:pt x="1382" y="5894"/>
                  </a:lnTo>
                  <a:cubicBezTo>
                    <a:pt x="1215" y="5894"/>
                    <a:pt x="1084" y="6025"/>
                    <a:pt x="1084" y="6191"/>
                  </a:cubicBezTo>
                  <a:cubicBezTo>
                    <a:pt x="1084" y="6346"/>
                    <a:pt x="1215" y="6489"/>
                    <a:pt x="1382" y="6489"/>
                  </a:cubicBezTo>
                  <a:lnTo>
                    <a:pt x="2810" y="6489"/>
                  </a:lnTo>
                  <a:cubicBezTo>
                    <a:pt x="2918" y="6489"/>
                    <a:pt x="3013" y="6429"/>
                    <a:pt x="3060" y="6334"/>
                  </a:cubicBezTo>
                  <a:lnTo>
                    <a:pt x="4882" y="3215"/>
                  </a:lnTo>
                  <a:cubicBezTo>
                    <a:pt x="4942" y="3119"/>
                    <a:pt x="4942" y="3000"/>
                    <a:pt x="4882" y="2917"/>
                  </a:cubicBezTo>
                  <a:lnTo>
                    <a:pt x="3239" y="143"/>
                  </a:lnTo>
                  <a:cubicBezTo>
                    <a:pt x="3191" y="60"/>
                    <a:pt x="3096" y="0"/>
                    <a:pt x="2989" y="0"/>
                  </a:cubicBezTo>
                  <a:close/>
                </a:path>
              </a:pathLst>
            </a:custGeom>
            <a:solidFill>
              <a:srgbClr val="173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45"/>
            <p:cNvSpPr/>
            <p:nvPr/>
          </p:nvSpPr>
          <p:spPr>
            <a:xfrm>
              <a:off x="3561489" y="15281950"/>
              <a:ext cx="493547" cy="638000"/>
            </a:xfrm>
            <a:custGeom>
              <a:rect b="b" l="l" r="r" t="t"/>
              <a:pathLst>
                <a:path extrusionOk="0" h="6466" w="5002">
                  <a:moveTo>
                    <a:pt x="2204" y="1"/>
                  </a:moveTo>
                  <a:cubicBezTo>
                    <a:pt x="2096" y="1"/>
                    <a:pt x="2001" y="60"/>
                    <a:pt x="1954" y="143"/>
                  </a:cubicBezTo>
                  <a:lnTo>
                    <a:pt x="61" y="3251"/>
                  </a:lnTo>
                  <a:cubicBezTo>
                    <a:pt x="1" y="3346"/>
                    <a:pt x="1" y="3477"/>
                    <a:pt x="61" y="3572"/>
                  </a:cubicBezTo>
                  <a:lnTo>
                    <a:pt x="1787" y="6335"/>
                  </a:lnTo>
                  <a:cubicBezTo>
                    <a:pt x="1846" y="6406"/>
                    <a:pt x="1930" y="6466"/>
                    <a:pt x="2037" y="6466"/>
                  </a:cubicBezTo>
                  <a:lnTo>
                    <a:pt x="3942" y="6466"/>
                  </a:lnTo>
                  <a:cubicBezTo>
                    <a:pt x="4049" y="6466"/>
                    <a:pt x="4132" y="6406"/>
                    <a:pt x="4168" y="6323"/>
                  </a:cubicBezTo>
                  <a:lnTo>
                    <a:pt x="4906" y="5073"/>
                  </a:lnTo>
                  <a:cubicBezTo>
                    <a:pt x="5002" y="4942"/>
                    <a:pt x="4954" y="4763"/>
                    <a:pt x="4811" y="4668"/>
                  </a:cubicBezTo>
                  <a:cubicBezTo>
                    <a:pt x="4761" y="4639"/>
                    <a:pt x="4707" y="4624"/>
                    <a:pt x="4654" y="4624"/>
                  </a:cubicBezTo>
                  <a:cubicBezTo>
                    <a:pt x="4555" y="4624"/>
                    <a:pt x="4460" y="4674"/>
                    <a:pt x="4406" y="4775"/>
                  </a:cubicBezTo>
                  <a:lnTo>
                    <a:pt x="3751" y="5870"/>
                  </a:lnTo>
                  <a:lnTo>
                    <a:pt x="2192" y="5870"/>
                  </a:lnTo>
                  <a:lnTo>
                    <a:pt x="656" y="3406"/>
                  </a:lnTo>
                  <a:lnTo>
                    <a:pt x="2370" y="596"/>
                  </a:lnTo>
                  <a:lnTo>
                    <a:pt x="3704" y="596"/>
                  </a:lnTo>
                  <a:cubicBezTo>
                    <a:pt x="3871" y="596"/>
                    <a:pt x="4001" y="453"/>
                    <a:pt x="4001" y="298"/>
                  </a:cubicBezTo>
                  <a:cubicBezTo>
                    <a:pt x="4001" y="131"/>
                    <a:pt x="3871" y="1"/>
                    <a:pt x="3704" y="1"/>
                  </a:cubicBezTo>
                  <a:close/>
                </a:path>
              </a:pathLst>
            </a:custGeom>
            <a:solidFill>
              <a:srgbClr val="173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45"/>
            <p:cNvSpPr/>
            <p:nvPr/>
          </p:nvSpPr>
          <p:spPr>
            <a:xfrm>
              <a:off x="3902196" y="15515699"/>
              <a:ext cx="176323" cy="176323"/>
            </a:xfrm>
            <a:custGeom>
              <a:rect b="b" l="l" r="r" t="t"/>
              <a:pathLst>
                <a:path extrusionOk="0" h="1787" w="1787">
                  <a:moveTo>
                    <a:pt x="1" y="1"/>
                  </a:moveTo>
                  <a:lnTo>
                    <a:pt x="1787" y="1"/>
                  </a:lnTo>
                  <a:lnTo>
                    <a:pt x="1787" y="1787"/>
                  </a:lnTo>
                  <a:lnTo>
                    <a:pt x="1" y="1787"/>
                  </a:lnTo>
                  <a:close/>
                </a:path>
              </a:pathLst>
            </a:custGeom>
            <a:gradFill>
              <a:gsLst>
                <a:gs pos="0">
                  <a:srgbClr val="38CCED">
                    <a:alpha val="35294"/>
                  </a:srgbClr>
                </a:gs>
                <a:gs pos="100000">
                  <a:srgbClr val="38CCE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146"/>
          <p:cNvSpPr/>
          <p:nvPr/>
        </p:nvSpPr>
        <p:spPr>
          <a:xfrm>
            <a:off x="1444350" y="1992925"/>
            <a:ext cx="21495300" cy="10287000"/>
          </a:xfrm>
          <a:prstGeom prst="roundRect">
            <a:avLst>
              <a:gd fmla="val 1918" name="adj"/>
            </a:avLst>
          </a:prstGeom>
          <a:solidFill>
            <a:srgbClr val="FFFFFF"/>
          </a:solidFill>
          <a:ln>
            <a:noFill/>
          </a:ln>
          <a:effectLst>
            <a:outerShdw blurRad="614363" rotWithShape="0" algn="bl" dir="4080000" dist="209550">
              <a:srgbClr val="000000">
                <a:alpha val="8000"/>
              </a:srgbClr>
            </a:outerShdw>
          </a:effectLst>
        </p:spPr>
        <p:txBody>
          <a:bodyPr anchorCtr="0" anchor="t" bIns="182875" lIns="457200" spcFirstLastPara="1" rIns="457200" wrap="square" tIns="182875">
            <a:noAutofit/>
          </a:bodyPr>
          <a:lstStyle/>
          <a:p>
            <a:pPr indent="0" lvl="0" marL="0" rtl="0" algn="l">
              <a:lnSpc>
                <a:spcPct val="115000"/>
              </a:lnSpc>
              <a:spcBef>
                <a:spcPts val="2700"/>
              </a:spcBef>
              <a:spcAft>
                <a:spcPts val="0"/>
              </a:spcAft>
              <a:buClr>
                <a:srgbClr val="231F20"/>
              </a:buClr>
              <a:buSzPts val="2900"/>
              <a:buFont typeface="Arial"/>
              <a:buNone/>
            </a:pPr>
            <a:r>
              <a:t/>
            </a:r>
            <a:endParaRPr sz="3200">
              <a:solidFill>
                <a:schemeClr val="dk1"/>
              </a:solidFill>
              <a:latin typeface="Montserrat"/>
              <a:ea typeface="Montserrat"/>
              <a:cs typeface="Montserrat"/>
              <a:sym typeface="Montserrat"/>
            </a:endParaRPr>
          </a:p>
        </p:txBody>
      </p:sp>
      <p:pic>
        <p:nvPicPr>
          <p:cNvPr id="1563" name="Google Shape;1563;p146"/>
          <p:cNvPicPr preferRelativeResize="0"/>
          <p:nvPr/>
        </p:nvPicPr>
        <p:blipFill rotWithShape="1">
          <a:blip r:embed="rId3">
            <a:alphaModFix/>
          </a:blip>
          <a:srcRect b="0" l="0" r="0" t="0"/>
          <a:stretch/>
        </p:blipFill>
        <p:spPr>
          <a:xfrm>
            <a:off x="1444375" y="1992925"/>
            <a:ext cx="21495251" cy="102869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pic>
        <p:nvPicPr>
          <p:cNvPr id="1568" name="Google Shape;1568;p147"/>
          <p:cNvPicPr preferRelativeResize="0"/>
          <p:nvPr/>
        </p:nvPicPr>
        <p:blipFill>
          <a:blip r:embed="rId3">
            <a:alphaModFix/>
          </a:blip>
          <a:stretch>
            <a:fillRect/>
          </a:stretch>
        </p:blipFill>
        <p:spPr>
          <a:xfrm>
            <a:off x="8147100" y="5276350"/>
            <a:ext cx="2177050" cy="3506300"/>
          </a:xfrm>
          <a:prstGeom prst="rect">
            <a:avLst/>
          </a:prstGeom>
          <a:noFill/>
          <a:ln>
            <a:noFill/>
          </a:ln>
        </p:spPr>
      </p:pic>
      <p:cxnSp>
        <p:nvCxnSpPr>
          <p:cNvPr id="1569" name="Google Shape;1569;p147"/>
          <p:cNvCxnSpPr/>
          <p:nvPr/>
        </p:nvCxnSpPr>
        <p:spPr>
          <a:xfrm>
            <a:off x="5540075" y="6990213"/>
            <a:ext cx="1590000" cy="0"/>
          </a:xfrm>
          <a:prstGeom prst="straightConnector1">
            <a:avLst/>
          </a:prstGeom>
          <a:noFill/>
          <a:ln cap="flat" cmpd="sng" w="28575">
            <a:solidFill>
              <a:schemeClr val="dk1"/>
            </a:solidFill>
            <a:prstDash val="solid"/>
            <a:round/>
            <a:headEnd len="med" w="med" type="none"/>
            <a:tailEnd len="med" w="med" type="triangle"/>
          </a:ln>
        </p:spPr>
      </p:cxnSp>
      <p:grpSp>
        <p:nvGrpSpPr>
          <p:cNvPr id="1570" name="Google Shape;1570;p147"/>
          <p:cNvGrpSpPr/>
          <p:nvPr/>
        </p:nvGrpSpPr>
        <p:grpSpPr>
          <a:xfrm>
            <a:off x="1487655" y="6233488"/>
            <a:ext cx="3035396" cy="1513436"/>
            <a:chOff x="372375" y="484575"/>
            <a:chExt cx="1593300" cy="838562"/>
          </a:xfrm>
        </p:grpSpPr>
        <p:sp>
          <p:nvSpPr>
            <p:cNvPr id="1571" name="Google Shape;1571;p147"/>
            <p:cNvSpPr/>
            <p:nvPr/>
          </p:nvSpPr>
          <p:spPr>
            <a:xfrm>
              <a:off x="372375" y="484575"/>
              <a:ext cx="1593300" cy="804000"/>
            </a:xfrm>
            <a:prstGeom prst="roundRect">
              <a:avLst>
                <a:gd fmla="val 4202" name="adj"/>
              </a:avLst>
            </a:prstGeom>
            <a:solidFill>
              <a:srgbClr val="A7DEEB"/>
            </a:solidFill>
            <a:ln>
              <a:noFill/>
            </a:ln>
          </p:spPr>
          <p:txBody>
            <a:bodyPr anchorCtr="0" anchor="ctr" bIns="609600" lIns="243800" spcFirstLastPara="1" rIns="243800" wrap="square" tIns="243800">
              <a:noAutofit/>
            </a:bodyPr>
            <a:lstStyle/>
            <a:p>
              <a:pPr indent="0" lvl="0" marL="0" rtl="0" algn="ctr">
                <a:spcBef>
                  <a:spcPts val="0"/>
                </a:spcBef>
                <a:spcAft>
                  <a:spcPts val="0"/>
                </a:spcAft>
                <a:buNone/>
              </a:pPr>
              <a:r>
                <a:rPr lang="en-US" sz="1600">
                  <a:solidFill>
                    <a:schemeClr val="dk1"/>
                  </a:solidFill>
                  <a:latin typeface="Montserrat SemiBold"/>
                  <a:ea typeface="Montserrat SemiBold"/>
                  <a:cs typeface="Montserrat SemiBold"/>
                  <a:sym typeface="Montserrat SemiBold"/>
                </a:rPr>
                <a:t>RATING EVENTS</a:t>
              </a:r>
              <a:endParaRPr sz="1600">
                <a:solidFill>
                  <a:schemeClr val="dk1"/>
                </a:solidFill>
                <a:latin typeface="Montserrat SemiBold"/>
                <a:ea typeface="Montserrat SemiBold"/>
                <a:cs typeface="Montserrat SemiBold"/>
                <a:sym typeface="Montserrat SemiBold"/>
              </a:endParaRPr>
            </a:p>
          </p:txBody>
        </p:sp>
        <p:sp>
          <p:nvSpPr>
            <p:cNvPr id="1572" name="Google Shape;1572;p147"/>
            <p:cNvSpPr/>
            <p:nvPr/>
          </p:nvSpPr>
          <p:spPr>
            <a:xfrm>
              <a:off x="640863" y="1046837"/>
              <a:ext cx="1056300" cy="276300"/>
            </a:xfrm>
            <a:prstGeom prst="rect">
              <a:avLst/>
            </a:prstGeom>
            <a:solidFill>
              <a:srgbClr val="D7EFF6"/>
            </a:solidFill>
            <a:ln>
              <a:noFill/>
            </a:ln>
            <a:effectLst>
              <a:outerShdw blurRad="57150" rotWithShape="0" algn="bl">
                <a:srgbClr val="000000">
                  <a:alpha val="26000"/>
                </a:srgbClr>
              </a:outerShdw>
            </a:effectLst>
          </p:spPr>
          <p:txBody>
            <a:bodyPr anchorCtr="0" anchor="ctr" bIns="243800" lIns="243800" spcFirstLastPara="1" rIns="243800" wrap="square" tIns="243800">
              <a:noAutofit/>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APP</a:t>
              </a:r>
              <a:endParaRPr b="1" sz="1300">
                <a:solidFill>
                  <a:schemeClr val="dk1"/>
                </a:solidFill>
                <a:latin typeface="Montserrat"/>
                <a:ea typeface="Montserrat"/>
                <a:cs typeface="Montserrat"/>
                <a:sym typeface="Montserrat"/>
              </a:endParaRPr>
            </a:p>
          </p:txBody>
        </p:sp>
      </p:grpSp>
      <p:sp>
        <p:nvSpPr>
          <p:cNvPr id="1573" name="Google Shape;1573;p147"/>
          <p:cNvSpPr txBox="1"/>
          <p:nvPr/>
        </p:nvSpPr>
        <p:spPr>
          <a:xfrm>
            <a:off x="11502025" y="2747825"/>
            <a:ext cx="11394300" cy="45498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"rating_id"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5313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"user_id"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"stars"</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4</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"route_id"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6975</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solidFill>
                  <a:schemeClr val="accent1"/>
                </a:solidFill>
                <a:latin typeface="Source Code Pro"/>
                <a:ea typeface="Source Code Pro"/>
                <a:cs typeface="Source Code Pro"/>
                <a:sym typeface="Source Code Pro"/>
              </a:rPr>
              <a:t> "rating_time"</a:t>
            </a:r>
            <a:r>
              <a:rPr lang="en-US" sz="3000">
                <a:latin typeface="Source Code Pro"/>
                <a:ea typeface="Source Code Pro"/>
                <a:cs typeface="Source Code Pro"/>
                <a:sym typeface="Source Code Pro"/>
              </a:rPr>
              <a:t>: 1519304105213,</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"channel"</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"web"</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"message"</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"worst. flight. ever. #neveragain"</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a:t>
            </a:r>
            <a:endParaRPr sz="3000">
              <a:solidFill>
                <a:srgbClr val="C5832E"/>
              </a:solidFill>
              <a:latin typeface="Source Code Pro"/>
              <a:ea typeface="Source Code Pro"/>
              <a:cs typeface="Source Code Pro"/>
              <a:sym typeface="Source Code Pr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pic>
        <p:nvPicPr>
          <p:cNvPr id="1578" name="Google Shape;1578;p148"/>
          <p:cNvPicPr preferRelativeResize="0"/>
          <p:nvPr/>
        </p:nvPicPr>
        <p:blipFill>
          <a:blip r:embed="rId3">
            <a:alphaModFix/>
          </a:blip>
          <a:stretch>
            <a:fillRect/>
          </a:stretch>
        </p:blipFill>
        <p:spPr>
          <a:xfrm>
            <a:off x="8147113" y="5276350"/>
            <a:ext cx="2177050" cy="3506300"/>
          </a:xfrm>
          <a:prstGeom prst="rect">
            <a:avLst/>
          </a:prstGeom>
          <a:noFill/>
          <a:ln>
            <a:noFill/>
          </a:ln>
        </p:spPr>
      </p:pic>
      <p:cxnSp>
        <p:nvCxnSpPr>
          <p:cNvPr id="1579" name="Google Shape;1579;p148"/>
          <p:cNvCxnSpPr/>
          <p:nvPr/>
        </p:nvCxnSpPr>
        <p:spPr>
          <a:xfrm>
            <a:off x="5540088" y="5466213"/>
            <a:ext cx="1590000" cy="0"/>
          </a:xfrm>
          <a:prstGeom prst="straightConnector1">
            <a:avLst/>
          </a:prstGeom>
          <a:noFill/>
          <a:ln cap="flat" cmpd="sng" w="28575">
            <a:solidFill>
              <a:schemeClr val="dk1"/>
            </a:solidFill>
            <a:prstDash val="solid"/>
            <a:round/>
            <a:headEnd len="med" w="med" type="none"/>
            <a:tailEnd len="med" w="med" type="triangle"/>
          </a:ln>
        </p:spPr>
      </p:cxnSp>
      <p:sp>
        <p:nvSpPr>
          <p:cNvPr id="1580" name="Google Shape;1580;p148"/>
          <p:cNvSpPr txBox="1"/>
          <p:nvPr/>
        </p:nvSpPr>
        <p:spPr>
          <a:xfrm>
            <a:off x="1691806" y="9301880"/>
            <a:ext cx="26271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solidFill>
                  <a:schemeClr val="dk1"/>
                </a:solidFill>
                <a:latin typeface="Montserrat SemiBold"/>
                <a:ea typeface="Montserrat SemiBold"/>
                <a:cs typeface="Montserrat SemiBold"/>
                <a:sym typeface="Montserrat SemiBold"/>
              </a:rPr>
              <a:t>User Data</a:t>
            </a:r>
            <a:endParaRPr sz="2200">
              <a:solidFill>
                <a:schemeClr val="dk1"/>
              </a:solidFill>
              <a:latin typeface="Montserrat SemiBold"/>
              <a:ea typeface="Montserrat SemiBold"/>
              <a:cs typeface="Montserrat SemiBold"/>
              <a:sym typeface="Montserrat SemiBold"/>
            </a:endParaRPr>
          </a:p>
        </p:txBody>
      </p:sp>
      <p:cxnSp>
        <p:nvCxnSpPr>
          <p:cNvPr id="1581" name="Google Shape;1581;p148"/>
          <p:cNvCxnSpPr/>
          <p:nvPr/>
        </p:nvCxnSpPr>
        <p:spPr>
          <a:xfrm>
            <a:off x="5540088" y="7884600"/>
            <a:ext cx="1590000" cy="0"/>
          </a:xfrm>
          <a:prstGeom prst="straightConnector1">
            <a:avLst/>
          </a:prstGeom>
          <a:noFill/>
          <a:ln cap="flat" cmpd="sng" w="28575">
            <a:solidFill>
              <a:schemeClr val="dk1"/>
            </a:solidFill>
            <a:prstDash val="solid"/>
            <a:round/>
            <a:headEnd len="med" w="med" type="none"/>
            <a:tailEnd len="med" w="med" type="triangle"/>
          </a:ln>
        </p:spPr>
      </p:cxnSp>
      <p:grpSp>
        <p:nvGrpSpPr>
          <p:cNvPr id="1582" name="Google Shape;1582;p148"/>
          <p:cNvGrpSpPr/>
          <p:nvPr/>
        </p:nvGrpSpPr>
        <p:grpSpPr>
          <a:xfrm>
            <a:off x="1487667" y="4709488"/>
            <a:ext cx="3035396" cy="1513436"/>
            <a:chOff x="372375" y="484575"/>
            <a:chExt cx="1593300" cy="838562"/>
          </a:xfrm>
        </p:grpSpPr>
        <p:sp>
          <p:nvSpPr>
            <p:cNvPr id="1583" name="Google Shape;1583;p148"/>
            <p:cNvSpPr/>
            <p:nvPr/>
          </p:nvSpPr>
          <p:spPr>
            <a:xfrm>
              <a:off x="372375" y="484575"/>
              <a:ext cx="1593300" cy="804000"/>
            </a:xfrm>
            <a:prstGeom prst="roundRect">
              <a:avLst>
                <a:gd fmla="val 4202" name="adj"/>
              </a:avLst>
            </a:prstGeom>
            <a:solidFill>
              <a:srgbClr val="A7DEEB"/>
            </a:solidFill>
            <a:ln>
              <a:noFill/>
            </a:ln>
          </p:spPr>
          <p:txBody>
            <a:bodyPr anchorCtr="0" anchor="ctr" bIns="609600" lIns="243800" spcFirstLastPara="1" rIns="243800" wrap="square" tIns="243800">
              <a:noAutofit/>
            </a:bodyPr>
            <a:lstStyle/>
            <a:p>
              <a:pPr indent="0" lvl="0" marL="0" rtl="0" algn="ctr">
                <a:spcBef>
                  <a:spcPts val="0"/>
                </a:spcBef>
                <a:spcAft>
                  <a:spcPts val="0"/>
                </a:spcAft>
                <a:buNone/>
              </a:pPr>
              <a:r>
                <a:rPr lang="en-US" sz="1600">
                  <a:solidFill>
                    <a:schemeClr val="dk1"/>
                  </a:solidFill>
                  <a:latin typeface="Montserrat SemiBold"/>
                  <a:ea typeface="Montserrat SemiBold"/>
                  <a:cs typeface="Montserrat SemiBold"/>
                  <a:sym typeface="Montserrat SemiBold"/>
                </a:rPr>
                <a:t>RATING EVENTS</a:t>
              </a:r>
              <a:endParaRPr sz="1600">
                <a:solidFill>
                  <a:schemeClr val="dk1"/>
                </a:solidFill>
                <a:latin typeface="Montserrat SemiBold"/>
                <a:ea typeface="Montserrat SemiBold"/>
                <a:cs typeface="Montserrat SemiBold"/>
                <a:sym typeface="Montserrat SemiBold"/>
              </a:endParaRPr>
            </a:p>
          </p:txBody>
        </p:sp>
        <p:sp>
          <p:nvSpPr>
            <p:cNvPr id="1584" name="Google Shape;1584;p148"/>
            <p:cNvSpPr/>
            <p:nvPr/>
          </p:nvSpPr>
          <p:spPr>
            <a:xfrm>
              <a:off x="640863" y="1046837"/>
              <a:ext cx="1056300" cy="276300"/>
            </a:xfrm>
            <a:prstGeom prst="rect">
              <a:avLst/>
            </a:prstGeom>
            <a:solidFill>
              <a:srgbClr val="D7EFF6"/>
            </a:solidFill>
            <a:ln>
              <a:noFill/>
            </a:ln>
            <a:effectLst>
              <a:outerShdw blurRad="57150" rotWithShape="0" algn="bl">
                <a:srgbClr val="000000">
                  <a:alpha val="26000"/>
                </a:srgbClr>
              </a:outerShdw>
            </a:effectLst>
          </p:spPr>
          <p:txBody>
            <a:bodyPr anchorCtr="0" anchor="ctr" bIns="243800" lIns="243800" spcFirstLastPara="1" rIns="243800" wrap="square" tIns="243800">
              <a:noAutofit/>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APP</a:t>
              </a:r>
              <a:endParaRPr b="1" sz="1300">
                <a:solidFill>
                  <a:schemeClr val="dk1"/>
                </a:solidFill>
                <a:latin typeface="Montserrat"/>
                <a:ea typeface="Montserrat"/>
                <a:cs typeface="Montserrat"/>
                <a:sym typeface="Montserrat"/>
              </a:endParaRPr>
            </a:p>
          </p:txBody>
        </p:sp>
      </p:grpSp>
      <p:grpSp>
        <p:nvGrpSpPr>
          <p:cNvPr id="1585" name="Google Shape;1585;p148"/>
          <p:cNvGrpSpPr/>
          <p:nvPr/>
        </p:nvGrpSpPr>
        <p:grpSpPr>
          <a:xfrm>
            <a:off x="1844973" y="7233574"/>
            <a:ext cx="2320778" cy="1880207"/>
            <a:chOff x="3714575" y="2571750"/>
            <a:chExt cx="1472575" cy="1193025"/>
          </a:xfrm>
        </p:grpSpPr>
        <p:sp>
          <p:nvSpPr>
            <p:cNvPr id="1586" name="Google Shape;1586;p148"/>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1587" name="Google Shape;1587;p148"/>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1588" name="Google Shape;1588;p148"/>
          <p:cNvSpPr txBox="1"/>
          <p:nvPr/>
        </p:nvSpPr>
        <p:spPr>
          <a:xfrm>
            <a:off x="11502038" y="2747825"/>
            <a:ext cx="11394300" cy="45498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"rating_id"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5313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"user_id"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"stars"</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4</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"route_id"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6975</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solidFill>
                  <a:schemeClr val="accent1"/>
                </a:solidFill>
                <a:latin typeface="Source Code Pro"/>
                <a:ea typeface="Source Code Pro"/>
                <a:cs typeface="Source Code Pro"/>
                <a:sym typeface="Source Code Pro"/>
              </a:rPr>
              <a:t> "rating_time"</a:t>
            </a:r>
            <a:r>
              <a:rPr lang="en-US" sz="3000">
                <a:latin typeface="Source Code Pro"/>
                <a:ea typeface="Source Code Pro"/>
                <a:cs typeface="Source Code Pro"/>
                <a:sym typeface="Source Code Pro"/>
              </a:rPr>
              <a:t>: 1519304105213,</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"channel"</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"web"</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"message"</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"worst. flight. ever. #neveragain"</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a:t>
            </a:r>
            <a:endParaRPr sz="3000">
              <a:solidFill>
                <a:srgbClr val="C5832E"/>
              </a:solidFill>
              <a:latin typeface="Source Code Pro"/>
              <a:ea typeface="Source Code Pro"/>
              <a:cs typeface="Source Code Pro"/>
              <a:sym typeface="Source Code Pro"/>
            </a:endParaRPr>
          </a:p>
        </p:txBody>
      </p:sp>
      <p:sp>
        <p:nvSpPr>
          <p:cNvPr id="1589" name="Google Shape;1589;p148"/>
          <p:cNvSpPr txBox="1"/>
          <p:nvPr/>
        </p:nvSpPr>
        <p:spPr>
          <a:xfrm>
            <a:off x="11502038" y="7884600"/>
            <a:ext cx="11394300" cy="3506400"/>
          </a:xfrm>
          <a:prstGeom prst="rect">
            <a:avLst/>
          </a:prstGeom>
          <a:noFill/>
          <a:ln cap="flat" cmpd="sng" w="9525">
            <a:solidFill>
              <a:srgbClr val="173361"/>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"user_id"</a:t>
            </a:r>
            <a:r>
              <a:rPr lang="en-US" sz="3000">
                <a:latin typeface="Source Code Pro"/>
                <a:ea typeface="Source Code Pro"/>
                <a:cs typeface="Source Code Pro"/>
                <a:sym typeface="Source Code Pro"/>
              </a:rPr>
              <a:t>: </a:t>
            </a:r>
            <a:r>
              <a:rPr lang="en-US" sz="3000">
                <a:solidFill>
                  <a:schemeClr val="dk1"/>
                </a:solidFill>
                <a:latin typeface="Source Code Pro"/>
                <a:ea typeface="Source Code Pro"/>
                <a:cs typeface="Source Code Pro"/>
                <a:sym typeface="Source Code Pro"/>
              </a:rPr>
              <a:t>3</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rgbClr val="0074A2"/>
                </a:solidFill>
                <a:latin typeface="Source Code Pro"/>
                <a:ea typeface="Source Code Pro"/>
                <a:cs typeface="Source Code Pro"/>
                <a:sym typeface="Source Code Pro"/>
              </a:rPr>
              <a:t>"name"</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"Joanna Smith"</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solidFill>
                  <a:schemeClr val="accent1"/>
                </a:solidFill>
                <a:latin typeface="Source Code Pro"/>
                <a:ea typeface="Source Code Pro"/>
                <a:cs typeface="Source Code Pro"/>
                <a:sym typeface="Source Code Pro"/>
              </a:rPr>
              <a:t> "email"</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"j.smith@foo.com"</a:t>
            </a:r>
            <a:r>
              <a:rPr lang="en-US" sz="3000">
                <a:latin typeface="Source Code Pro"/>
                <a:ea typeface="Source Code Pro"/>
                <a:cs typeface="Source Code Pro"/>
                <a:sym typeface="Source Code Pro"/>
              </a:rPr>
              <a:t>,</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 </a:t>
            </a:r>
            <a:r>
              <a:rPr lang="en-US" sz="3000">
                <a:solidFill>
                  <a:schemeClr val="accent1"/>
                </a:solidFill>
                <a:latin typeface="Source Code Pro"/>
                <a:ea typeface="Source Code Pro"/>
                <a:cs typeface="Source Code Pro"/>
                <a:sym typeface="Source Code Pro"/>
              </a:rPr>
              <a:t>"vip_status"</a:t>
            </a:r>
            <a:r>
              <a:rPr lang="en-US" sz="3000">
                <a:latin typeface="Source Code Pro"/>
                <a:ea typeface="Source Code Pro"/>
                <a:cs typeface="Source Code Pro"/>
                <a:sym typeface="Source Code Pro"/>
              </a:rPr>
              <a:t>: </a:t>
            </a:r>
            <a:r>
              <a:rPr lang="en-US" sz="3000">
                <a:solidFill>
                  <a:srgbClr val="D8365D"/>
                </a:solidFill>
                <a:latin typeface="Source Code Pro"/>
                <a:ea typeface="Source Code Pro"/>
                <a:cs typeface="Source Code Pro"/>
                <a:sym typeface="Source Code Pro"/>
              </a:rPr>
              <a:t>"platinum"</a:t>
            </a:r>
            <a:endParaRPr sz="3000">
              <a:latin typeface="Source Code Pro"/>
              <a:ea typeface="Source Code Pro"/>
              <a:cs typeface="Source Code Pro"/>
              <a:sym typeface="Source Code Pro"/>
            </a:endParaRPr>
          </a:p>
          <a:p>
            <a:pPr indent="0" lvl="0" marL="0" rtl="0" algn="l">
              <a:spcBef>
                <a:spcPts val="0"/>
              </a:spcBef>
              <a:spcAft>
                <a:spcPts val="0"/>
              </a:spcAft>
              <a:buNone/>
            </a:pPr>
            <a:r>
              <a:rPr lang="en-US" sz="3000">
                <a:latin typeface="Source Code Pro"/>
                <a:ea typeface="Source Code Pro"/>
                <a:cs typeface="Source Code Pro"/>
                <a:sym typeface="Source Code Pro"/>
              </a:rPr>
              <a:t>}</a:t>
            </a:r>
            <a:endParaRPr sz="2800">
              <a:latin typeface="Source Code Pro"/>
              <a:ea typeface="Source Code Pro"/>
              <a:cs typeface="Source Code Pro"/>
              <a:sym typeface="Source Code Pr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pic>
        <p:nvPicPr>
          <p:cNvPr id="1594" name="Google Shape;1594;p149"/>
          <p:cNvPicPr preferRelativeResize="0"/>
          <p:nvPr/>
        </p:nvPicPr>
        <p:blipFill>
          <a:blip r:embed="rId3">
            <a:alphaModFix/>
          </a:blip>
          <a:stretch>
            <a:fillRect/>
          </a:stretch>
        </p:blipFill>
        <p:spPr>
          <a:xfrm>
            <a:off x="8147113" y="5276350"/>
            <a:ext cx="2177050" cy="3506300"/>
          </a:xfrm>
          <a:prstGeom prst="rect">
            <a:avLst/>
          </a:prstGeom>
          <a:noFill/>
          <a:ln>
            <a:noFill/>
          </a:ln>
        </p:spPr>
      </p:pic>
      <p:cxnSp>
        <p:nvCxnSpPr>
          <p:cNvPr id="1595" name="Google Shape;1595;p149"/>
          <p:cNvCxnSpPr/>
          <p:nvPr/>
        </p:nvCxnSpPr>
        <p:spPr>
          <a:xfrm>
            <a:off x="5540088" y="5466213"/>
            <a:ext cx="1590000" cy="0"/>
          </a:xfrm>
          <a:prstGeom prst="straightConnector1">
            <a:avLst/>
          </a:prstGeom>
          <a:noFill/>
          <a:ln cap="flat" cmpd="sng" w="28575">
            <a:solidFill>
              <a:schemeClr val="dk1"/>
            </a:solidFill>
            <a:prstDash val="solid"/>
            <a:round/>
            <a:headEnd len="med" w="med" type="none"/>
            <a:tailEnd len="med" w="med" type="triangle"/>
          </a:ln>
        </p:spPr>
      </p:cxnSp>
      <p:sp>
        <p:nvSpPr>
          <p:cNvPr id="1596" name="Google Shape;1596;p149"/>
          <p:cNvSpPr txBox="1"/>
          <p:nvPr/>
        </p:nvSpPr>
        <p:spPr>
          <a:xfrm>
            <a:off x="1691806" y="9301880"/>
            <a:ext cx="26271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solidFill>
                  <a:schemeClr val="dk1"/>
                </a:solidFill>
                <a:latin typeface="Montserrat SemiBold"/>
                <a:ea typeface="Montserrat SemiBold"/>
                <a:cs typeface="Montserrat SemiBold"/>
                <a:sym typeface="Montserrat SemiBold"/>
              </a:rPr>
              <a:t>User Data</a:t>
            </a:r>
            <a:endParaRPr sz="2200">
              <a:solidFill>
                <a:schemeClr val="dk1"/>
              </a:solidFill>
              <a:latin typeface="Montserrat SemiBold"/>
              <a:ea typeface="Montserrat SemiBold"/>
              <a:cs typeface="Montserrat SemiBold"/>
              <a:sym typeface="Montserrat SemiBold"/>
            </a:endParaRPr>
          </a:p>
        </p:txBody>
      </p:sp>
      <p:cxnSp>
        <p:nvCxnSpPr>
          <p:cNvPr id="1597" name="Google Shape;1597;p149"/>
          <p:cNvCxnSpPr/>
          <p:nvPr/>
        </p:nvCxnSpPr>
        <p:spPr>
          <a:xfrm>
            <a:off x="5540088" y="7884600"/>
            <a:ext cx="1590000" cy="0"/>
          </a:xfrm>
          <a:prstGeom prst="straightConnector1">
            <a:avLst/>
          </a:prstGeom>
          <a:noFill/>
          <a:ln cap="flat" cmpd="sng" w="28575">
            <a:solidFill>
              <a:schemeClr val="dk1"/>
            </a:solidFill>
            <a:prstDash val="solid"/>
            <a:round/>
            <a:headEnd len="med" w="med" type="none"/>
            <a:tailEnd len="med" w="med" type="triangle"/>
          </a:ln>
        </p:spPr>
      </p:cxnSp>
      <p:grpSp>
        <p:nvGrpSpPr>
          <p:cNvPr id="1598" name="Google Shape;1598;p149"/>
          <p:cNvGrpSpPr/>
          <p:nvPr/>
        </p:nvGrpSpPr>
        <p:grpSpPr>
          <a:xfrm>
            <a:off x="1487667" y="4709488"/>
            <a:ext cx="3035396" cy="1513436"/>
            <a:chOff x="372375" y="484575"/>
            <a:chExt cx="1593300" cy="838562"/>
          </a:xfrm>
        </p:grpSpPr>
        <p:sp>
          <p:nvSpPr>
            <p:cNvPr id="1599" name="Google Shape;1599;p149"/>
            <p:cNvSpPr/>
            <p:nvPr/>
          </p:nvSpPr>
          <p:spPr>
            <a:xfrm>
              <a:off x="372375" y="484575"/>
              <a:ext cx="1593300" cy="804000"/>
            </a:xfrm>
            <a:prstGeom prst="roundRect">
              <a:avLst>
                <a:gd fmla="val 4202" name="adj"/>
              </a:avLst>
            </a:prstGeom>
            <a:solidFill>
              <a:srgbClr val="A7DEEB"/>
            </a:solidFill>
            <a:ln>
              <a:noFill/>
            </a:ln>
          </p:spPr>
          <p:txBody>
            <a:bodyPr anchorCtr="0" anchor="ctr" bIns="609600" lIns="243800" spcFirstLastPara="1" rIns="243800" wrap="square" tIns="243800">
              <a:noAutofit/>
            </a:bodyPr>
            <a:lstStyle/>
            <a:p>
              <a:pPr indent="0" lvl="0" marL="0" rtl="0" algn="ctr">
                <a:spcBef>
                  <a:spcPts val="0"/>
                </a:spcBef>
                <a:spcAft>
                  <a:spcPts val="0"/>
                </a:spcAft>
                <a:buNone/>
              </a:pPr>
              <a:r>
                <a:rPr lang="en-US" sz="1600">
                  <a:solidFill>
                    <a:schemeClr val="dk1"/>
                  </a:solidFill>
                  <a:latin typeface="Montserrat SemiBold"/>
                  <a:ea typeface="Montserrat SemiBold"/>
                  <a:cs typeface="Montserrat SemiBold"/>
                  <a:sym typeface="Montserrat SemiBold"/>
                </a:rPr>
                <a:t>RATING EVENTS</a:t>
              </a:r>
              <a:endParaRPr sz="1600">
                <a:solidFill>
                  <a:schemeClr val="dk1"/>
                </a:solidFill>
                <a:latin typeface="Montserrat SemiBold"/>
                <a:ea typeface="Montserrat SemiBold"/>
                <a:cs typeface="Montserrat SemiBold"/>
                <a:sym typeface="Montserrat SemiBold"/>
              </a:endParaRPr>
            </a:p>
          </p:txBody>
        </p:sp>
        <p:sp>
          <p:nvSpPr>
            <p:cNvPr id="1600" name="Google Shape;1600;p149"/>
            <p:cNvSpPr/>
            <p:nvPr/>
          </p:nvSpPr>
          <p:spPr>
            <a:xfrm>
              <a:off x="640863" y="1046837"/>
              <a:ext cx="1056300" cy="276300"/>
            </a:xfrm>
            <a:prstGeom prst="rect">
              <a:avLst/>
            </a:prstGeom>
            <a:solidFill>
              <a:srgbClr val="D7EFF6"/>
            </a:solidFill>
            <a:ln>
              <a:noFill/>
            </a:ln>
            <a:effectLst>
              <a:outerShdw blurRad="57150" rotWithShape="0" algn="bl">
                <a:srgbClr val="000000">
                  <a:alpha val="26000"/>
                </a:srgbClr>
              </a:outerShdw>
            </a:effectLst>
          </p:spPr>
          <p:txBody>
            <a:bodyPr anchorCtr="0" anchor="ctr" bIns="243800" lIns="243800" spcFirstLastPara="1" rIns="243800" wrap="square" tIns="243800">
              <a:noAutofit/>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APP</a:t>
              </a:r>
              <a:endParaRPr b="1" sz="1300">
                <a:solidFill>
                  <a:schemeClr val="dk1"/>
                </a:solidFill>
                <a:latin typeface="Montserrat"/>
                <a:ea typeface="Montserrat"/>
                <a:cs typeface="Montserrat"/>
                <a:sym typeface="Montserrat"/>
              </a:endParaRPr>
            </a:p>
          </p:txBody>
        </p:sp>
      </p:grpSp>
      <p:grpSp>
        <p:nvGrpSpPr>
          <p:cNvPr id="1601" name="Google Shape;1601;p149"/>
          <p:cNvGrpSpPr/>
          <p:nvPr/>
        </p:nvGrpSpPr>
        <p:grpSpPr>
          <a:xfrm>
            <a:off x="1844973" y="7233574"/>
            <a:ext cx="2320778" cy="1880207"/>
            <a:chOff x="3714575" y="2571750"/>
            <a:chExt cx="1472575" cy="1193025"/>
          </a:xfrm>
        </p:grpSpPr>
        <p:sp>
          <p:nvSpPr>
            <p:cNvPr id="1602" name="Google Shape;1602;p149"/>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1603" name="Google Shape;1603;p149"/>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1604" name="Google Shape;1604;p149"/>
          <p:cNvSpPr/>
          <p:nvPr/>
        </p:nvSpPr>
        <p:spPr>
          <a:xfrm>
            <a:off x="7717649" y="10793945"/>
            <a:ext cx="3036000" cy="940800"/>
          </a:xfrm>
          <a:prstGeom prst="roundRect">
            <a:avLst>
              <a:gd fmla="val 4202" name="adj"/>
            </a:avLst>
          </a:prstGeom>
          <a:solidFill>
            <a:srgbClr val="A7DEEB"/>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Join Events to Users and Filter</a:t>
            </a:r>
            <a:endParaRPr sz="2000">
              <a:solidFill>
                <a:schemeClr val="dk1"/>
              </a:solidFill>
              <a:latin typeface="Montserrat SemiBold"/>
              <a:ea typeface="Montserrat SemiBold"/>
              <a:cs typeface="Montserrat SemiBold"/>
              <a:sym typeface="Montserrat SemiBold"/>
            </a:endParaRPr>
          </a:p>
        </p:txBody>
      </p:sp>
      <p:cxnSp>
        <p:nvCxnSpPr>
          <p:cNvPr id="1605" name="Google Shape;1605;p149"/>
          <p:cNvCxnSpPr/>
          <p:nvPr/>
        </p:nvCxnSpPr>
        <p:spPr>
          <a:xfrm>
            <a:off x="11535763" y="6858000"/>
            <a:ext cx="1590000" cy="0"/>
          </a:xfrm>
          <a:prstGeom prst="straightConnector1">
            <a:avLst/>
          </a:prstGeom>
          <a:noFill/>
          <a:ln cap="flat" cmpd="sng" w="28575">
            <a:solidFill>
              <a:schemeClr val="dk1"/>
            </a:solidFill>
            <a:prstDash val="solid"/>
            <a:round/>
            <a:headEnd len="med" w="med" type="none"/>
            <a:tailEnd len="med" w="med" type="triangle"/>
          </a:ln>
        </p:spPr>
      </p:cxnSp>
      <p:sp>
        <p:nvSpPr>
          <p:cNvPr id="1606" name="Google Shape;1606;p149"/>
          <p:cNvSpPr/>
          <p:nvPr/>
        </p:nvSpPr>
        <p:spPr>
          <a:xfrm>
            <a:off x="14127075" y="6387600"/>
            <a:ext cx="3036000" cy="940800"/>
          </a:xfrm>
          <a:prstGeom prst="roundRect">
            <a:avLst>
              <a:gd fmla="val 4202" name="adj"/>
            </a:avLst>
          </a:prstGeom>
          <a:solidFill>
            <a:schemeClr val="dk1"/>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lt1"/>
                </a:solidFill>
                <a:latin typeface="Montserrat SemiBold"/>
                <a:ea typeface="Montserrat SemiBold"/>
                <a:cs typeface="Montserrat SemiBold"/>
                <a:sym typeface="Montserrat SemiBold"/>
              </a:rPr>
              <a:t>OPERATIONAL DASHBOARD</a:t>
            </a:r>
            <a:endParaRPr sz="2000">
              <a:solidFill>
                <a:schemeClr val="lt1"/>
              </a:solidFill>
              <a:latin typeface="Montserrat SemiBold"/>
              <a:ea typeface="Montserrat SemiBold"/>
              <a:cs typeface="Montserrat SemiBold"/>
              <a:sym typeface="Montserrat SemiBold"/>
            </a:endParaRPr>
          </a:p>
        </p:txBody>
      </p:sp>
      <p:cxnSp>
        <p:nvCxnSpPr>
          <p:cNvPr id="1607" name="Google Shape;1607;p149"/>
          <p:cNvCxnSpPr/>
          <p:nvPr/>
        </p:nvCxnSpPr>
        <p:spPr>
          <a:xfrm rot="5400000">
            <a:off x="8587549" y="9883702"/>
            <a:ext cx="1052700" cy="0"/>
          </a:xfrm>
          <a:prstGeom prst="straightConnector1">
            <a:avLst/>
          </a:prstGeom>
          <a:noFill/>
          <a:ln cap="flat" cmpd="sng" w="28575">
            <a:solidFill>
              <a:schemeClr val="dk1"/>
            </a:solidFill>
            <a:prstDash val="solid"/>
            <a:round/>
            <a:headEnd len="med" w="med" type="none"/>
            <a:tailEnd len="med" w="med" type="triangle"/>
          </a:ln>
        </p:spPr>
      </p:cxnSp>
      <p:cxnSp>
        <p:nvCxnSpPr>
          <p:cNvPr id="1608" name="Google Shape;1608;p149"/>
          <p:cNvCxnSpPr/>
          <p:nvPr/>
        </p:nvCxnSpPr>
        <p:spPr>
          <a:xfrm rot="-5400000">
            <a:off x="8831024" y="9828222"/>
            <a:ext cx="1052700" cy="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sp>
        <p:nvSpPr>
          <p:cNvPr id="1613" name="Google Shape;1613;p150"/>
          <p:cNvSpPr txBox="1"/>
          <p:nvPr>
            <p:ph type="ctrTitle"/>
          </p:nvPr>
        </p:nvSpPr>
        <p:spPr>
          <a:xfrm>
            <a:off x="1521343" y="4701067"/>
            <a:ext cx="20381700" cy="3012900"/>
          </a:xfrm>
          <a:prstGeom prst="rect">
            <a:avLst/>
          </a:prstGeom>
        </p:spPr>
        <p:txBody>
          <a:bodyPr anchorCtr="0" anchor="b" bIns="121875" lIns="0" spcFirstLastPara="1" rIns="243800" wrap="square" tIns="121875">
            <a:noAutofit/>
          </a:bodyPr>
          <a:lstStyle/>
          <a:p>
            <a:pPr indent="0" lvl="0" marL="0" rtl="0" algn="l">
              <a:spcBef>
                <a:spcPts val="0"/>
              </a:spcBef>
              <a:spcAft>
                <a:spcPts val="0"/>
              </a:spcAft>
              <a:buNone/>
            </a:pPr>
            <a:r>
              <a:rPr lang="en-US"/>
              <a:t>Hands On: </a:t>
            </a:r>
            <a:r>
              <a:rPr lang="en-US"/>
              <a:t>Streaming Data from Kafka to Elasticsearch with </a:t>
            </a:r>
            <a:endParaRPr/>
          </a:p>
          <a:p>
            <a:pPr indent="0" lvl="0" marL="0" rtl="0" algn="l">
              <a:spcBef>
                <a:spcPts val="0"/>
              </a:spcBef>
              <a:spcAft>
                <a:spcPts val="0"/>
              </a:spcAft>
              <a:buNone/>
            </a:pPr>
            <a:r>
              <a:rPr lang="en-US"/>
              <a:t>Kafka Connect</a:t>
            </a:r>
            <a:endParaRPr/>
          </a:p>
        </p:txBody>
      </p:sp>
      <p:sp>
        <p:nvSpPr>
          <p:cNvPr id="1614" name="Google Shape;1614;p150"/>
          <p:cNvSpPr txBox="1"/>
          <p:nvPr>
            <p:ph idx="1" type="subTitle"/>
          </p:nvPr>
        </p:nvSpPr>
        <p:spPr>
          <a:xfrm>
            <a:off x="1521333" y="8562333"/>
            <a:ext cx="10223100" cy="1460100"/>
          </a:xfrm>
          <a:prstGeom prst="rect">
            <a:avLst/>
          </a:prstGeom>
        </p:spPr>
        <p:txBody>
          <a:bodyPr anchorCtr="0" anchor="t" bIns="121875" lIns="0" spcFirstLastPara="1" rIns="24380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151"/>
          <p:cNvSpPr txBox="1"/>
          <p:nvPr>
            <p:ph type="title"/>
          </p:nvPr>
        </p:nvSpPr>
        <p:spPr>
          <a:xfrm>
            <a:off x="1218667" y="704233"/>
            <a:ext cx="20738700" cy="1132800"/>
          </a:xfrm>
          <a:prstGeom prst="rect">
            <a:avLst/>
          </a:prstGeom>
        </p:spPr>
        <p:txBody>
          <a:bodyPr anchorCtr="0" anchor="t" bIns="121875" lIns="0" spcFirstLastPara="1" rIns="243800" wrap="square" tIns="121875">
            <a:noAutofit/>
          </a:bodyPr>
          <a:lstStyle/>
          <a:p>
            <a:pPr indent="0" lvl="0" marL="0" rtl="0" algn="l">
              <a:spcBef>
                <a:spcPts val="0"/>
              </a:spcBef>
              <a:spcAft>
                <a:spcPts val="0"/>
              </a:spcAft>
              <a:buNone/>
            </a:pPr>
            <a:r>
              <a:rPr lang="en-US"/>
              <a:t>Hands On: Streaming Data from Kafka to Elasticsearch with Kafka Connect</a:t>
            </a:r>
            <a:endParaRPr/>
          </a:p>
        </p:txBody>
      </p:sp>
      <p:pic>
        <p:nvPicPr>
          <p:cNvPr descr="https://cnfl.io/data-pipelines-exercise-6 | This exercise shows how to stream the enriched data created previously out to Elasticsearch, where it can be used to build a dashboard. Follow along as Tim Berglund (Senior Director of Developer Experience, Confluent) covers all of this in detail.&#10;&#10;Use the promo code PIPELINES101 to get $101 of free Confluent Cloud usage: https://cnfl.io/try-cloud-with-data-pipelines-course&#10;&#10;Promo code details: https://cnfl.io/promo-code-disclaimer-data-pipelines-course &#10;&#10;LEARN MORE&#10;► Confluent Hub - Discover Apache Kafka Connectors and More: https://hub.confluent.io?utm_source=youtube&amp;utm_medium=video&amp;utm_campaign=tm.devx_ch.cd-building-data-pipelines-with-apache-kafka-and-confluent_content.pipelines&#10;► Elasticsearch Sink: https://docs.confluent.io/cloud/current/connectors/cc-elasticsearch-service-sink.html?utm_source=youtube&amp;utm_medium=video&amp;utm_campaign=tm.devx_ch.cd-building-data-pipelines-with-apache-kafka-and-confluent_content.pipelines&#10;► Elasticsearch Sink Connector: https://www.confluent.io/hub/confluentinc/kafka-connect-elasticsearch?utm_source=youtube&amp;utm_medium=video&amp;utm_campaign=tm.devx_ch.cd-building-data-pipelines-with-apache-kafka-and-confluent_content.pipelines&#10;► Elastic Cloud: https://www.elastic.co/cloud/?utm_source=youtube&amp;utm_medium=video&amp;utm_campaign=tm.devx_ch.cd-building-data-pipelines-with-apache-kafka-and-confluent_content.pipelines&#10;► Kafka Connect in Action: Elasticsearch: https://www.youtube.com/watch?v=Cq-2eGxOCc8&#10;► Kafka Connect in Action: JDBC Sink: https://www.youtube.com/watch?v=b-3qN_tlYR4&#10;► Kafka Connect in Action: S3 Sink: https://www.youtube.com/watch?v=_RdMCc4HGPY&#10;► ksqlDB and the Kafka Connect JDBC Sink: https://www.youtube.com/watch?v=ad02yDTAZx0&#10;► Kafka Connect JDBC Sink Deep Dive: Working with Primary Keys: https://www.youtube.com/watch?v=ABOJGB5G35k&#10;&#10;CONNECT&#10;Subscribe: https://youtube.com/c/confluent?sub_confirmation=1&#10;Site: https://confluent.io &#10;GitHub: https://github.com/confluentinc&#10;Facebook: https://facebook.com/confluentinc &#10;Twitter: https://twitter.com/confluentinc &#10;LinkedIn: https://www.linkedin.com/company/confluent&#10;Instagram: https://www.instagram.com/confluent_inc&#10;&#10;ABOUT CONFLUENT&#10;Confluent is pioneering a fundamentally new category of data infrastructure focused on data in motion. Confluent’s cloud-native offering is the foundational platform for data in motion – designed to be the intelligent connective tissue enabling real-time data, from multiple sources, to constantly stream across the organization. With Confluent, organizations can meet the new business imperative of delivering rich, digital front-end customer experiences and transitioning to sophisticated, real-time, software-driven backend operations. To learn more, please visit www.confluent.io.&#10;&#10;#kafka #datapipeline #ksqldb #confluent #apachekafka" id="1620" name="Google Shape;1620;p151" title="Data Pipelines: Streaming Data From Kafka to External Systems (Hands On)">
            <a:hlinkClick r:id="rId3"/>
          </p:cNvPr>
          <p:cNvPicPr preferRelativeResize="0"/>
          <p:nvPr/>
        </p:nvPicPr>
        <p:blipFill>
          <a:blip r:embed="rId4">
            <a:alphaModFix/>
          </a:blip>
          <a:stretch>
            <a:fillRect/>
          </a:stretch>
        </p:blipFill>
        <p:spPr>
          <a:xfrm>
            <a:off x="5605575" y="2400284"/>
            <a:ext cx="13172833" cy="987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0"/>
                                        </p:tgtEl>
                                        <p:attrNameLst>
                                          <p:attrName>style.visibility</p:attrName>
                                        </p:attrNameLst>
                                      </p:cBhvr>
                                      <p:to>
                                        <p:strVal val="visible"/>
                                      </p:to>
                                    </p:set>
                                    <p:animEffect filter="fade" transition="in">
                                      <p:cBhvr>
                                        <p:cTn dur="1000"/>
                                        <p:tgtEl>
                                          <p:spTgt spid="1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152"/>
          <p:cNvSpPr txBox="1"/>
          <p:nvPr>
            <p:ph type="title"/>
          </p:nvPr>
        </p:nvSpPr>
        <p:spPr>
          <a:xfrm>
            <a:off x="5769953" y="6093800"/>
            <a:ext cx="12844200" cy="3642300"/>
          </a:xfrm>
          <a:prstGeom prst="rect">
            <a:avLst/>
          </a:prstGeom>
        </p:spPr>
        <p:txBody>
          <a:bodyPr anchorCtr="0" anchor="ctr" bIns="121875" lIns="0" spcFirstLastPara="1" rIns="243825" wrap="square" tIns="121875">
            <a:noAutofit/>
          </a:bodyPr>
          <a:lstStyle/>
          <a:p>
            <a:pPr indent="0" lvl="0" marL="0" rtl="0" algn="ctr">
              <a:spcBef>
                <a:spcPts val="0"/>
              </a:spcBef>
              <a:spcAft>
                <a:spcPts val="0"/>
              </a:spcAft>
              <a:buNone/>
            </a:pPr>
            <a:r>
              <a:rPr lang="en-US" sz="8000"/>
              <a:t>Your Apache Kafka</a:t>
            </a:r>
            <a:r>
              <a:rPr baseline="30000" lang="en-US" sz="8000"/>
              <a:t>®</a:t>
            </a:r>
            <a:r>
              <a:rPr lang="en-US" sz="8000"/>
              <a:t> </a:t>
            </a:r>
            <a:endParaRPr sz="8000"/>
          </a:p>
          <a:p>
            <a:pPr indent="0" lvl="0" marL="0" rtl="0" algn="ctr">
              <a:spcBef>
                <a:spcPts val="0"/>
              </a:spcBef>
              <a:spcAft>
                <a:spcPts val="0"/>
              </a:spcAft>
              <a:buNone/>
            </a:pPr>
            <a:r>
              <a:rPr lang="en-US" sz="8000"/>
              <a:t>journey begins here</a:t>
            </a:r>
            <a:endParaRPr sz="8000"/>
          </a:p>
          <a:p>
            <a:pPr indent="0" lvl="0" marL="0" rtl="0" algn="ctr">
              <a:spcBef>
                <a:spcPts val="0"/>
              </a:spcBef>
              <a:spcAft>
                <a:spcPts val="0"/>
              </a:spcAft>
              <a:buNone/>
            </a:pPr>
            <a:r>
              <a:t/>
            </a:r>
            <a:endParaRPr sz="6500"/>
          </a:p>
          <a:p>
            <a:pPr indent="0" lvl="0" marL="0" rtl="0" algn="ctr">
              <a:spcBef>
                <a:spcPts val="0"/>
              </a:spcBef>
              <a:spcAft>
                <a:spcPts val="0"/>
              </a:spcAft>
              <a:buNone/>
            </a:pPr>
            <a:r>
              <a:rPr b="0" i="0" lang="en-US" sz="5000">
                <a:solidFill>
                  <a:schemeClr val="accent2"/>
                </a:solidFill>
                <a:latin typeface="Montserrat Medium"/>
                <a:ea typeface="Montserrat Medium"/>
                <a:cs typeface="Montserrat Medium"/>
                <a:sym typeface="Montserrat Medium"/>
              </a:rPr>
              <a:t>developer.confluent.io</a:t>
            </a:r>
            <a:endParaRPr b="0" i="0" sz="5000">
              <a:solidFill>
                <a:schemeClr val="accent2"/>
              </a:solidFill>
              <a:latin typeface="Montserrat Medium"/>
              <a:ea typeface="Montserrat Medium"/>
              <a:cs typeface="Montserrat Medium"/>
              <a:sym typeface="Montserrat Medium"/>
            </a:endParaRPr>
          </a:p>
        </p:txBody>
      </p:sp>
      <p:grpSp>
        <p:nvGrpSpPr>
          <p:cNvPr id="1627" name="Google Shape;1627;p152"/>
          <p:cNvGrpSpPr/>
          <p:nvPr/>
        </p:nvGrpSpPr>
        <p:grpSpPr>
          <a:xfrm>
            <a:off x="9709555" y="3607200"/>
            <a:ext cx="4965486" cy="1388233"/>
            <a:chOff x="9710526" y="3607200"/>
            <a:chExt cx="4965983" cy="1388233"/>
          </a:xfrm>
        </p:grpSpPr>
        <p:sp>
          <p:nvSpPr>
            <p:cNvPr id="1628" name="Google Shape;1628;p152"/>
            <p:cNvSpPr/>
            <p:nvPr/>
          </p:nvSpPr>
          <p:spPr>
            <a:xfrm>
              <a:off x="11409344" y="4267667"/>
              <a:ext cx="3267164" cy="599409"/>
            </a:xfrm>
            <a:custGeom>
              <a:rect b="b" l="l" r="r" t="t"/>
              <a:pathLst>
                <a:path extrusionOk="0" h="34009" w="185371">
                  <a:moveTo>
                    <a:pt x="37415" y="12394"/>
                  </a:moveTo>
                  <a:cubicBezTo>
                    <a:pt x="39530" y="12394"/>
                    <a:pt x="40880" y="13686"/>
                    <a:pt x="41350" y="15977"/>
                  </a:cubicBezTo>
                  <a:lnTo>
                    <a:pt x="33421" y="15977"/>
                  </a:lnTo>
                  <a:cubicBezTo>
                    <a:pt x="33832" y="13745"/>
                    <a:pt x="35183" y="12394"/>
                    <a:pt x="37415" y="12394"/>
                  </a:cubicBezTo>
                  <a:close/>
                  <a:moveTo>
                    <a:pt x="79587" y="12394"/>
                  </a:moveTo>
                  <a:cubicBezTo>
                    <a:pt x="81643" y="12394"/>
                    <a:pt x="82994" y="13686"/>
                    <a:pt x="83464" y="15977"/>
                  </a:cubicBezTo>
                  <a:lnTo>
                    <a:pt x="75535" y="15977"/>
                  </a:lnTo>
                  <a:cubicBezTo>
                    <a:pt x="75946" y="13745"/>
                    <a:pt x="77297" y="12394"/>
                    <a:pt x="79587" y="12394"/>
                  </a:cubicBezTo>
                  <a:close/>
                  <a:moveTo>
                    <a:pt x="159351" y="12394"/>
                  </a:moveTo>
                  <a:cubicBezTo>
                    <a:pt x="161406" y="12394"/>
                    <a:pt x="162816" y="13686"/>
                    <a:pt x="163227" y="15977"/>
                  </a:cubicBezTo>
                  <a:lnTo>
                    <a:pt x="155298" y="15977"/>
                  </a:lnTo>
                  <a:cubicBezTo>
                    <a:pt x="155768" y="13745"/>
                    <a:pt x="157060" y="12394"/>
                    <a:pt x="159351" y="12394"/>
                  </a:cubicBezTo>
                  <a:close/>
                  <a:moveTo>
                    <a:pt x="10632" y="5522"/>
                  </a:moveTo>
                  <a:cubicBezTo>
                    <a:pt x="16094" y="5522"/>
                    <a:pt x="18737" y="8929"/>
                    <a:pt x="18737" y="13686"/>
                  </a:cubicBezTo>
                  <a:cubicBezTo>
                    <a:pt x="18737" y="18385"/>
                    <a:pt x="16094" y="21792"/>
                    <a:pt x="10632" y="21792"/>
                  </a:cubicBezTo>
                  <a:lnTo>
                    <a:pt x="5169" y="21792"/>
                  </a:lnTo>
                  <a:lnTo>
                    <a:pt x="5169" y="5522"/>
                  </a:lnTo>
                  <a:close/>
                  <a:moveTo>
                    <a:pt x="112891" y="12688"/>
                  </a:moveTo>
                  <a:cubicBezTo>
                    <a:pt x="115593" y="12688"/>
                    <a:pt x="117648" y="14743"/>
                    <a:pt x="117648" y="17621"/>
                  </a:cubicBezTo>
                  <a:cubicBezTo>
                    <a:pt x="117648" y="20558"/>
                    <a:pt x="115593" y="22555"/>
                    <a:pt x="112891" y="22555"/>
                  </a:cubicBezTo>
                  <a:cubicBezTo>
                    <a:pt x="110189" y="22555"/>
                    <a:pt x="108133" y="20558"/>
                    <a:pt x="108133" y="17621"/>
                  </a:cubicBezTo>
                  <a:cubicBezTo>
                    <a:pt x="108133" y="14743"/>
                    <a:pt x="110189" y="12688"/>
                    <a:pt x="112891" y="12688"/>
                  </a:cubicBezTo>
                  <a:close/>
                  <a:moveTo>
                    <a:pt x="136796" y="12688"/>
                  </a:moveTo>
                  <a:cubicBezTo>
                    <a:pt x="139674" y="12688"/>
                    <a:pt x="141436" y="14920"/>
                    <a:pt x="141436" y="17621"/>
                  </a:cubicBezTo>
                  <a:cubicBezTo>
                    <a:pt x="141436" y="20382"/>
                    <a:pt x="139674" y="22555"/>
                    <a:pt x="136796" y="22555"/>
                  </a:cubicBezTo>
                  <a:cubicBezTo>
                    <a:pt x="134094" y="22555"/>
                    <a:pt x="132215" y="20441"/>
                    <a:pt x="132215" y="17621"/>
                  </a:cubicBezTo>
                  <a:cubicBezTo>
                    <a:pt x="132215" y="14802"/>
                    <a:pt x="134094" y="12688"/>
                    <a:pt x="136796" y="12688"/>
                  </a:cubicBezTo>
                  <a:close/>
                  <a:moveTo>
                    <a:pt x="0" y="706"/>
                  </a:moveTo>
                  <a:lnTo>
                    <a:pt x="0" y="26608"/>
                  </a:lnTo>
                  <a:lnTo>
                    <a:pt x="10690" y="26608"/>
                  </a:lnTo>
                  <a:cubicBezTo>
                    <a:pt x="18796" y="26608"/>
                    <a:pt x="24141" y="21439"/>
                    <a:pt x="24141" y="13686"/>
                  </a:cubicBezTo>
                  <a:cubicBezTo>
                    <a:pt x="24141" y="5874"/>
                    <a:pt x="18796" y="706"/>
                    <a:pt x="10690" y="706"/>
                  </a:cubicBezTo>
                  <a:close/>
                  <a:moveTo>
                    <a:pt x="48516" y="8694"/>
                  </a:moveTo>
                  <a:lnTo>
                    <a:pt x="55623" y="26608"/>
                  </a:lnTo>
                  <a:lnTo>
                    <a:pt x="61144" y="26608"/>
                  </a:lnTo>
                  <a:lnTo>
                    <a:pt x="68193" y="8694"/>
                  </a:lnTo>
                  <a:lnTo>
                    <a:pt x="63083" y="8694"/>
                  </a:lnTo>
                  <a:lnTo>
                    <a:pt x="58384" y="21498"/>
                  </a:lnTo>
                  <a:lnTo>
                    <a:pt x="53744" y="8694"/>
                  </a:lnTo>
                  <a:close/>
                  <a:moveTo>
                    <a:pt x="93332" y="1"/>
                  </a:moveTo>
                  <a:lnTo>
                    <a:pt x="93332" y="26608"/>
                  </a:lnTo>
                  <a:lnTo>
                    <a:pt x="98148" y="26608"/>
                  </a:lnTo>
                  <a:lnTo>
                    <a:pt x="98148" y="1"/>
                  </a:lnTo>
                  <a:close/>
                  <a:moveTo>
                    <a:pt x="182845" y="8224"/>
                  </a:moveTo>
                  <a:cubicBezTo>
                    <a:pt x="180672" y="8224"/>
                    <a:pt x="178910" y="8987"/>
                    <a:pt x="177794" y="10632"/>
                  </a:cubicBezTo>
                  <a:lnTo>
                    <a:pt x="177794" y="8694"/>
                  </a:lnTo>
                  <a:lnTo>
                    <a:pt x="173154" y="8694"/>
                  </a:lnTo>
                  <a:lnTo>
                    <a:pt x="173154" y="26608"/>
                  </a:lnTo>
                  <a:lnTo>
                    <a:pt x="177970" y="26608"/>
                  </a:lnTo>
                  <a:lnTo>
                    <a:pt x="177970" y="16858"/>
                  </a:lnTo>
                  <a:cubicBezTo>
                    <a:pt x="177970" y="14156"/>
                    <a:pt x="179497" y="12805"/>
                    <a:pt x="181729" y="12805"/>
                  </a:cubicBezTo>
                  <a:cubicBezTo>
                    <a:pt x="182728" y="12805"/>
                    <a:pt x="183844" y="13040"/>
                    <a:pt x="184666" y="13392"/>
                  </a:cubicBezTo>
                  <a:lnTo>
                    <a:pt x="185371" y="8576"/>
                  </a:lnTo>
                  <a:cubicBezTo>
                    <a:pt x="184725" y="8341"/>
                    <a:pt x="183902" y="8224"/>
                    <a:pt x="182845" y="8224"/>
                  </a:cubicBezTo>
                  <a:close/>
                  <a:moveTo>
                    <a:pt x="37474" y="8224"/>
                  </a:moveTo>
                  <a:cubicBezTo>
                    <a:pt x="32129" y="8224"/>
                    <a:pt x="28428" y="12041"/>
                    <a:pt x="28428" y="17680"/>
                  </a:cubicBezTo>
                  <a:cubicBezTo>
                    <a:pt x="28428" y="23319"/>
                    <a:pt x="32246" y="27078"/>
                    <a:pt x="37709" y="27078"/>
                  </a:cubicBezTo>
                  <a:cubicBezTo>
                    <a:pt x="40704" y="27078"/>
                    <a:pt x="43347" y="26197"/>
                    <a:pt x="45344" y="24376"/>
                  </a:cubicBezTo>
                  <a:lnTo>
                    <a:pt x="42525" y="21263"/>
                  </a:lnTo>
                  <a:cubicBezTo>
                    <a:pt x="41233" y="22320"/>
                    <a:pt x="39530" y="22966"/>
                    <a:pt x="38002" y="22966"/>
                  </a:cubicBezTo>
                  <a:cubicBezTo>
                    <a:pt x="35712" y="22966"/>
                    <a:pt x="33891" y="21850"/>
                    <a:pt x="33421" y="19266"/>
                  </a:cubicBezTo>
                  <a:lnTo>
                    <a:pt x="46108" y="19266"/>
                  </a:lnTo>
                  <a:cubicBezTo>
                    <a:pt x="46167" y="18855"/>
                    <a:pt x="46167" y="18150"/>
                    <a:pt x="46167" y="17621"/>
                  </a:cubicBezTo>
                  <a:cubicBezTo>
                    <a:pt x="46167" y="12041"/>
                    <a:pt x="42643" y="8224"/>
                    <a:pt x="37474" y="8224"/>
                  </a:cubicBezTo>
                  <a:close/>
                  <a:moveTo>
                    <a:pt x="79587" y="8224"/>
                  </a:moveTo>
                  <a:cubicBezTo>
                    <a:pt x="74242" y="8224"/>
                    <a:pt x="70542" y="12041"/>
                    <a:pt x="70542" y="17680"/>
                  </a:cubicBezTo>
                  <a:cubicBezTo>
                    <a:pt x="70542" y="23319"/>
                    <a:pt x="74360" y="27078"/>
                    <a:pt x="79822" y="27078"/>
                  </a:cubicBezTo>
                  <a:cubicBezTo>
                    <a:pt x="82877" y="27078"/>
                    <a:pt x="85461" y="26197"/>
                    <a:pt x="87458" y="24376"/>
                  </a:cubicBezTo>
                  <a:lnTo>
                    <a:pt x="84639" y="21263"/>
                  </a:lnTo>
                  <a:cubicBezTo>
                    <a:pt x="83347" y="22320"/>
                    <a:pt x="81643" y="22966"/>
                    <a:pt x="80116" y="22966"/>
                  </a:cubicBezTo>
                  <a:cubicBezTo>
                    <a:pt x="77825" y="22966"/>
                    <a:pt x="76005" y="21850"/>
                    <a:pt x="75535" y="19266"/>
                  </a:cubicBezTo>
                  <a:lnTo>
                    <a:pt x="88222" y="19266"/>
                  </a:lnTo>
                  <a:cubicBezTo>
                    <a:pt x="88280" y="18855"/>
                    <a:pt x="88280" y="18150"/>
                    <a:pt x="88280" y="17621"/>
                  </a:cubicBezTo>
                  <a:cubicBezTo>
                    <a:pt x="88280" y="12041"/>
                    <a:pt x="84756" y="8224"/>
                    <a:pt x="79587" y="8224"/>
                  </a:cubicBezTo>
                  <a:close/>
                  <a:moveTo>
                    <a:pt x="112891" y="8224"/>
                  </a:moveTo>
                  <a:cubicBezTo>
                    <a:pt x="107311" y="8224"/>
                    <a:pt x="103258" y="12218"/>
                    <a:pt x="103258" y="17621"/>
                  </a:cubicBezTo>
                  <a:cubicBezTo>
                    <a:pt x="103258" y="23025"/>
                    <a:pt x="107311" y="27078"/>
                    <a:pt x="112891" y="27078"/>
                  </a:cubicBezTo>
                  <a:cubicBezTo>
                    <a:pt x="118471" y="27078"/>
                    <a:pt x="122582" y="23025"/>
                    <a:pt x="122582" y="17621"/>
                  </a:cubicBezTo>
                  <a:cubicBezTo>
                    <a:pt x="122582" y="12218"/>
                    <a:pt x="118471" y="8224"/>
                    <a:pt x="112891" y="8224"/>
                  </a:cubicBezTo>
                  <a:close/>
                  <a:moveTo>
                    <a:pt x="159409" y="8224"/>
                  </a:moveTo>
                  <a:cubicBezTo>
                    <a:pt x="154006" y="8224"/>
                    <a:pt x="150305" y="12041"/>
                    <a:pt x="150305" y="17680"/>
                  </a:cubicBezTo>
                  <a:cubicBezTo>
                    <a:pt x="150305" y="23319"/>
                    <a:pt x="154123" y="27078"/>
                    <a:pt x="159644" y="27078"/>
                  </a:cubicBezTo>
                  <a:cubicBezTo>
                    <a:pt x="162640" y="27078"/>
                    <a:pt x="165224" y="26197"/>
                    <a:pt x="167280" y="24376"/>
                  </a:cubicBezTo>
                  <a:lnTo>
                    <a:pt x="164461" y="21263"/>
                  </a:lnTo>
                  <a:cubicBezTo>
                    <a:pt x="163110" y="22320"/>
                    <a:pt x="161465" y="22966"/>
                    <a:pt x="159879" y="22966"/>
                  </a:cubicBezTo>
                  <a:cubicBezTo>
                    <a:pt x="157647" y="22966"/>
                    <a:pt x="155827" y="21850"/>
                    <a:pt x="155298" y="19266"/>
                  </a:cubicBezTo>
                  <a:lnTo>
                    <a:pt x="167985" y="19266"/>
                  </a:lnTo>
                  <a:cubicBezTo>
                    <a:pt x="168044" y="18855"/>
                    <a:pt x="168102" y="18150"/>
                    <a:pt x="168102" y="17621"/>
                  </a:cubicBezTo>
                  <a:cubicBezTo>
                    <a:pt x="168102" y="12041"/>
                    <a:pt x="164519" y="8224"/>
                    <a:pt x="159409" y="8224"/>
                  </a:cubicBezTo>
                  <a:close/>
                  <a:moveTo>
                    <a:pt x="137736" y="8224"/>
                  </a:moveTo>
                  <a:cubicBezTo>
                    <a:pt x="135269" y="8224"/>
                    <a:pt x="133507" y="9222"/>
                    <a:pt x="132391" y="10691"/>
                  </a:cubicBezTo>
                  <a:lnTo>
                    <a:pt x="132391" y="8694"/>
                  </a:lnTo>
                  <a:lnTo>
                    <a:pt x="127633" y="8694"/>
                  </a:lnTo>
                  <a:lnTo>
                    <a:pt x="127633" y="34008"/>
                  </a:lnTo>
                  <a:lnTo>
                    <a:pt x="132450" y="34008"/>
                  </a:lnTo>
                  <a:lnTo>
                    <a:pt x="132450" y="24728"/>
                  </a:lnTo>
                  <a:cubicBezTo>
                    <a:pt x="133624" y="26138"/>
                    <a:pt x="135328" y="27078"/>
                    <a:pt x="137736" y="27078"/>
                  </a:cubicBezTo>
                  <a:cubicBezTo>
                    <a:pt x="142670" y="27078"/>
                    <a:pt x="146370" y="23025"/>
                    <a:pt x="146370" y="17621"/>
                  </a:cubicBezTo>
                  <a:cubicBezTo>
                    <a:pt x="146370" y="12276"/>
                    <a:pt x="142670" y="8224"/>
                    <a:pt x="137736" y="8224"/>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52"/>
            <p:cNvSpPr/>
            <p:nvPr/>
          </p:nvSpPr>
          <p:spPr>
            <a:xfrm>
              <a:off x="11407265" y="3843236"/>
              <a:ext cx="183265" cy="189451"/>
            </a:xfrm>
            <a:custGeom>
              <a:rect b="b" l="l" r="r" t="t"/>
              <a:pathLst>
                <a:path extrusionOk="0" h="10749" w="10398">
                  <a:moveTo>
                    <a:pt x="5463" y="0"/>
                  </a:moveTo>
                  <a:cubicBezTo>
                    <a:pt x="2409" y="0"/>
                    <a:pt x="1" y="2291"/>
                    <a:pt x="1" y="5345"/>
                  </a:cubicBezTo>
                  <a:cubicBezTo>
                    <a:pt x="1" y="8399"/>
                    <a:pt x="2409" y="10749"/>
                    <a:pt x="5463" y="10749"/>
                  </a:cubicBezTo>
                  <a:cubicBezTo>
                    <a:pt x="7989" y="10749"/>
                    <a:pt x="9927" y="9163"/>
                    <a:pt x="10397" y="6814"/>
                  </a:cubicBezTo>
                  <a:lnTo>
                    <a:pt x="9164" y="6814"/>
                  </a:lnTo>
                  <a:cubicBezTo>
                    <a:pt x="8694" y="8517"/>
                    <a:pt x="7343" y="9633"/>
                    <a:pt x="5463" y="9633"/>
                  </a:cubicBezTo>
                  <a:cubicBezTo>
                    <a:pt x="3055" y="9633"/>
                    <a:pt x="1234" y="7753"/>
                    <a:pt x="1234" y="5345"/>
                  </a:cubicBezTo>
                  <a:cubicBezTo>
                    <a:pt x="1234" y="2937"/>
                    <a:pt x="3055" y="1116"/>
                    <a:pt x="5463" y="1116"/>
                  </a:cubicBezTo>
                  <a:cubicBezTo>
                    <a:pt x="7343" y="1116"/>
                    <a:pt x="8694" y="2174"/>
                    <a:pt x="9164" y="3877"/>
                  </a:cubicBezTo>
                  <a:lnTo>
                    <a:pt x="10397" y="3877"/>
                  </a:lnTo>
                  <a:cubicBezTo>
                    <a:pt x="9927" y="1527"/>
                    <a:pt x="7989" y="0"/>
                    <a:pt x="54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52"/>
            <p:cNvSpPr/>
            <p:nvPr/>
          </p:nvSpPr>
          <p:spPr>
            <a:xfrm>
              <a:off x="11641239" y="3843236"/>
              <a:ext cx="191531" cy="189451"/>
            </a:xfrm>
            <a:custGeom>
              <a:rect b="b" l="l" r="r" t="t"/>
              <a:pathLst>
                <a:path extrusionOk="0" h="10749" w="10867">
                  <a:moveTo>
                    <a:pt x="5463" y="1116"/>
                  </a:moveTo>
                  <a:cubicBezTo>
                    <a:pt x="7812" y="1116"/>
                    <a:pt x="9633" y="2996"/>
                    <a:pt x="9633" y="5345"/>
                  </a:cubicBezTo>
                  <a:cubicBezTo>
                    <a:pt x="9633" y="7695"/>
                    <a:pt x="7812" y="9574"/>
                    <a:pt x="5404" y="9574"/>
                  </a:cubicBezTo>
                  <a:cubicBezTo>
                    <a:pt x="3054" y="9574"/>
                    <a:pt x="1234" y="7695"/>
                    <a:pt x="1234" y="5345"/>
                  </a:cubicBezTo>
                  <a:cubicBezTo>
                    <a:pt x="1234" y="2996"/>
                    <a:pt x="3054" y="1116"/>
                    <a:pt x="5463" y="1116"/>
                  </a:cubicBezTo>
                  <a:close/>
                  <a:moveTo>
                    <a:pt x="5404" y="0"/>
                  </a:moveTo>
                  <a:cubicBezTo>
                    <a:pt x="2408" y="0"/>
                    <a:pt x="0" y="2350"/>
                    <a:pt x="0" y="5345"/>
                  </a:cubicBezTo>
                  <a:cubicBezTo>
                    <a:pt x="0" y="8341"/>
                    <a:pt x="2408" y="10749"/>
                    <a:pt x="5404" y="10749"/>
                  </a:cubicBezTo>
                  <a:cubicBezTo>
                    <a:pt x="8458" y="10749"/>
                    <a:pt x="10866" y="8341"/>
                    <a:pt x="10866" y="5345"/>
                  </a:cubicBezTo>
                  <a:cubicBezTo>
                    <a:pt x="10866" y="2350"/>
                    <a:pt x="8458" y="0"/>
                    <a:pt x="54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52"/>
            <p:cNvSpPr/>
            <p:nvPr/>
          </p:nvSpPr>
          <p:spPr>
            <a:xfrm>
              <a:off x="11894865" y="3846338"/>
              <a:ext cx="156334" cy="182207"/>
            </a:xfrm>
            <a:custGeom>
              <a:rect b="b" l="l" r="r" t="t"/>
              <a:pathLst>
                <a:path extrusionOk="0" h="10338" w="8870">
                  <a:moveTo>
                    <a:pt x="0" y="1"/>
                  </a:moveTo>
                  <a:lnTo>
                    <a:pt x="0" y="10338"/>
                  </a:lnTo>
                  <a:lnTo>
                    <a:pt x="1175" y="10338"/>
                  </a:lnTo>
                  <a:lnTo>
                    <a:pt x="1175" y="2174"/>
                  </a:lnTo>
                  <a:lnTo>
                    <a:pt x="7871" y="10338"/>
                  </a:lnTo>
                  <a:lnTo>
                    <a:pt x="8870" y="10338"/>
                  </a:lnTo>
                  <a:lnTo>
                    <a:pt x="8870" y="1"/>
                  </a:lnTo>
                  <a:lnTo>
                    <a:pt x="7695" y="1"/>
                  </a:lnTo>
                  <a:lnTo>
                    <a:pt x="7695" y="8282"/>
                  </a:lnTo>
                  <a:lnTo>
                    <a:pt x="99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52"/>
            <p:cNvSpPr/>
            <p:nvPr/>
          </p:nvSpPr>
          <p:spPr>
            <a:xfrm>
              <a:off x="12127799" y="3846338"/>
              <a:ext cx="126301" cy="182207"/>
            </a:xfrm>
            <a:custGeom>
              <a:rect b="b" l="l" r="r" t="t"/>
              <a:pathLst>
                <a:path extrusionOk="0" h="10338" w="7166">
                  <a:moveTo>
                    <a:pt x="0" y="1"/>
                  </a:moveTo>
                  <a:lnTo>
                    <a:pt x="0" y="10338"/>
                  </a:lnTo>
                  <a:lnTo>
                    <a:pt x="1233" y="10338"/>
                  </a:lnTo>
                  <a:lnTo>
                    <a:pt x="1233" y="6050"/>
                  </a:lnTo>
                  <a:lnTo>
                    <a:pt x="6520" y="6050"/>
                  </a:lnTo>
                  <a:lnTo>
                    <a:pt x="6520" y="4934"/>
                  </a:lnTo>
                  <a:lnTo>
                    <a:pt x="1233" y="4934"/>
                  </a:lnTo>
                  <a:lnTo>
                    <a:pt x="1233" y="1117"/>
                  </a:lnTo>
                  <a:lnTo>
                    <a:pt x="7166" y="1117"/>
                  </a:lnTo>
                  <a:lnTo>
                    <a:pt x="716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52"/>
            <p:cNvSpPr/>
            <p:nvPr/>
          </p:nvSpPr>
          <p:spPr>
            <a:xfrm>
              <a:off x="12328620" y="3846338"/>
              <a:ext cx="122176" cy="182207"/>
            </a:xfrm>
            <a:custGeom>
              <a:rect b="b" l="l" r="r" t="t"/>
              <a:pathLst>
                <a:path extrusionOk="0" h="10338" w="6932">
                  <a:moveTo>
                    <a:pt x="1" y="1"/>
                  </a:moveTo>
                  <a:lnTo>
                    <a:pt x="1" y="10338"/>
                  </a:lnTo>
                  <a:lnTo>
                    <a:pt x="6932" y="10338"/>
                  </a:lnTo>
                  <a:lnTo>
                    <a:pt x="6932" y="9281"/>
                  </a:lnTo>
                  <a:lnTo>
                    <a:pt x="1175" y="9281"/>
                  </a:lnTo>
                  <a:lnTo>
                    <a:pt x="117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52"/>
            <p:cNvSpPr/>
            <p:nvPr/>
          </p:nvSpPr>
          <p:spPr>
            <a:xfrm>
              <a:off x="12497363" y="3846338"/>
              <a:ext cx="156334" cy="186349"/>
            </a:xfrm>
            <a:custGeom>
              <a:rect b="b" l="l" r="r" t="t"/>
              <a:pathLst>
                <a:path extrusionOk="0" h="10573" w="8870">
                  <a:moveTo>
                    <a:pt x="1" y="1"/>
                  </a:moveTo>
                  <a:lnTo>
                    <a:pt x="1" y="5933"/>
                  </a:lnTo>
                  <a:cubicBezTo>
                    <a:pt x="1" y="8693"/>
                    <a:pt x="1763" y="10573"/>
                    <a:pt x="4465" y="10573"/>
                  </a:cubicBezTo>
                  <a:cubicBezTo>
                    <a:pt x="7108" y="10573"/>
                    <a:pt x="8870" y="8693"/>
                    <a:pt x="8870" y="5933"/>
                  </a:cubicBezTo>
                  <a:lnTo>
                    <a:pt x="8870" y="1"/>
                  </a:lnTo>
                  <a:lnTo>
                    <a:pt x="7695" y="1"/>
                  </a:lnTo>
                  <a:lnTo>
                    <a:pt x="7695" y="5933"/>
                  </a:lnTo>
                  <a:cubicBezTo>
                    <a:pt x="7695" y="7930"/>
                    <a:pt x="6403" y="9398"/>
                    <a:pt x="4465" y="9398"/>
                  </a:cubicBezTo>
                  <a:cubicBezTo>
                    <a:pt x="2468" y="9398"/>
                    <a:pt x="1175" y="7930"/>
                    <a:pt x="1175" y="5933"/>
                  </a:cubicBezTo>
                  <a:lnTo>
                    <a:pt x="117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52"/>
            <p:cNvSpPr/>
            <p:nvPr/>
          </p:nvSpPr>
          <p:spPr>
            <a:xfrm>
              <a:off x="12729257" y="3846338"/>
              <a:ext cx="128380" cy="182207"/>
            </a:xfrm>
            <a:custGeom>
              <a:rect b="b" l="l" r="r" t="t"/>
              <a:pathLst>
                <a:path extrusionOk="0" h="10338" w="7284">
                  <a:moveTo>
                    <a:pt x="1" y="1"/>
                  </a:moveTo>
                  <a:lnTo>
                    <a:pt x="1" y="10338"/>
                  </a:lnTo>
                  <a:lnTo>
                    <a:pt x="7284" y="10338"/>
                  </a:lnTo>
                  <a:lnTo>
                    <a:pt x="7284" y="9281"/>
                  </a:lnTo>
                  <a:lnTo>
                    <a:pt x="1175" y="9281"/>
                  </a:lnTo>
                  <a:lnTo>
                    <a:pt x="1175" y="5757"/>
                  </a:lnTo>
                  <a:lnTo>
                    <a:pt x="6696" y="5757"/>
                  </a:lnTo>
                  <a:lnTo>
                    <a:pt x="6696" y="4641"/>
                  </a:lnTo>
                  <a:lnTo>
                    <a:pt x="1175" y="4641"/>
                  </a:lnTo>
                  <a:lnTo>
                    <a:pt x="1175" y="1117"/>
                  </a:lnTo>
                  <a:lnTo>
                    <a:pt x="7284" y="1117"/>
                  </a:lnTo>
                  <a:lnTo>
                    <a:pt x="728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152"/>
            <p:cNvSpPr/>
            <p:nvPr/>
          </p:nvSpPr>
          <p:spPr>
            <a:xfrm>
              <a:off x="12921812" y="3846338"/>
              <a:ext cx="156334" cy="182207"/>
            </a:xfrm>
            <a:custGeom>
              <a:rect b="b" l="l" r="r" t="t"/>
              <a:pathLst>
                <a:path extrusionOk="0" h="10338" w="8870">
                  <a:moveTo>
                    <a:pt x="0" y="1"/>
                  </a:moveTo>
                  <a:lnTo>
                    <a:pt x="0" y="10338"/>
                  </a:lnTo>
                  <a:lnTo>
                    <a:pt x="1175" y="10338"/>
                  </a:lnTo>
                  <a:lnTo>
                    <a:pt x="1175" y="2174"/>
                  </a:lnTo>
                  <a:lnTo>
                    <a:pt x="7871" y="10338"/>
                  </a:lnTo>
                  <a:lnTo>
                    <a:pt x="8870" y="10338"/>
                  </a:lnTo>
                  <a:lnTo>
                    <a:pt x="8870" y="1"/>
                  </a:lnTo>
                  <a:lnTo>
                    <a:pt x="7636" y="1"/>
                  </a:lnTo>
                  <a:lnTo>
                    <a:pt x="7636" y="8282"/>
                  </a:lnTo>
                  <a:lnTo>
                    <a:pt x="94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52"/>
            <p:cNvSpPr/>
            <p:nvPr/>
          </p:nvSpPr>
          <p:spPr>
            <a:xfrm>
              <a:off x="13135077" y="3846338"/>
              <a:ext cx="156334" cy="182207"/>
            </a:xfrm>
            <a:custGeom>
              <a:rect b="b" l="l" r="r" t="t"/>
              <a:pathLst>
                <a:path extrusionOk="0" h="10338" w="8870">
                  <a:moveTo>
                    <a:pt x="0" y="1"/>
                  </a:moveTo>
                  <a:lnTo>
                    <a:pt x="0" y="1117"/>
                  </a:lnTo>
                  <a:lnTo>
                    <a:pt x="3818" y="1117"/>
                  </a:lnTo>
                  <a:lnTo>
                    <a:pt x="3818" y="10338"/>
                  </a:lnTo>
                  <a:lnTo>
                    <a:pt x="5051" y="10338"/>
                  </a:lnTo>
                  <a:lnTo>
                    <a:pt x="5051" y="1117"/>
                  </a:lnTo>
                  <a:lnTo>
                    <a:pt x="8869" y="1117"/>
                  </a:lnTo>
                  <a:lnTo>
                    <a:pt x="886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52"/>
            <p:cNvSpPr/>
            <p:nvPr/>
          </p:nvSpPr>
          <p:spPr>
            <a:xfrm>
              <a:off x="9980720" y="3877393"/>
              <a:ext cx="849930" cy="847851"/>
            </a:xfrm>
            <a:custGeom>
              <a:rect b="b" l="l" r="r" t="t"/>
              <a:pathLst>
                <a:path extrusionOk="0" h="48105" w="48223">
                  <a:moveTo>
                    <a:pt x="23201" y="1"/>
                  </a:moveTo>
                  <a:cubicBezTo>
                    <a:pt x="23084" y="1998"/>
                    <a:pt x="23025" y="3995"/>
                    <a:pt x="22908" y="5992"/>
                  </a:cubicBezTo>
                  <a:lnTo>
                    <a:pt x="22732" y="12041"/>
                  </a:lnTo>
                  <a:cubicBezTo>
                    <a:pt x="22732" y="13686"/>
                    <a:pt x="22673" y="15330"/>
                    <a:pt x="22673" y="16975"/>
                  </a:cubicBezTo>
                  <a:cubicBezTo>
                    <a:pt x="22027" y="15448"/>
                    <a:pt x="21381" y="13921"/>
                    <a:pt x="20676" y="12452"/>
                  </a:cubicBezTo>
                  <a:lnTo>
                    <a:pt x="18209" y="6931"/>
                  </a:lnTo>
                  <a:cubicBezTo>
                    <a:pt x="17387" y="5111"/>
                    <a:pt x="16564" y="3290"/>
                    <a:pt x="15625" y="1528"/>
                  </a:cubicBezTo>
                  <a:lnTo>
                    <a:pt x="14097" y="2174"/>
                  </a:lnTo>
                  <a:cubicBezTo>
                    <a:pt x="14744" y="4053"/>
                    <a:pt x="15448" y="5933"/>
                    <a:pt x="16094" y="7812"/>
                  </a:cubicBezTo>
                  <a:lnTo>
                    <a:pt x="18268" y="13451"/>
                  </a:lnTo>
                  <a:cubicBezTo>
                    <a:pt x="18855" y="15037"/>
                    <a:pt x="19442" y="16564"/>
                    <a:pt x="20088" y="18091"/>
                  </a:cubicBezTo>
                  <a:cubicBezTo>
                    <a:pt x="18914" y="16916"/>
                    <a:pt x="17739" y="15800"/>
                    <a:pt x="16506" y="14626"/>
                  </a:cubicBezTo>
                  <a:lnTo>
                    <a:pt x="12159" y="10455"/>
                  </a:lnTo>
                  <a:cubicBezTo>
                    <a:pt x="10691" y="9163"/>
                    <a:pt x="9222" y="7754"/>
                    <a:pt x="7695" y="6461"/>
                  </a:cubicBezTo>
                  <a:lnTo>
                    <a:pt x="6462" y="7636"/>
                  </a:lnTo>
                  <a:cubicBezTo>
                    <a:pt x="7813" y="9163"/>
                    <a:pt x="9164" y="10573"/>
                    <a:pt x="10515" y="12100"/>
                  </a:cubicBezTo>
                  <a:lnTo>
                    <a:pt x="14685" y="16505"/>
                  </a:lnTo>
                  <a:cubicBezTo>
                    <a:pt x="15801" y="17680"/>
                    <a:pt x="16975" y="18855"/>
                    <a:pt x="18150" y="20029"/>
                  </a:cubicBezTo>
                  <a:cubicBezTo>
                    <a:pt x="16564" y="19442"/>
                    <a:pt x="15037" y="18796"/>
                    <a:pt x="13510" y="18209"/>
                  </a:cubicBezTo>
                  <a:lnTo>
                    <a:pt x="7871" y="16094"/>
                  </a:lnTo>
                  <a:cubicBezTo>
                    <a:pt x="5992" y="15389"/>
                    <a:pt x="4112" y="14684"/>
                    <a:pt x="2233" y="14038"/>
                  </a:cubicBezTo>
                  <a:lnTo>
                    <a:pt x="1528" y="15624"/>
                  </a:lnTo>
                  <a:cubicBezTo>
                    <a:pt x="3349" y="16505"/>
                    <a:pt x="5170" y="17327"/>
                    <a:pt x="6990" y="18209"/>
                  </a:cubicBezTo>
                  <a:lnTo>
                    <a:pt x="12453" y="20617"/>
                  </a:lnTo>
                  <a:cubicBezTo>
                    <a:pt x="13980" y="21321"/>
                    <a:pt x="15507" y="21968"/>
                    <a:pt x="17034" y="22614"/>
                  </a:cubicBezTo>
                  <a:cubicBezTo>
                    <a:pt x="15390" y="22672"/>
                    <a:pt x="13686" y="22672"/>
                    <a:pt x="12042" y="22731"/>
                  </a:cubicBezTo>
                  <a:lnTo>
                    <a:pt x="6051" y="22849"/>
                  </a:lnTo>
                  <a:cubicBezTo>
                    <a:pt x="4054" y="22966"/>
                    <a:pt x="1998" y="23025"/>
                    <a:pt x="1" y="23201"/>
                  </a:cubicBezTo>
                  <a:lnTo>
                    <a:pt x="1" y="24846"/>
                  </a:lnTo>
                  <a:cubicBezTo>
                    <a:pt x="1998" y="25022"/>
                    <a:pt x="4054" y="25081"/>
                    <a:pt x="6051" y="25198"/>
                  </a:cubicBezTo>
                  <a:lnTo>
                    <a:pt x="12042" y="25374"/>
                  </a:lnTo>
                  <a:cubicBezTo>
                    <a:pt x="15566" y="25433"/>
                    <a:pt x="19149" y="25433"/>
                    <a:pt x="22673" y="25492"/>
                  </a:cubicBezTo>
                  <a:cubicBezTo>
                    <a:pt x="22673" y="29016"/>
                    <a:pt x="22732" y="32540"/>
                    <a:pt x="22849" y="36064"/>
                  </a:cubicBezTo>
                  <a:lnTo>
                    <a:pt x="23025" y="42114"/>
                  </a:lnTo>
                  <a:cubicBezTo>
                    <a:pt x="23143" y="44111"/>
                    <a:pt x="23201" y="46108"/>
                    <a:pt x="23319" y="48105"/>
                  </a:cubicBezTo>
                  <a:lnTo>
                    <a:pt x="24846" y="48105"/>
                  </a:lnTo>
                  <a:cubicBezTo>
                    <a:pt x="25022" y="46108"/>
                    <a:pt x="25081" y="44111"/>
                    <a:pt x="25199" y="42114"/>
                  </a:cubicBezTo>
                  <a:lnTo>
                    <a:pt x="25375" y="36064"/>
                  </a:lnTo>
                  <a:cubicBezTo>
                    <a:pt x="25433" y="34361"/>
                    <a:pt x="25433" y="32657"/>
                    <a:pt x="25492" y="30954"/>
                  </a:cubicBezTo>
                  <a:cubicBezTo>
                    <a:pt x="26138" y="32540"/>
                    <a:pt x="26784" y="34067"/>
                    <a:pt x="27489" y="35653"/>
                  </a:cubicBezTo>
                  <a:lnTo>
                    <a:pt x="30015" y="41115"/>
                  </a:lnTo>
                  <a:cubicBezTo>
                    <a:pt x="30837" y="42936"/>
                    <a:pt x="31659" y="44757"/>
                    <a:pt x="32599" y="46578"/>
                  </a:cubicBezTo>
                  <a:lnTo>
                    <a:pt x="34009" y="45990"/>
                  </a:lnTo>
                  <a:cubicBezTo>
                    <a:pt x="33363" y="44052"/>
                    <a:pt x="32658" y="42172"/>
                    <a:pt x="32012" y="40293"/>
                  </a:cubicBezTo>
                  <a:lnTo>
                    <a:pt x="29897" y="34654"/>
                  </a:lnTo>
                  <a:cubicBezTo>
                    <a:pt x="29310" y="33069"/>
                    <a:pt x="28664" y="31483"/>
                    <a:pt x="28018" y="29897"/>
                  </a:cubicBezTo>
                  <a:lnTo>
                    <a:pt x="28018" y="29897"/>
                  </a:lnTo>
                  <a:cubicBezTo>
                    <a:pt x="29251" y="31072"/>
                    <a:pt x="30485" y="32246"/>
                    <a:pt x="31718" y="33421"/>
                  </a:cubicBezTo>
                  <a:lnTo>
                    <a:pt x="36065" y="37532"/>
                  </a:lnTo>
                  <a:cubicBezTo>
                    <a:pt x="37592" y="38883"/>
                    <a:pt x="39060" y="40293"/>
                    <a:pt x="40587" y="41585"/>
                  </a:cubicBezTo>
                  <a:lnTo>
                    <a:pt x="41645" y="40469"/>
                  </a:lnTo>
                  <a:cubicBezTo>
                    <a:pt x="40352" y="38942"/>
                    <a:pt x="39001" y="37474"/>
                    <a:pt x="37651" y="36005"/>
                  </a:cubicBezTo>
                  <a:lnTo>
                    <a:pt x="33539" y="31600"/>
                  </a:lnTo>
                  <a:cubicBezTo>
                    <a:pt x="32364" y="30367"/>
                    <a:pt x="31190" y="29133"/>
                    <a:pt x="30015" y="27959"/>
                  </a:cubicBezTo>
                  <a:lnTo>
                    <a:pt x="30015" y="27959"/>
                  </a:lnTo>
                  <a:cubicBezTo>
                    <a:pt x="31601" y="28546"/>
                    <a:pt x="33128" y="29192"/>
                    <a:pt x="34714" y="29779"/>
                  </a:cubicBezTo>
                  <a:lnTo>
                    <a:pt x="40352" y="31953"/>
                  </a:lnTo>
                  <a:cubicBezTo>
                    <a:pt x="42232" y="32599"/>
                    <a:pt x="44111" y="33303"/>
                    <a:pt x="46050" y="33950"/>
                  </a:cubicBezTo>
                  <a:lnTo>
                    <a:pt x="46637" y="32481"/>
                  </a:lnTo>
                  <a:cubicBezTo>
                    <a:pt x="44875" y="31600"/>
                    <a:pt x="42995" y="30778"/>
                    <a:pt x="41233" y="29897"/>
                  </a:cubicBezTo>
                  <a:lnTo>
                    <a:pt x="35712" y="27430"/>
                  </a:lnTo>
                  <a:cubicBezTo>
                    <a:pt x="34185" y="26725"/>
                    <a:pt x="32599" y="26020"/>
                    <a:pt x="31072" y="25374"/>
                  </a:cubicBezTo>
                  <a:cubicBezTo>
                    <a:pt x="32775" y="25374"/>
                    <a:pt x="34479" y="25374"/>
                    <a:pt x="36123" y="25257"/>
                  </a:cubicBezTo>
                  <a:lnTo>
                    <a:pt x="42173" y="25081"/>
                  </a:lnTo>
                  <a:cubicBezTo>
                    <a:pt x="44170" y="25022"/>
                    <a:pt x="46167" y="24904"/>
                    <a:pt x="48223" y="24787"/>
                  </a:cubicBezTo>
                  <a:lnTo>
                    <a:pt x="48223" y="23260"/>
                  </a:lnTo>
                  <a:cubicBezTo>
                    <a:pt x="46167" y="23084"/>
                    <a:pt x="44170" y="23025"/>
                    <a:pt x="42173" y="22907"/>
                  </a:cubicBezTo>
                  <a:lnTo>
                    <a:pt x="36123" y="22790"/>
                  </a:lnTo>
                  <a:cubicBezTo>
                    <a:pt x="32599" y="22672"/>
                    <a:pt x="29016" y="22672"/>
                    <a:pt x="25492" y="22614"/>
                  </a:cubicBezTo>
                  <a:cubicBezTo>
                    <a:pt x="25492" y="19090"/>
                    <a:pt x="25492" y="15565"/>
                    <a:pt x="25375" y="12041"/>
                  </a:cubicBezTo>
                  <a:lnTo>
                    <a:pt x="25199" y="5992"/>
                  </a:lnTo>
                  <a:cubicBezTo>
                    <a:pt x="25140" y="3995"/>
                    <a:pt x="25081" y="1998"/>
                    <a:pt x="2490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152"/>
            <p:cNvSpPr/>
            <p:nvPr/>
          </p:nvSpPr>
          <p:spPr>
            <a:xfrm>
              <a:off x="9710526" y="3607200"/>
              <a:ext cx="1389291" cy="1388233"/>
            </a:xfrm>
            <a:custGeom>
              <a:rect b="b" l="l" r="r" t="t"/>
              <a:pathLst>
                <a:path extrusionOk="0" h="78765" w="78825">
                  <a:moveTo>
                    <a:pt x="39413" y="3701"/>
                  </a:moveTo>
                  <a:cubicBezTo>
                    <a:pt x="59089" y="3701"/>
                    <a:pt x="75124" y="19677"/>
                    <a:pt x="75124" y="39412"/>
                  </a:cubicBezTo>
                  <a:cubicBezTo>
                    <a:pt x="75124" y="59088"/>
                    <a:pt x="59089" y="75123"/>
                    <a:pt x="39413" y="75123"/>
                  </a:cubicBezTo>
                  <a:cubicBezTo>
                    <a:pt x="19677" y="75123"/>
                    <a:pt x="3701" y="59088"/>
                    <a:pt x="3701" y="39412"/>
                  </a:cubicBezTo>
                  <a:cubicBezTo>
                    <a:pt x="3701" y="19677"/>
                    <a:pt x="19677" y="3701"/>
                    <a:pt x="39413" y="3701"/>
                  </a:cubicBezTo>
                  <a:close/>
                  <a:moveTo>
                    <a:pt x="39413" y="1"/>
                  </a:moveTo>
                  <a:cubicBezTo>
                    <a:pt x="17680" y="1"/>
                    <a:pt x="1" y="17680"/>
                    <a:pt x="1" y="39412"/>
                  </a:cubicBezTo>
                  <a:cubicBezTo>
                    <a:pt x="1" y="61085"/>
                    <a:pt x="17680" y="78765"/>
                    <a:pt x="39413" y="78765"/>
                  </a:cubicBezTo>
                  <a:cubicBezTo>
                    <a:pt x="61086" y="78765"/>
                    <a:pt x="78766" y="61085"/>
                    <a:pt x="78766" y="39412"/>
                  </a:cubicBezTo>
                  <a:cubicBezTo>
                    <a:pt x="78824" y="17680"/>
                    <a:pt x="61145" y="1"/>
                    <a:pt x="3941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grpSp>
        <p:nvGrpSpPr>
          <p:cNvPr id="542" name="Google Shape;542;p83"/>
          <p:cNvGrpSpPr/>
          <p:nvPr/>
        </p:nvGrpSpPr>
        <p:grpSpPr>
          <a:xfrm>
            <a:off x="2011376" y="4452679"/>
            <a:ext cx="2205623" cy="1786913"/>
            <a:chOff x="3714575" y="2571750"/>
            <a:chExt cx="1472575" cy="1193025"/>
          </a:xfrm>
        </p:grpSpPr>
        <p:sp>
          <p:nvSpPr>
            <p:cNvPr id="543" name="Google Shape;543;p83"/>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544" name="Google Shape;544;p83"/>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545" name="Google Shape;545;p83"/>
          <p:cNvSpPr/>
          <p:nvPr/>
        </p:nvSpPr>
        <p:spPr>
          <a:xfrm>
            <a:off x="13189762" y="4233877"/>
            <a:ext cx="1805704" cy="2889525"/>
          </a:xfrm>
          <a:custGeom>
            <a:rect b="b" l="l" r="r" t="t"/>
            <a:pathLst>
              <a:path extrusionOk="0" h="134993" w="84359">
                <a:moveTo>
                  <a:pt x="23246" y="9527"/>
                </a:moveTo>
                <a:cubicBezTo>
                  <a:pt x="28057" y="9527"/>
                  <a:pt x="31962" y="13481"/>
                  <a:pt x="31962" y="18292"/>
                </a:cubicBezTo>
                <a:cubicBezTo>
                  <a:pt x="31962" y="23103"/>
                  <a:pt x="28057" y="27009"/>
                  <a:pt x="23246" y="27009"/>
                </a:cubicBezTo>
                <a:cubicBezTo>
                  <a:pt x="18435" y="27009"/>
                  <a:pt x="14481" y="23103"/>
                  <a:pt x="14481" y="18292"/>
                </a:cubicBezTo>
                <a:cubicBezTo>
                  <a:pt x="14481" y="13481"/>
                  <a:pt x="18435" y="9527"/>
                  <a:pt x="23246" y="9527"/>
                </a:cubicBezTo>
                <a:close/>
                <a:moveTo>
                  <a:pt x="66115" y="34154"/>
                </a:moveTo>
                <a:cubicBezTo>
                  <a:pt x="70926" y="34154"/>
                  <a:pt x="74832" y="38060"/>
                  <a:pt x="74832" y="42870"/>
                </a:cubicBezTo>
                <a:cubicBezTo>
                  <a:pt x="74832" y="47681"/>
                  <a:pt x="70926" y="51635"/>
                  <a:pt x="66115" y="51635"/>
                </a:cubicBezTo>
                <a:cubicBezTo>
                  <a:pt x="61304" y="51635"/>
                  <a:pt x="57351" y="47681"/>
                  <a:pt x="57351" y="42870"/>
                </a:cubicBezTo>
                <a:cubicBezTo>
                  <a:pt x="57351" y="38060"/>
                  <a:pt x="61304" y="34154"/>
                  <a:pt x="66115" y="34154"/>
                </a:cubicBezTo>
                <a:close/>
                <a:moveTo>
                  <a:pt x="23246" y="54017"/>
                </a:moveTo>
                <a:cubicBezTo>
                  <a:pt x="30676" y="54017"/>
                  <a:pt x="36726" y="60066"/>
                  <a:pt x="36726" y="67497"/>
                </a:cubicBezTo>
                <a:cubicBezTo>
                  <a:pt x="36726" y="74927"/>
                  <a:pt x="30676" y="80977"/>
                  <a:pt x="23246" y="80977"/>
                </a:cubicBezTo>
                <a:cubicBezTo>
                  <a:pt x="15815" y="80977"/>
                  <a:pt x="9718" y="74927"/>
                  <a:pt x="9718" y="67497"/>
                </a:cubicBezTo>
                <a:cubicBezTo>
                  <a:pt x="9718" y="60066"/>
                  <a:pt x="15815" y="54017"/>
                  <a:pt x="23246" y="54017"/>
                </a:cubicBezTo>
                <a:close/>
                <a:moveTo>
                  <a:pt x="66115" y="83358"/>
                </a:moveTo>
                <a:cubicBezTo>
                  <a:pt x="70926" y="83358"/>
                  <a:pt x="74832" y="87312"/>
                  <a:pt x="74832" y="92123"/>
                </a:cubicBezTo>
                <a:cubicBezTo>
                  <a:pt x="74832" y="96934"/>
                  <a:pt x="70926" y="100840"/>
                  <a:pt x="66115" y="100840"/>
                </a:cubicBezTo>
                <a:cubicBezTo>
                  <a:pt x="61304" y="100840"/>
                  <a:pt x="57351" y="96934"/>
                  <a:pt x="57351" y="92123"/>
                </a:cubicBezTo>
                <a:cubicBezTo>
                  <a:pt x="57351" y="87312"/>
                  <a:pt x="61304" y="83358"/>
                  <a:pt x="66115" y="83358"/>
                </a:cubicBezTo>
                <a:close/>
                <a:moveTo>
                  <a:pt x="23246" y="107985"/>
                </a:moveTo>
                <a:cubicBezTo>
                  <a:pt x="28057" y="107985"/>
                  <a:pt x="31962" y="111890"/>
                  <a:pt x="31962" y="116701"/>
                </a:cubicBezTo>
                <a:cubicBezTo>
                  <a:pt x="31962" y="121512"/>
                  <a:pt x="28057" y="125466"/>
                  <a:pt x="23246" y="125466"/>
                </a:cubicBezTo>
                <a:cubicBezTo>
                  <a:pt x="18435" y="125466"/>
                  <a:pt x="14481" y="121512"/>
                  <a:pt x="14481" y="116701"/>
                </a:cubicBezTo>
                <a:cubicBezTo>
                  <a:pt x="14481" y="111890"/>
                  <a:pt x="18435" y="107985"/>
                  <a:pt x="23246" y="107985"/>
                </a:cubicBezTo>
                <a:close/>
                <a:moveTo>
                  <a:pt x="23198" y="1"/>
                </a:moveTo>
                <a:cubicBezTo>
                  <a:pt x="13100" y="1"/>
                  <a:pt x="4859" y="8194"/>
                  <a:pt x="4859" y="18292"/>
                </a:cubicBezTo>
                <a:cubicBezTo>
                  <a:pt x="4859" y="26913"/>
                  <a:pt x="10909" y="34154"/>
                  <a:pt x="18863" y="36059"/>
                </a:cubicBezTo>
                <a:lnTo>
                  <a:pt x="18863" y="44871"/>
                </a:lnTo>
                <a:cubicBezTo>
                  <a:pt x="8527" y="46824"/>
                  <a:pt x="1" y="56208"/>
                  <a:pt x="1" y="67497"/>
                </a:cubicBezTo>
                <a:cubicBezTo>
                  <a:pt x="1" y="78786"/>
                  <a:pt x="8527" y="88169"/>
                  <a:pt x="18863" y="90122"/>
                </a:cubicBezTo>
                <a:lnTo>
                  <a:pt x="18863" y="98934"/>
                </a:lnTo>
                <a:cubicBezTo>
                  <a:pt x="10909" y="100840"/>
                  <a:pt x="4859" y="108080"/>
                  <a:pt x="4859" y="116701"/>
                </a:cubicBezTo>
                <a:cubicBezTo>
                  <a:pt x="4859" y="126800"/>
                  <a:pt x="13100" y="134992"/>
                  <a:pt x="23198" y="134992"/>
                </a:cubicBezTo>
                <a:cubicBezTo>
                  <a:pt x="33249" y="134992"/>
                  <a:pt x="41394" y="126800"/>
                  <a:pt x="41394" y="116701"/>
                </a:cubicBezTo>
                <a:cubicBezTo>
                  <a:pt x="41394" y="108223"/>
                  <a:pt x="35535" y="101078"/>
                  <a:pt x="27580" y="99030"/>
                </a:cubicBezTo>
                <a:lnTo>
                  <a:pt x="27580" y="90075"/>
                </a:lnTo>
                <a:cubicBezTo>
                  <a:pt x="33153" y="89027"/>
                  <a:pt x="37345" y="86264"/>
                  <a:pt x="40632" y="82453"/>
                </a:cubicBezTo>
                <a:lnTo>
                  <a:pt x="48539" y="86978"/>
                </a:lnTo>
                <a:cubicBezTo>
                  <a:pt x="48062" y="88598"/>
                  <a:pt x="47824" y="90313"/>
                  <a:pt x="47824" y="92123"/>
                </a:cubicBezTo>
                <a:cubicBezTo>
                  <a:pt x="47824" y="102173"/>
                  <a:pt x="56017" y="110366"/>
                  <a:pt x="66115" y="110366"/>
                </a:cubicBezTo>
                <a:cubicBezTo>
                  <a:pt x="76166" y="110366"/>
                  <a:pt x="84359" y="102173"/>
                  <a:pt x="84359" y="92123"/>
                </a:cubicBezTo>
                <a:cubicBezTo>
                  <a:pt x="84359" y="82025"/>
                  <a:pt x="76213" y="73832"/>
                  <a:pt x="66115" y="73832"/>
                </a:cubicBezTo>
                <a:cubicBezTo>
                  <a:pt x="60971" y="73832"/>
                  <a:pt x="56303" y="75975"/>
                  <a:pt x="52969" y="79405"/>
                </a:cubicBezTo>
                <a:lnTo>
                  <a:pt x="45061" y="74832"/>
                </a:lnTo>
                <a:cubicBezTo>
                  <a:pt x="45824" y="72546"/>
                  <a:pt x="46252" y="70069"/>
                  <a:pt x="46252" y="67497"/>
                </a:cubicBezTo>
                <a:cubicBezTo>
                  <a:pt x="46252" y="64877"/>
                  <a:pt x="45824" y="62352"/>
                  <a:pt x="45014" y="60018"/>
                </a:cubicBezTo>
                <a:lnTo>
                  <a:pt x="52873" y="55446"/>
                </a:lnTo>
                <a:cubicBezTo>
                  <a:pt x="56208" y="58970"/>
                  <a:pt x="60876" y="61161"/>
                  <a:pt x="66115" y="61161"/>
                </a:cubicBezTo>
                <a:cubicBezTo>
                  <a:pt x="76213" y="61161"/>
                  <a:pt x="84359" y="52969"/>
                  <a:pt x="84359" y="42870"/>
                </a:cubicBezTo>
                <a:cubicBezTo>
                  <a:pt x="84359" y="32820"/>
                  <a:pt x="76213" y="24627"/>
                  <a:pt x="66115" y="24627"/>
                </a:cubicBezTo>
                <a:cubicBezTo>
                  <a:pt x="56017" y="24627"/>
                  <a:pt x="47824" y="32820"/>
                  <a:pt x="47824" y="42870"/>
                </a:cubicBezTo>
                <a:cubicBezTo>
                  <a:pt x="47824" y="44633"/>
                  <a:pt x="48110" y="46300"/>
                  <a:pt x="48539" y="47872"/>
                </a:cubicBezTo>
                <a:lnTo>
                  <a:pt x="40536" y="52445"/>
                </a:lnTo>
                <a:cubicBezTo>
                  <a:pt x="37297" y="48682"/>
                  <a:pt x="33153" y="45967"/>
                  <a:pt x="27580" y="44919"/>
                </a:cubicBezTo>
                <a:lnTo>
                  <a:pt x="27580" y="35964"/>
                </a:lnTo>
                <a:cubicBezTo>
                  <a:pt x="35535" y="33915"/>
                  <a:pt x="41394" y="26771"/>
                  <a:pt x="41394" y="18292"/>
                </a:cubicBezTo>
                <a:cubicBezTo>
                  <a:pt x="41394" y="8194"/>
                  <a:pt x="33249" y="1"/>
                  <a:pt x="23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6" name="Google Shape;546;p83"/>
          <p:cNvGrpSpPr/>
          <p:nvPr/>
        </p:nvGrpSpPr>
        <p:grpSpPr>
          <a:xfrm>
            <a:off x="20308387" y="4126129"/>
            <a:ext cx="1514000" cy="1499188"/>
            <a:chOff x="1754875" y="10240349"/>
            <a:chExt cx="822424" cy="814422"/>
          </a:xfrm>
        </p:grpSpPr>
        <p:sp>
          <p:nvSpPr>
            <p:cNvPr id="547" name="Google Shape;547;p83"/>
            <p:cNvSpPr/>
            <p:nvPr/>
          </p:nvSpPr>
          <p:spPr>
            <a:xfrm>
              <a:off x="1754875" y="10240349"/>
              <a:ext cx="822424" cy="814422"/>
            </a:xfrm>
            <a:custGeom>
              <a:rect b="b" l="l" r="r" t="t"/>
              <a:pathLst>
                <a:path extrusionOk="0" h="4791" w="4838">
                  <a:moveTo>
                    <a:pt x="168" y="0"/>
                  </a:moveTo>
                  <a:cubicBezTo>
                    <a:pt x="75" y="0"/>
                    <a:pt x="0" y="84"/>
                    <a:pt x="0" y="178"/>
                  </a:cubicBezTo>
                  <a:lnTo>
                    <a:pt x="0" y="4380"/>
                  </a:lnTo>
                  <a:cubicBezTo>
                    <a:pt x="0" y="4604"/>
                    <a:pt x="187" y="4791"/>
                    <a:pt x="402" y="4791"/>
                  </a:cubicBezTo>
                  <a:lnTo>
                    <a:pt x="4669" y="4791"/>
                  </a:lnTo>
                  <a:cubicBezTo>
                    <a:pt x="4763" y="4791"/>
                    <a:pt x="4837" y="4707"/>
                    <a:pt x="4837" y="4613"/>
                  </a:cubicBezTo>
                  <a:cubicBezTo>
                    <a:pt x="4837" y="4520"/>
                    <a:pt x="4763" y="4436"/>
                    <a:pt x="4669" y="4436"/>
                  </a:cubicBezTo>
                  <a:lnTo>
                    <a:pt x="402" y="4436"/>
                  </a:lnTo>
                  <a:cubicBezTo>
                    <a:pt x="374" y="4436"/>
                    <a:pt x="346" y="4417"/>
                    <a:pt x="346" y="4380"/>
                  </a:cubicBezTo>
                  <a:lnTo>
                    <a:pt x="346" y="178"/>
                  </a:lnTo>
                  <a:cubicBezTo>
                    <a:pt x="346" y="84"/>
                    <a:pt x="262" y="0"/>
                    <a:pt x="1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83"/>
            <p:cNvSpPr/>
            <p:nvPr/>
          </p:nvSpPr>
          <p:spPr>
            <a:xfrm>
              <a:off x="1913477" y="10667363"/>
              <a:ext cx="58987" cy="219117"/>
            </a:xfrm>
            <a:custGeom>
              <a:rect b="b" l="l" r="r" t="t"/>
              <a:pathLst>
                <a:path extrusionOk="0" h="1289" w="347">
                  <a:moveTo>
                    <a:pt x="169" y="0"/>
                  </a:moveTo>
                  <a:cubicBezTo>
                    <a:pt x="76" y="0"/>
                    <a:pt x="1" y="84"/>
                    <a:pt x="1" y="178"/>
                  </a:cubicBezTo>
                  <a:lnTo>
                    <a:pt x="1" y="1111"/>
                  </a:lnTo>
                  <a:cubicBezTo>
                    <a:pt x="1" y="1205"/>
                    <a:pt x="76" y="1289"/>
                    <a:pt x="169" y="1289"/>
                  </a:cubicBezTo>
                  <a:cubicBezTo>
                    <a:pt x="262" y="1289"/>
                    <a:pt x="346" y="1205"/>
                    <a:pt x="346" y="1111"/>
                  </a:cubicBezTo>
                  <a:lnTo>
                    <a:pt x="346" y="178"/>
                  </a:lnTo>
                  <a:cubicBezTo>
                    <a:pt x="346" y="84"/>
                    <a:pt x="262" y="0"/>
                    <a:pt x="1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83"/>
            <p:cNvSpPr/>
            <p:nvPr/>
          </p:nvSpPr>
          <p:spPr>
            <a:xfrm>
              <a:off x="2072250" y="10508593"/>
              <a:ext cx="58987" cy="317541"/>
            </a:xfrm>
            <a:custGeom>
              <a:rect b="b" l="l" r="r" t="t"/>
              <a:pathLst>
                <a:path extrusionOk="0" h="1868" w="347">
                  <a:moveTo>
                    <a:pt x="169" y="0"/>
                  </a:moveTo>
                  <a:cubicBezTo>
                    <a:pt x="75" y="0"/>
                    <a:pt x="1" y="84"/>
                    <a:pt x="1" y="178"/>
                  </a:cubicBezTo>
                  <a:lnTo>
                    <a:pt x="1" y="1690"/>
                  </a:lnTo>
                  <a:cubicBezTo>
                    <a:pt x="1" y="1784"/>
                    <a:pt x="75" y="1868"/>
                    <a:pt x="169" y="1868"/>
                  </a:cubicBezTo>
                  <a:cubicBezTo>
                    <a:pt x="262" y="1868"/>
                    <a:pt x="346" y="1784"/>
                    <a:pt x="346" y="1690"/>
                  </a:cubicBezTo>
                  <a:lnTo>
                    <a:pt x="346" y="178"/>
                  </a:lnTo>
                  <a:cubicBezTo>
                    <a:pt x="346" y="84"/>
                    <a:pt x="262" y="0"/>
                    <a:pt x="1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83"/>
            <p:cNvSpPr/>
            <p:nvPr/>
          </p:nvSpPr>
          <p:spPr>
            <a:xfrm>
              <a:off x="2231022" y="10389430"/>
              <a:ext cx="58987" cy="497051"/>
            </a:xfrm>
            <a:custGeom>
              <a:rect b="b" l="l" r="r" t="t"/>
              <a:pathLst>
                <a:path extrusionOk="0" h="2924" w="347">
                  <a:moveTo>
                    <a:pt x="169" y="1"/>
                  </a:moveTo>
                  <a:cubicBezTo>
                    <a:pt x="75" y="1"/>
                    <a:pt x="1" y="85"/>
                    <a:pt x="1" y="178"/>
                  </a:cubicBezTo>
                  <a:lnTo>
                    <a:pt x="1" y="2746"/>
                  </a:lnTo>
                  <a:cubicBezTo>
                    <a:pt x="1" y="2840"/>
                    <a:pt x="75" y="2924"/>
                    <a:pt x="169" y="2924"/>
                  </a:cubicBezTo>
                  <a:cubicBezTo>
                    <a:pt x="262" y="2924"/>
                    <a:pt x="346" y="2840"/>
                    <a:pt x="346" y="2746"/>
                  </a:cubicBezTo>
                  <a:lnTo>
                    <a:pt x="346" y="178"/>
                  </a:lnTo>
                  <a:cubicBezTo>
                    <a:pt x="346" y="85"/>
                    <a:pt x="262" y="1"/>
                    <a:pt x="1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83"/>
            <p:cNvSpPr/>
            <p:nvPr/>
          </p:nvSpPr>
          <p:spPr>
            <a:xfrm>
              <a:off x="2389794" y="10260918"/>
              <a:ext cx="79556" cy="495521"/>
            </a:xfrm>
            <a:custGeom>
              <a:rect b="b" l="l" r="r" t="t"/>
              <a:pathLst>
                <a:path extrusionOk="0" h="2915" w="468">
                  <a:moveTo>
                    <a:pt x="0" y="1"/>
                  </a:moveTo>
                  <a:lnTo>
                    <a:pt x="467" y="1"/>
                  </a:lnTo>
                  <a:lnTo>
                    <a:pt x="467" y="2914"/>
                  </a:lnTo>
                  <a:lnTo>
                    <a:pt x="0" y="2914"/>
                  </a:lnTo>
                  <a:close/>
                </a:path>
              </a:pathLst>
            </a:custGeom>
            <a:gradFill>
              <a:gsLst>
                <a:gs pos="0">
                  <a:srgbClr val="38CCED">
                    <a:alpha val="35294"/>
                  </a:srgbClr>
                </a:gs>
                <a:gs pos="100000">
                  <a:srgbClr val="38CCED"/>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2" name="Google Shape;552;p83"/>
          <p:cNvSpPr/>
          <p:nvPr/>
        </p:nvSpPr>
        <p:spPr>
          <a:xfrm>
            <a:off x="5401853" y="5959521"/>
            <a:ext cx="30360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Customer</a:t>
            </a:r>
            <a:endParaRPr sz="2000">
              <a:solidFill>
                <a:schemeClr val="dk1"/>
              </a:solidFill>
              <a:latin typeface="Montserrat SemiBold"/>
              <a:ea typeface="Montserrat SemiBold"/>
              <a:cs typeface="Montserrat SemiBold"/>
              <a:sym typeface="Montserrat SemiBold"/>
            </a:endParaRPr>
          </a:p>
        </p:txBody>
      </p:sp>
      <p:cxnSp>
        <p:nvCxnSpPr>
          <p:cNvPr id="553" name="Google Shape;553;p83"/>
          <p:cNvCxnSpPr/>
          <p:nvPr/>
        </p:nvCxnSpPr>
        <p:spPr>
          <a:xfrm>
            <a:off x="8998659" y="4875725"/>
            <a:ext cx="3510900" cy="0"/>
          </a:xfrm>
          <a:prstGeom prst="straightConnector1">
            <a:avLst/>
          </a:prstGeom>
          <a:noFill/>
          <a:ln cap="flat" cmpd="sng" w="28575">
            <a:solidFill>
              <a:schemeClr val="dk1"/>
            </a:solidFill>
            <a:prstDash val="solid"/>
            <a:round/>
            <a:headEnd len="med" w="med" type="none"/>
            <a:tailEnd len="med" w="med" type="triangle"/>
          </a:ln>
        </p:spPr>
      </p:cxnSp>
      <p:cxnSp>
        <p:nvCxnSpPr>
          <p:cNvPr id="554" name="Google Shape;554;p83"/>
          <p:cNvCxnSpPr/>
          <p:nvPr/>
        </p:nvCxnSpPr>
        <p:spPr>
          <a:xfrm>
            <a:off x="8998659" y="6429925"/>
            <a:ext cx="3510900" cy="0"/>
          </a:xfrm>
          <a:prstGeom prst="straightConnector1">
            <a:avLst/>
          </a:prstGeom>
          <a:noFill/>
          <a:ln cap="flat" cmpd="sng" w="28575">
            <a:solidFill>
              <a:schemeClr val="dk1"/>
            </a:solidFill>
            <a:prstDash val="solid"/>
            <a:round/>
            <a:headEnd len="med" w="med" type="none"/>
            <a:tailEnd len="med" w="med" type="triangle"/>
          </a:ln>
        </p:spPr>
      </p:cxnSp>
      <p:cxnSp>
        <p:nvCxnSpPr>
          <p:cNvPr id="555" name="Google Shape;555;p83"/>
          <p:cNvCxnSpPr/>
          <p:nvPr/>
        </p:nvCxnSpPr>
        <p:spPr>
          <a:xfrm>
            <a:off x="15665859" y="5652825"/>
            <a:ext cx="3510900" cy="0"/>
          </a:xfrm>
          <a:prstGeom prst="straightConnector1">
            <a:avLst/>
          </a:prstGeom>
          <a:noFill/>
          <a:ln cap="flat" cmpd="sng" w="28575">
            <a:solidFill>
              <a:schemeClr val="dk1"/>
            </a:solidFill>
            <a:prstDash val="solid"/>
            <a:round/>
            <a:headEnd len="med" w="med" type="none"/>
            <a:tailEnd len="med" w="med" type="triangle"/>
          </a:ln>
        </p:spPr>
      </p:cxnSp>
      <p:sp>
        <p:nvSpPr>
          <p:cNvPr id="556" name="Google Shape;556;p83"/>
          <p:cNvSpPr txBox="1"/>
          <p:nvPr/>
        </p:nvSpPr>
        <p:spPr>
          <a:xfrm>
            <a:off x="1800631" y="6612105"/>
            <a:ext cx="2627100" cy="292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900">
                <a:solidFill>
                  <a:schemeClr val="dk1"/>
                </a:solidFill>
                <a:latin typeface="Montserrat SemiBold"/>
                <a:ea typeface="Montserrat SemiBold"/>
                <a:cs typeface="Montserrat SemiBold"/>
                <a:sym typeface="Montserrat SemiBold"/>
              </a:rPr>
              <a:t>RDBMS</a:t>
            </a:r>
            <a:endParaRPr sz="1900">
              <a:solidFill>
                <a:schemeClr val="dk1"/>
              </a:solidFill>
              <a:latin typeface="Montserrat SemiBold"/>
              <a:ea typeface="Montserrat SemiBold"/>
              <a:cs typeface="Montserrat SemiBold"/>
              <a:sym typeface="Montserrat SemiBold"/>
            </a:endParaRPr>
          </a:p>
        </p:txBody>
      </p:sp>
      <p:sp>
        <p:nvSpPr>
          <p:cNvPr id="557" name="Google Shape;557;p83"/>
          <p:cNvSpPr/>
          <p:nvPr/>
        </p:nvSpPr>
        <p:spPr>
          <a:xfrm>
            <a:off x="5401853" y="4405334"/>
            <a:ext cx="30360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Order Events</a:t>
            </a:r>
            <a:endParaRPr sz="2000">
              <a:solidFill>
                <a:schemeClr val="dk1"/>
              </a:solidFill>
              <a:latin typeface="Montserrat SemiBold"/>
              <a:ea typeface="Montserrat SemiBold"/>
              <a:cs typeface="Montserrat SemiBold"/>
              <a:sym typeface="Montserrat SemiBold"/>
            </a:endParaRPr>
          </a:p>
        </p:txBody>
      </p:sp>
      <p:sp>
        <p:nvSpPr>
          <p:cNvPr id="558" name="Google Shape;558;p83"/>
          <p:cNvSpPr/>
          <p:nvPr/>
        </p:nvSpPr>
        <p:spPr>
          <a:xfrm>
            <a:off x="19547378" y="6164671"/>
            <a:ext cx="30360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Customer Orders</a:t>
            </a:r>
            <a:endParaRPr sz="20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grpSp>
        <p:nvGrpSpPr>
          <p:cNvPr id="563" name="Google Shape;563;p84"/>
          <p:cNvGrpSpPr/>
          <p:nvPr/>
        </p:nvGrpSpPr>
        <p:grpSpPr>
          <a:xfrm>
            <a:off x="2011376" y="4452679"/>
            <a:ext cx="2205623" cy="1786913"/>
            <a:chOff x="3714575" y="2571750"/>
            <a:chExt cx="1472575" cy="1193025"/>
          </a:xfrm>
        </p:grpSpPr>
        <p:sp>
          <p:nvSpPr>
            <p:cNvPr id="564" name="Google Shape;564;p84"/>
            <p:cNvSpPr/>
            <p:nvPr/>
          </p:nvSpPr>
          <p:spPr>
            <a:xfrm rot="10800000">
              <a:off x="3714575" y="2769375"/>
              <a:ext cx="1471800" cy="995400"/>
            </a:xfrm>
            <a:prstGeom prst="rect">
              <a:avLst/>
            </a:prstGeom>
            <a:gradFill>
              <a:gsLst>
                <a:gs pos="0">
                  <a:srgbClr val="FFFFFF">
                    <a:alpha val="0"/>
                  </a:srgbClr>
                </a:gs>
                <a:gs pos="100000">
                  <a:schemeClr val="accent5"/>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sp>
          <p:nvSpPr>
            <p:cNvPr id="565" name="Google Shape;565;p84"/>
            <p:cNvSpPr/>
            <p:nvPr/>
          </p:nvSpPr>
          <p:spPr>
            <a:xfrm>
              <a:off x="3714750" y="2571750"/>
              <a:ext cx="1472400" cy="414300"/>
            </a:xfrm>
            <a:prstGeom prst="ellipse">
              <a:avLst/>
            </a:prstGeom>
            <a:solidFill>
              <a:schemeClr val="accent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900"/>
            </a:p>
          </p:txBody>
        </p:sp>
      </p:grpSp>
      <p:sp>
        <p:nvSpPr>
          <p:cNvPr id="566" name="Google Shape;566;p84"/>
          <p:cNvSpPr/>
          <p:nvPr/>
        </p:nvSpPr>
        <p:spPr>
          <a:xfrm>
            <a:off x="13189762" y="4233877"/>
            <a:ext cx="1805704" cy="2889525"/>
          </a:xfrm>
          <a:custGeom>
            <a:rect b="b" l="l" r="r" t="t"/>
            <a:pathLst>
              <a:path extrusionOk="0" h="134993" w="84359">
                <a:moveTo>
                  <a:pt x="23246" y="9527"/>
                </a:moveTo>
                <a:cubicBezTo>
                  <a:pt x="28057" y="9527"/>
                  <a:pt x="31962" y="13481"/>
                  <a:pt x="31962" y="18292"/>
                </a:cubicBezTo>
                <a:cubicBezTo>
                  <a:pt x="31962" y="23103"/>
                  <a:pt x="28057" y="27009"/>
                  <a:pt x="23246" y="27009"/>
                </a:cubicBezTo>
                <a:cubicBezTo>
                  <a:pt x="18435" y="27009"/>
                  <a:pt x="14481" y="23103"/>
                  <a:pt x="14481" y="18292"/>
                </a:cubicBezTo>
                <a:cubicBezTo>
                  <a:pt x="14481" y="13481"/>
                  <a:pt x="18435" y="9527"/>
                  <a:pt x="23246" y="9527"/>
                </a:cubicBezTo>
                <a:close/>
                <a:moveTo>
                  <a:pt x="66115" y="34154"/>
                </a:moveTo>
                <a:cubicBezTo>
                  <a:pt x="70926" y="34154"/>
                  <a:pt x="74832" y="38060"/>
                  <a:pt x="74832" y="42870"/>
                </a:cubicBezTo>
                <a:cubicBezTo>
                  <a:pt x="74832" y="47681"/>
                  <a:pt x="70926" y="51635"/>
                  <a:pt x="66115" y="51635"/>
                </a:cubicBezTo>
                <a:cubicBezTo>
                  <a:pt x="61304" y="51635"/>
                  <a:pt x="57351" y="47681"/>
                  <a:pt x="57351" y="42870"/>
                </a:cubicBezTo>
                <a:cubicBezTo>
                  <a:pt x="57351" y="38060"/>
                  <a:pt x="61304" y="34154"/>
                  <a:pt x="66115" y="34154"/>
                </a:cubicBezTo>
                <a:close/>
                <a:moveTo>
                  <a:pt x="23246" y="54017"/>
                </a:moveTo>
                <a:cubicBezTo>
                  <a:pt x="30676" y="54017"/>
                  <a:pt x="36726" y="60066"/>
                  <a:pt x="36726" y="67497"/>
                </a:cubicBezTo>
                <a:cubicBezTo>
                  <a:pt x="36726" y="74927"/>
                  <a:pt x="30676" y="80977"/>
                  <a:pt x="23246" y="80977"/>
                </a:cubicBezTo>
                <a:cubicBezTo>
                  <a:pt x="15815" y="80977"/>
                  <a:pt x="9718" y="74927"/>
                  <a:pt x="9718" y="67497"/>
                </a:cubicBezTo>
                <a:cubicBezTo>
                  <a:pt x="9718" y="60066"/>
                  <a:pt x="15815" y="54017"/>
                  <a:pt x="23246" y="54017"/>
                </a:cubicBezTo>
                <a:close/>
                <a:moveTo>
                  <a:pt x="66115" y="83358"/>
                </a:moveTo>
                <a:cubicBezTo>
                  <a:pt x="70926" y="83358"/>
                  <a:pt x="74832" y="87312"/>
                  <a:pt x="74832" y="92123"/>
                </a:cubicBezTo>
                <a:cubicBezTo>
                  <a:pt x="74832" y="96934"/>
                  <a:pt x="70926" y="100840"/>
                  <a:pt x="66115" y="100840"/>
                </a:cubicBezTo>
                <a:cubicBezTo>
                  <a:pt x="61304" y="100840"/>
                  <a:pt x="57351" y="96934"/>
                  <a:pt x="57351" y="92123"/>
                </a:cubicBezTo>
                <a:cubicBezTo>
                  <a:pt x="57351" y="87312"/>
                  <a:pt x="61304" y="83358"/>
                  <a:pt x="66115" y="83358"/>
                </a:cubicBezTo>
                <a:close/>
                <a:moveTo>
                  <a:pt x="23246" y="107985"/>
                </a:moveTo>
                <a:cubicBezTo>
                  <a:pt x="28057" y="107985"/>
                  <a:pt x="31962" y="111890"/>
                  <a:pt x="31962" y="116701"/>
                </a:cubicBezTo>
                <a:cubicBezTo>
                  <a:pt x="31962" y="121512"/>
                  <a:pt x="28057" y="125466"/>
                  <a:pt x="23246" y="125466"/>
                </a:cubicBezTo>
                <a:cubicBezTo>
                  <a:pt x="18435" y="125466"/>
                  <a:pt x="14481" y="121512"/>
                  <a:pt x="14481" y="116701"/>
                </a:cubicBezTo>
                <a:cubicBezTo>
                  <a:pt x="14481" y="111890"/>
                  <a:pt x="18435" y="107985"/>
                  <a:pt x="23246" y="107985"/>
                </a:cubicBezTo>
                <a:close/>
                <a:moveTo>
                  <a:pt x="23198" y="1"/>
                </a:moveTo>
                <a:cubicBezTo>
                  <a:pt x="13100" y="1"/>
                  <a:pt x="4859" y="8194"/>
                  <a:pt x="4859" y="18292"/>
                </a:cubicBezTo>
                <a:cubicBezTo>
                  <a:pt x="4859" y="26913"/>
                  <a:pt x="10909" y="34154"/>
                  <a:pt x="18863" y="36059"/>
                </a:cubicBezTo>
                <a:lnTo>
                  <a:pt x="18863" y="44871"/>
                </a:lnTo>
                <a:cubicBezTo>
                  <a:pt x="8527" y="46824"/>
                  <a:pt x="1" y="56208"/>
                  <a:pt x="1" y="67497"/>
                </a:cubicBezTo>
                <a:cubicBezTo>
                  <a:pt x="1" y="78786"/>
                  <a:pt x="8527" y="88169"/>
                  <a:pt x="18863" y="90122"/>
                </a:cubicBezTo>
                <a:lnTo>
                  <a:pt x="18863" y="98934"/>
                </a:lnTo>
                <a:cubicBezTo>
                  <a:pt x="10909" y="100840"/>
                  <a:pt x="4859" y="108080"/>
                  <a:pt x="4859" y="116701"/>
                </a:cubicBezTo>
                <a:cubicBezTo>
                  <a:pt x="4859" y="126800"/>
                  <a:pt x="13100" y="134992"/>
                  <a:pt x="23198" y="134992"/>
                </a:cubicBezTo>
                <a:cubicBezTo>
                  <a:pt x="33249" y="134992"/>
                  <a:pt x="41394" y="126800"/>
                  <a:pt x="41394" y="116701"/>
                </a:cubicBezTo>
                <a:cubicBezTo>
                  <a:pt x="41394" y="108223"/>
                  <a:pt x="35535" y="101078"/>
                  <a:pt x="27580" y="99030"/>
                </a:cubicBezTo>
                <a:lnTo>
                  <a:pt x="27580" y="90075"/>
                </a:lnTo>
                <a:cubicBezTo>
                  <a:pt x="33153" y="89027"/>
                  <a:pt x="37345" y="86264"/>
                  <a:pt x="40632" y="82453"/>
                </a:cubicBezTo>
                <a:lnTo>
                  <a:pt x="48539" y="86978"/>
                </a:lnTo>
                <a:cubicBezTo>
                  <a:pt x="48062" y="88598"/>
                  <a:pt x="47824" y="90313"/>
                  <a:pt x="47824" y="92123"/>
                </a:cubicBezTo>
                <a:cubicBezTo>
                  <a:pt x="47824" y="102173"/>
                  <a:pt x="56017" y="110366"/>
                  <a:pt x="66115" y="110366"/>
                </a:cubicBezTo>
                <a:cubicBezTo>
                  <a:pt x="76166" y="110366"/>
                  <a:pt x="84359" y="102173"/>
                  <a:pt x="84359" y="92123"/>
                </a:cubicBezTo>
                <a:cubicBezTo>
                  <a:pt x="84359" y="82025"/>
                  <a:pt x="76213" y="73832"/>
                  <a:pt x="66115" y="73832"/>
                </a:cubicBezTo>
                <a:cubicBezTo>
                  <a:pt x="60971" y="73832"/>
                  <a:pt x="56303" y="75975"/>
                  <a:pt x="52969" y="79405"/>
                </a:cubicBezTo>
                <a:lnTo>
                  <a:pt x="45061" y="74832"/>
                </a:lnTo>
                <a:cubicBezTo>
                  <a:pt x="45824" y="72546"/>
                  <a:pt x="46252" y="70069"/>
                  <a:pt x="46252" y="67497"/>
                </a:cubicBezTo>
                <a:cubicBezTo>
                  <a:pt x="46252" y="64877"/>
                  <a:pt x="45824" y="62352"/>
                  <a:pt x="45014" y="60018"/>
                </a:cubicBezTo>
                <a:lnTo>
                  <a:pt x="52873" y="55446"/>
                </a:lnTo>
                <a:cubicBezTo>
                  <a:pt x="56208" y="58970"/>
                  <a:pt x="60876" y="61161"/>
                  <a:pt x="66115" y="61161"/>
                </a:cubicBezTo>
                <a:cubicBezTo>
                  <a:pt x="76213" y="61161"/>
                  <a:pt x="84359" y="52969"/>
                  <a:pt x="84359" y="42870"/>
                </a:cubicBezTo>
                <a:cubicBezTo>
                  <a:pt x="84359" y="32820"/>
                  <a:pt x="76213" y="24627"/>
                  <a:pt x="66115" y="24627"/>
                </a:cubicBezTo>
                <a:cubicBezTo>
                  <a:pt x="56017" y="24627"/>
                  <a:pt x="47824" y="32820"/>
                  <a:pt x="47824" y="42870"/>
                </a:cubicBezTo>
                <a:cubicBezTo>
                  <a:pt x="47824" y="44633"/>
                  <a:pt x="48110" y="46300"/>
                  <a:pt x="48539" y="47872"/>
                </a:cubicBezTo>
                <a:lnTo>
                  <a:pt x="40536" y="52445"/>
                </a:lnTo>
                <a:cubicBezTo>
                  <a:pt x="37297" y="48682"/>
                  <a:pt x="33153" y="45967"/>
                  <a:pt x="27580" y="44919"/>
                </a:cubicBezTo>
                <a:lnTo>
                  <a:pt x="27580" y="35964"/>
                </a:lnTo>
                <a:cubicBezTo>
                  <a:pt x="35535" y="33915"/>
                  <a:pt x="41394" y="26771"/>
                  <a:pt x="41394" y="18292"/>
                </a:cubicBezTo>
                <a:cubicBezTo>
                  <a:pt x="41394" y="8194"/>
                  <a:pt x="33249" y="1"/>
                  <a:pt x="23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7" name="Google Shape;567;p84"/>
          <p:cNvGrpSpPr/>
          <p:nvPr/>
        </p:nvGrpSpPr>
        <p:grpSpPr>
          <a:xfrm>
            <a:off x="20308387" y="4126129"/>
            <a:ext cx="1514000" cy="1499188"/>
            <a:chOff x="1754875" y="10240349"/>
            <a:chExt cx="822424" cy="814422"/>
          </a:xfrm>
        </p:grpSpPr>
        <p:sp>
          <p:nvSpPr>
            <p:cNvPr id="568" name="Google Shape;568;p84"/>
            <p:cNvSpPr/>
            <p:nvPr/>
          </p:nvSpPr>
          <p:spPr>
            <a:xfrm>
              <a:off x="1754875" y="10240349"/>
              <a:ext cx="822424" cy="814422"/>
            </a:xfrm>
            <a:custGeom>
              <a:rect b="b" l="l" r="r" t="t"/>
              <a:pathLst>
                <a:path extrusionOk="0" h="4791" w="4838">
                  <a:moveTo>
                    <a:pt x="168" y="0"/>
                  </a:moveTo>
                  <a:cubicBezTo>
                    <a:pt x="75" y="0"/>
                    <a:pt x="0" y="84"/>
                    <a:pt x="0" y="178"/>
                  </a:cubicBezTo>
                  <a:lnTo>
                    <a:pt x="0" y="4380"/>
                  </a:lnTo>
                  <a:cubicBezTo>
                    <a:pt x="0" y="4604"/>
                    <a:pt x="187" y="4791"/>
                    <a:pt x="402" y="4791"/>
                  </a:cubicBezTo>
                  <a:lnTo>
                    <a:pt x="4669" y="4791"/>
                  </a:lnTo>
                  <a:cubicBezTo>
                    <a:pt x="4763" y="4791"/>
                    <a:pt x="4837" y="4707"/>
                    <a:pt x="4837" y="4613"/>
                  </a:cubicBezTo>
                  <a:cubicBezTo>
                    <a:pt x="4837" y="4520"/>
                    <a:pt x="4763" y="4436"/>
                    <a:pt x="4669" y="4436"/>
                  </a:cubicBezTo>
                  <a:lnTo>
                    <a:pt x="402" y="4436"/>
                  </a:lnTo>
                  <a:cubicBezTo>
                    <a:pt x="374" y="4436"/>
                    <a:pt x="346" y="4417"/>
                    <a:pt x="346" y="4380"/>
                  </a:cubicBezTo>
                  <a:lnTo>
                    <a:pt x="346" y="178"/>
                  </a:lnTo>
                  <a:cubicBezTo>
                    <a:pt x="346" y="84"/>
                    <a:pt x="262" y="0"/>
                    <a:pt x="1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84"/>
            <p:cNvSpPr/>
            <p:nvPr/>
          </p:nvSpPr>
          <p:spPr>
            <a:xfrm>
              <a:off x="1913477" y="10667363"/>
              <a:ext cx="58987" cy="219117"/>
            </a:xfrm>
            <a:custGeom>
              <a:rect b="b" l="l" r="r" t="t"/>
              <a:pathLst>
                <a:path extrusionOk="0" h="1289" w="347">
                  <a:moveTo>
                    <a:pt x="169" y="0"/>
                  </a:moveTo>
                  <a:cubicBezTo>
                    <a:pt x="76" y="0"/>
                    <a:pt x="1" y="84"/>
                    <a:pt x="1" y="178"/>
                  </a:cubicBezTo>
                  <a:lnTo>
                    <a:pt x="1" y="1111"/>
                  </a:lnTo>
                  <a:cubicBezTo>
                    <a:pt x="1" y="1205"/>
                    <a:pt x="76" y="1289"/>
                    <a:pt x="169" y="1289"/>
                  </a:cubicBezTo>
                  <a:cubicBezTo>
                    <a:pt x="262" y="1289"/>
                    <a:pt x="346" y="1205"/>
                    <a:pt x="346" y="1111"/>
                  </a:cubicBezTo>
                  <a:lnTo>
                    <a:pt x="346" y="178"/>
                  </a:lnTo>
                  <a:cubicBezTo>
                    <a:pt x="346" y="84"/>
                    <a:pt x="262" y="0"/>
                    <a:pt x="1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84"/>
            <p:cNvSpPr/>
            <p:nvPr/>
          </p:nvSpPr>
          <p:spPr>
            <a:xfrm>
              <a:off x="2072250" y="10508593"/>
              <a:ext cx="58987" cy="317541"/>
            </a:xfrm>
            <a:custGeom>
              <a:rect b="b" l="l" r="r" t="t"/>
              <a:pathLst>
                <a:path extrusionOk="0" h="1868" w="347">
                  <a:moveTo>
                    <a:pt x="169" y="0"/>
                  </a:moveTo>
                  <a:cubicBezTo>
                    <a:pt x="75" y="0"/>
                    <a:pt x="1" y="84"/>
                    <a:pt x="1" y="178"/>
                  </a:cubicBezTo>
                  <a:lnTo>
                    <a:pt x="1" y="1690"/>
                  </a:lnTo>
                  <a:cubicBezTo>
                    <a:pt x="1" y="1784"/>
                    <a:pt x="75" y="1868"/>
                    <a:pt x="169" y="1868"/>
                  </a:cubicBezTo>
                  <a:cubicBezTo>
                    <a:pt x="262" y="1868"/>
                    <a:pt x="346" y="1784"/>
                    <a:pt x="346" y="1690"/>
                  </a:cubicBezTo>
                  <a:lnTo>
                    <a:pt x="346" y="178"/>
                  </a:lnTo>
                  <a:cubicBezTo>
                    <a:pt x="346" y="84"/>
                    <a:pt x="262" y="0"/>
                    <a:pt x="1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84"/>
            <p:cNvSpPr/>
            <p:nvPr/>
          </p:nvSpPr>
          <p:spPr>
            <a:xfrm>
              <a:off x="2231022" y="10389430"/>
              <a:ext cx="58987" cy="497051"/>
            </a:xfrm>
            <a:custGeom>
              <a:rect b="b" l="l" r="r" t="t"/>
              <a:pathLst>
                <a:path extrusionOk="0" h="2924" w="347">
                  <a:moveTo>
                    <a:pt x="169" y="1"/>
                  </a:moveTo>
                  <a:cubicBezTo>
                    <a:pt x="75" y="1"/>
                    <a:pt x="1" y="85"/>
                    <a:pt x="1" y="178"/>
                  </a:cubicBezTo>
                  <a:lnTo>
                    <a:pt x="1" y="2746"/>
                  </a:lnTo>
                  <a:cubicBezTo>
                    <a:pt x="1" y="2840"/>
                    <a:pt x="75" y="2924"/>
                    <a:pt x="169" y="2924"/>
                  </a:cubicBezTo>
                  <a:cubicBezTo>
                    <a:pt x="262" y="2924"/>
                    <a:pt x="346" y="2840"/>
                    <a:pt x="346" y="2746"/>
                  </a:cubicBezTo>
                  <a:lnTo>
                    <a:pt x="346" y="178"/>
                  </a:lnTo>
                  <a:cubicBezTo>
                    <a:pt x="346" y="85"/>
                    <a:pt x="262" y="1"/>
                    <a:pt x="1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84"/>
            <p:cNvSpPr/>
            <p:nvPr/>
          </p:nvSpPr>
          <p:spPr>
            <a:xfrm>
              <a:off x="2389794" y="10260918"/>
              <a:ext cx="79556" cy="495521"/>
            </a:xfrm>
            <a:custGeom>
              <a:rect b="b" l="l" r="r" t="t"/>
              <a:pathLst>
                <a:path extrusionOk="0" h="2915" w="468">
                  <a:moveTo>
                    <a:pt x="0" y="1"/>
                  </a:moveTo>
                  <a:lnTo>
                    <a:pt x="467" y="1"/>
                  </a:lnTo>
                  <a:lnTo>
                    <a:pt x="467" y="2914"/>
                  </a:lnTo>
                  <a:lnTo>
                    <a:pt x="0" y="2914"/>
                  </a:lnTo>
                  <a:close/>
                </a:path>
              </a:pathLst>
            </a:custGeom>
            <a:gradFill>
              <a:gsLst>
                <a:gs pos="0">
                  <a:srgbClr val="38CCED">
                    <a:alpha val="35294"/>
                  </a:srgbClr>
                </a:gs>
                <a:gs pos="100000">
                  <a:srgbClr val="38CCED"/>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3" name="Google Shape;573;p84"/>
          <p:cNvGrpSpPr/>
          <p:nvPr/>
        </p:nvGrpSpPr>
        <p:grpSpPr>
          <a:xfrm>
            <a:off x="13189822" y="9532459"/>
            <a:ext cx="1805599" cy="1747173"/>
            <a:chOff x="20990047" y="8396071"/>
            <a:chExt cx="1805599" cy="1747173"/>
          </a:xfrm>
        </p:grpSpPr>
        <p:sp>
          <p:nvSpPr>
            <p:cNvPr id="574" name="Google Shape;574;p84"/>
            <p:cNvSpPr/>
            <p:nvPr/>
          </p:nvSpPr>
          <p:spPr>
            <a:xfrm>
              <a:off x="21299755" y="9742551"/>
              <a:ext cx="1251530" cy="400694"/>
            </a:xfrm>
            <a:custGeom>
              <a:rect b="b" l="l" r="r" t="t"/>
              <a:pathLst>
                <a:path extrusionOk="0" h="261464" w="816659">
                  <a:moveTo>
                    <a:pt x="807173" y="4983"/>
                  </a:moveTo>
                  <a:cubicBezTo>
                    <a:pt x="817779" y="13109"/>
                    <a:pt x="819794" y="28311"/>
                    <a:pt x="811687" y="38936"/>
                  </a:cubicBezTo>
                  <a:cubicBezTo>
                    <a:pt x="708509" y="174148"/>
                    <a:pt x="545816" y="261464"/>
                    <a:pt x="362759" y="261464"/>
                  </a:cubicBezTo>
                  <a:cubicBezTo>
                    <a:pt x="228871" y="261464"/>
                    <a:pt x="105823" y="214744"/>
                    <a:pt x="9021" y="136706"/>
                  </a:cubicBezTo>
                  <a:cubicBezTo>
                    <a:pt x="-1379" y="128314"/>
                    <a:pt x="-3029" y="113074"/>
                    <a:pt x="5336" y="102644"/>
                  </a:cubicBezTo>
                  <a:cubicBezTo>
                    <a:pt x="13701" y="92224"/>
                    <a:pt x="28913" y="90576"/>
                    <a:pt x="39313" y="98958"/>
                  </a:cubicBezTo>
                  <a:cubicBezTo>
                    <a:pt x="127844" y="170329"/>
                    <a:pt x="240286" y="213030"/>
                    <a:pt x="362759" y="213030"/>
                  </a:cubicBezTo>
                  <a:cubicBezTo>
                    <a:pt x="530121" y="213030"/>
                    <a:pt x="678868" y="133258"/>
                    <a:pt x="773303" y="9508"/>
                  </a:cubicBezTo>
                  <a:cubicBezTo>
                    <a:pt x="781410" y="-1118"/>
                    <a:pt x="796577" y="-3143"/>
                    <a:pt x="807173" y="4983"/>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575" name="Google Shape;575;p84"/>
            <p:cNvSpPr/>
            <p:nvPr/>
          </p:nvSpPr>
          <p:spPr>
            <a:xfrm>
              <a:off x="21207552" y="9789643"/>
              <a:ext cx="235467" cy="235372"/>
            </a:xfrm>
            <a:custGeom>
              <a:rect b="b" l="l" r="r" t="t"/>
              <a:pathLst>
                <a:path extrusionOk="0" h="153587" w="153649">
                  <a:moveTo>
                    <a:pt x="33789" y="141660"/>
                  </a:moveTo>
                  <a:lnTo>
                    <a:pt x="594" y="20509"/>
                  </a:lnTo>
                  <a:cubicBezTo>
                    <a:pt x="-2700" y="8485"/>
                    <a:pt x="8229" y="-2609"/>
                    <a:pt x="20269" y="543"/>
                  </a:cubicBezTo>
                  <a:lnTo>
                    <a:pt x="141558" y="32292"/>
                  </a:lnTo>
                  <a:cubicBezTo>
                    <a:pt x="153599" y="35444"/>
                    <a:pt x="157722" y="50477"/>
                    <a:pt x="148975" y="59355"/>
                  </a:cubicBezTo>
                  <a:lnTo>
                    <a:pt x="60884" y="148756"/>
                  </a:lnTo>
                  <a:cubicBezTo>
                    <a:pt x="52137" y="157634"/>
                    <a:pt x="37083" y="153700"/>
                    <a:pt x="33789" y="141660"/>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576" name="Google Shape;576;p84"/>
            <p:cNvSpPr/>
            <p:nvPr/>
          </p:nvSpPr>
          <p:spPr>
            <a:xfrm>
              <a:off x="20990047" y="8468235"/>
              <a:ext cx="592915" cy="1145545"/>
            </a:xfrm>
            <a:custGeom>
              <a:rect b="b" l="l" r="r" t="t"/>
              <a:pathLst>
                <a:path extrusionOk="0" h="747501" w="386894">
                  <a:moveTo>
                    <a:pt x="385133" y="15167"/>
                  </a:moveTo>
                  <a:cubicBezTo>
                    <a:pt x="390126" y="27572"/>
                    <a:pt x="384140" y="41685"/>
                    <a:pt x="371762" y="46689"/>
                  </a:cubicBezTo>
                  <a:cubicBezTo>
                    <a:pt x="182106" y="123364"/>
                    <a:pt x="48331" y="309538"/>
                    <a:pt x="48331" y="526992"/>
                  </a:cubicBezTo>
                  <a:cubicBezTo>
                    <a:pt x="48331" y="593165"/>
                    <a:pt x="60729" y="656378"/>
                    <a:pt x="83271" y="714499"/>
                  </a:cubicBezTo>
                  <a:cubicBezTo>
                    <a:pt x="88106" y="726966"/>
                    <a:pt x="81942" y="741002"/>
                    <a:pt x="69502" y="745849"/>
                  </a:cubicBezTo>
                  <a:cubicBezTo>
                    <a:pt x="57063" y="750696"/>
                    <a:pt x="43059" y="744518"/>
                    <a:pt x="38223" y="732050"/>
                  </a:cubicBezTo>
                  <a:cubicBezTo>
                    <a:pt x="13550" y="668435"/>
                    <a:pt x="0" y="599276"/>
                    <a:pt x="0" y="526992"/>
                  </a:cubicBezTo>
                  <a:cubicBezTo>
                    <a:pt x="0" y="289108"/>
                    <a:pt x="146376" y="85575"/>
                    <a:pt x="353682" y="1765"/>
                  </a:cubicBezTo>
                  <a:cubicBezTo>
                    <a:pt x="366060" y="-3239"/>
                    <a:pt x="380141" y="2761"/>
                    <a:pt x="385133" y="15167"/>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577" name="Google Shape;577;p84"/>
            <p:cNvSpPr/>
            <p:nvPr/>
          </p:nvSpPr>
          <p:spPr>
            <a:xfrm>
              <a:off x="21480198" y="8396071"/>
              <a:ext cx="236054" cy="234739"/>
            </a:xfrm>
            <a:custGeom>
              <a:rect b="b" l="l" r="r" t="t"/>
              <a:pathLst>
                <a:path extrusionOk="0" h="153174" w="154032">
                  <a:moveTo>
                    <a:pt x="20078" y="492"/>
                  </a:moveTo>
                  <a:lnTo>
                    <a:pt x="141747" y="30739"/>
                  </a:lnTo>
                  <a:cubicBezTo>
                    <a:pt x="153824" y="33741"/>
                    <a:pt x="158132" y="48721"/>
                    <a:pt x="149499" y="57706"/>
                  </a:cubicBezTo>
                  <a:lnTo>
                    <a:pt x="62539" y="148201"/>
                  </a:lnTo>
                  <a:cubicBezTo>
                    <a:pt x="53910" y="157186"/>
                    <a:pt x="38807" y="153435"/>
                    <a:pt x="35363" y="141448"/>
                  </a:cubicBezTo>
                  <a:lnTo>
                    <a:pt x="650" y="20706"/>
                  </a:lnTo>
                  <a:cubicBezTo>
                    <a:pt x="-2794" y="8719"/>
                    <a:pt x="7997" y="-2510"/>
                    <a:pt x="20078" y="492"/>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578" name="Google Shape;578;p84"/>
            <p:cNvSpPr/>
            <p:nvPr/>
          </p:nvSpPr>
          <p:spPr>
            <a:xfrm>
              <a:off x="21934549" y="8416325"/>
              <a:ext cx="786720" cy="1003248"/>
            </a:xfrm>
            <a:custGeom>
              <a:rect b="b" l="l" r="r" t="t"/>
              <a:pathLst>
                <a:path extrusionOk="0" h="654648" w="513357">
                  <a:moveTo>
                    <a:pt x="237" y="20862"/>
                  </a:moveTo>
                  <a:cubicBezTo>
                    <a:pt x="2089" y="7615"/>
                    <a:pt x="14305" y="-1619"/>
                    <a:pt x="27522" y="237"/>
                  </a:cubicBezTo>
                  <a:cubicBezTo>
                    <a:pt x="302078" y="38797"/>
                    <a:pt x="513358" y="275064"/>
                    <a:pt x="513358" y="560873"/>
                  </a:cubicBezTo>
                  <a:cubicBezTo>
                    <a:pt x="513358" y="585470"/>
                    <a:pt x="511780" y="609715"/>
                    <a:pt x="508739" y="633507"/>
                  </a:cubicBezTo>
                  <a:cubicBezTo>
                    <a:pt x="507038" y="646775"/>
                    <a:pt x="494931" y="656151"/>
                    <a:pt x="481692" y="654449"/>
                  </a:cubicBezTo>
                  <a:cubicBezTo>
                    <a:pt x="468454" y="652748"/>
                    <a:pt x="459103" y="640613"/>
                    <a:pt x="460804" y="627345"/>
                  </a:cubicBezTo>
                  <a:cubicBezTo>
                    <a:pt x="463589" y="605590"/>
                    <a:pt x="465023" y="583403"/>
                    <a:pt x="465023" y="560873"/>
                  </a:cubicBezTo>
                  <a:cubicBezTo>
                    <a:pt x="465023" y="299561"/>
                    <a:pt x="271838" y="83465"/>
                    <a:pt x="20815" y="48210"/>
                  </a:cubicBezTo>
                  <a:cubicBezTo>
                    <a:pt x="7598" y="46354"/>
                    <a:pt x="-1615" y="34110"/>
                    <a:pt x="237" y="20862"/>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579" name="Google Shape;579;p84"/>
            <p:cNvSpPr/>
            <p:nvPr/>
          </p:nvSpPr>
          <p:spPr>
            <a:xfrm>
              <a:off x="22558999" y="9319009"/>
              <a:ext cx="236647" cy="234025"/>
            </a:xfrm>
            <a:custGeom>
              <a:rect b="b" l="l" r="r" t="t"/>
              <a:pathLst>
                <a:path extrusionOk="0" h="152708" w="154419">
                  <a:moveTo>
                    <a:pt x="150028" y="56016"/>
                  </a:moveTo>
                  <a:lnTo>
                    <a:pt x="64203" y="147589"/>
                  </a:lnTo>
                  <a:cubicBezTo>
                    <a:pt x="55679" y="156683"/>
                    <a:pt x="40540" y="153118"/>
                    <a:pt x="36938" y="141180"/>
                  </a:cubicBezTo>
                  <a:lnTo>
                    <a:pt x="711" y="20903"/>
                  </a:lnTo>
                  <a:cubicBezTo>
                    <a:pt x="-2891" y="8962"/>
                    <a:pt x="7762" y="-2405"/>
                    <a:pt x="19879" y="443"/>
                  </a:cubicBezTo>
                  <a:lnTo>
                    <a:pt x="141931" y="29147"/>
                  </a:lnTo>
                  <a:cubicBezTo>
                    <a:pt x="154048" y="31994"/>
                    <a:pt x="158543" y="46922"/>
                    <a:pt x="150028" y="56016"/>
                  </a:cubicBezTo>
                  <a:close/>
                </a:path>
              </a:pathLst>
            </a:custGeom>
            <a:solidFill>
              <a:schemeClr val="dk1"/>
            </a:solidFill>
            <a:ln>
              <a:noFill/>
            </a:ln>
          </p:spPr>
          <p:txBody>
            <a:bodyPr anchorCtr="0" anchor="ctr" bIns="91400" lIns="182875" spcFirstLastPara="1" rIns="182875" wrap="square" tIns="91400">
              <a:noAutofit/>
            </a:bodyPr>
            <a:lstStyle/>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580" name="Google Shape;580;p84"/>
            <p:cNvSpPr txBox="1"/>
            <p:nvPr/>
          </p:nvSpPr>
          <p:spPr>
            <a:xfrm>
              <a:off x="21014456" y="9053337"/>
              <a:ext cx="1639800" cy="482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600">
                  <a:solidFill>
                    <a:schemeClr val="dk1"/>
                  </a:solidFill>
                  <a:latin typeface="Montserrat Medium"/>
                  <a:ea typeface="Montserrat Medium"/>
                  <a:cs typeface="Montserrat Medium"/>
                  <a:sym typeface="Montserrat Medium"/>
                </a:rPr>
                <a:t>STREAM</a:t>
              </a:r>
              <a:endParaRPr sz="1600">
                <a:solidFill>
                  <a:schemeClr val="dk1"/>
                </a:solidFill>
                <a:latin typeface="Montserrat Medium"/>
                <a:ea typeface="Montserrat Medium"/>
                <a:cs typeface="Montserrat Medium"/>
                <a:sym typeface="Montserrat Medium"/>
              </a:endParaRPr>
            </a:p>
            <a:p>
              <a:pPr indent="0" lvl="0" marL="0" rtl="0" algn="ctr">
                <a:spcBef>
                  <a:spcPts val="0"/>
                </a:spcBef>
                <a:spcAft>
                  <a:spcPts val="0"/>
                </a:spcAft>
                <a:buNone/>
              </a:pPr>
              <a:r>
                <a:rPr lang="en-US" sz="1600">
                  <a:solidFill>
                    <a:schemeClr val="dk1"/>
                  </a:solidFill>
                  <a:latin typeface="Montserrat Medium"/>
                  <a:ea typeface="Montserrat Medium"/>
                  <a:cs typeface="Montserrat Medium"/>
                  <a:sym typeface="Montserrat Medium"/>
                </a:rPr>
                <a:t>PROCESSING</a:t>
              </a:r>
              <a:endParaRPr sz="1600">
                <a:solidFill>
                  <a:schemeClr val="dk1"/>
                </a:solidFill>
                <a:latin typeface="Montserrat Medium"/>
                <a:ea typeface="Montserrat Medium"/>
                <a:cs typeface="Montserrat Medium"/>
                <a:sym typeface="Montserrat Medium"/>
              </a:endParaRPr>
            </a:p>
          </p:txBody>
        </p:sp>
      </p:grpSp>
      <p:sp>
        <p:nvSpPr>
          <p:cNvPr id="581" name="Google Shape;581;p84"/>
          <p:cNvSpPr/>
          <p:nvPr/>
        </p:nvSpPr>
        <p:spPr>
          <a:xfrm>
            <a:off x="5401853" y="5959521"/>
            <a:ext cx="30360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Customer</a:t>
            </a:r>
            <a:endParaRPr sz="2000">
              <a:solidFill>
                <a:schemeClr val="dk1"/>
              </a:solidFill>
              <a:latin typeface="Montserrat SemiBold"/>
              <a:ea typeface="Montserrat SemiBold"/>
              <a:cs typeface="Montserrat SemiBold"/>
              <a:sym typeface="Montserrat SemiBold"/>
            </a:endParaRPr>
          </a:p>
        </p:txBody>
      </p:sp>
      <p:cxnSp>
        <p:nvCxnSpPr>
          <p:cNvPr id="582" name="Google Shape;582;p84"/>
          <p:cNvCxnSpPr/>
          <p:nvPr/>
        </p:nvCxnSpPr>
        <p:spPr>
          <a:xfrm rot="5400000">
            <a:off x="13368336" y="8383402"/>
            <a:ext cx="1052700" cy="0"/>
          </a:xfrm>
          <a:prstGeom prst="straightConnector1">
            <a:avLst/>
          </a:prstGeom>
          <a:noFill/>
          <a:ln cap="flat" cmpd="sng" w="28575">
            <a:solidFill>
              <a:schemeClr val="dk1"/>
            </a:solidFill>
            <a:prstDash val="solid"/>
            <a:round/>
            <a:headEnd len="med" w="med" type="none"/>
            <a:tailEnd len="med" w="med" type="triangle"/>
          </a:ln>
        </p:spPr>
      </p:cxnSp>
      <p:cxnSp>
        <p:nvCxnSpPr>
          <p:cNvPr id="583" name="Google Shape;583;p84"/>
          <p:cNvCxnSpPr/>
          <p:nvPr/>
        </p:nvCxnSpPr>
        <p:spPr>
          <a:xfrm rot="-5400000">
            <a:off x="13611811" y="8327922"/>
            <a:ext cx="1052700" cy="0"/>
          </a:xfrm>
          <a:prstGeom prst="straightConnector1">
            <a:avLst/>
          </a:prstGeom>
          <a:noFill/>
          <a:ln cap="flat" cmpd="sng" w="28575">
            <a:solidFill>
              <a:schemeClr val="dk1"/>
            </a:solidFill>
            <a:prstDash val="solid"/>
            <a:round/>
            <a:headEnd len="med" w="med" type="none"/>
            <a:tailEnd len="med" w="med" type="triangle"/>
          </a:ln>
        </p:spPr>
      </p:cxnSp>
      <p:cxnSp>
        <p:nvCxnSpPr>
          <p:cNvPr id="584" name="Google Shape;584;p84"/>
          <p:cNvCxnSpPr/>
          <p:nvPr/>
        </p:nvCxnSpPr>
        <p:spPr>
          <a:xfrm>
            <a:off x="8998659" y="4875725"/>
            <a:ext cx="3510900" cy="0"/>
          </a:xfrm>
          <a:prstGeom prst="straightConnector1">
            <a:avLst/>
          </a:prstGeom>
          <a:noFill/>
          <a:ln cap="flat" cmpd="sng" w="28575">
            <a:solidFill>
              <a:schemeClr val="dk1"/>
            </a:solidFill>
            <a:prstDash val="solid"/>
            <a:round/>
            <a:headEnd len="med" w="med" type="none"/>
            <a:tailEnd len="med" w="med" type="triangle"/>
          </a:ln>
        </p:spPr>
      </p:cxnSp>
      <p:cxnSp>
        <p:nvCxnSpPr>
          <p:cNvPr id="585" name="Google Shape;585;p84"/>
          <p:cNvCxnSpPr/>
          <p:nvPr/>
        </p:nvCxnSpPr>
        <p:spPr>
          <a:xfrm>
            <a:off x="8998659" y="6429925"/>
            <a:ext cx="3510900" cy="0"/>
          </a:xfrm>
          <a:prstGeom prst="straightConnector1">
            <a:avLst/>
          </a:prstGeom>
          <a:noFill/>
          <a:ln cap="flat" cmpd="sng" w="28575">
            <a:solidFill>
              <a:schemeClr val="dk1"/>
            </a:solidFill>
            <a:prstDash val="solid"/>
            <a:round/>
            <a:headEnd len="med" w="med" type="none"/>
            <a:tailEnd len="med" w="med" type="triangle"/>
          </a:ln>
        </p:spPr>
      </p:cxnSp>
      <p:cxnSp>
        <p:nvCxnSpPr>
          <p:cNvPr id="586" name="Google Shape;586;p84"/>
          <p:cNvCxnSpPr/>
          <p:nvPr/>
        </p:nvCxnSpPr>
        <p:spPr>
          <a:xfrm>
            <a:off x="15665859" y="5652825"/>
            <a:ext cx="3510900" cy="0"/>
          </a:xfrm>
          <a:prstGeom prst="straightConnector1">
            <a:avLst/>
          </a:prstGeom>
          <a:noFill/>
          <a:ln cap="flat" cmpd="sng" w="28575">
            <a:solidFill>
              <a:schemeClr val="dk1"/>
            </a:solidFill>
            <a:prstDash val="solid"/>
            <a:round/>
            <a:headEnd len="med" w="med" type="none"/>
            <a:tailEnd len="med" w="med" type="triangle"/>
          </a:ln>
        </p:spPr>
      </p:cxnSp>
      <p:sp>
        <p:nvSpPr>
          <p:cNvPr id="587" name="Google Shape;587;p84"/>
          <p:cNvSpPr txBox="1"/>
          <p:nvPr/>
        </p:nvSpPr>
        <p:spPr>
          <a:xfrm>
            <a:off x="1800631" y="6612105"/>
            <a:ext cx="2627100" cy="292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900">
                <a:solidFill>
                  <a:schemeClr val="dk1"/>
                </a:solidFill>
                <a:latin typeface="Montserrat SemiBold"/>
                <a:ea typeface="Montserrat SemiBold"/>
                <a:cs typeface="Montserrat SemiBold"/>
                <a:sym typeface="Montserrat SemiBold"/>
              </a:rPr>
              <a:t>RDBMS</a:t>
            </a:r>
            <a:endParaRPr sz="1900">
              <a:solidFill>
                <a:schemeClr val="dk1"/>
              </a:solidFill>
              <a:latin typeface="Montserrat SemiBold"/>
              <a:ea typeface="Montserrat SemiBold"/>
              <a:cs typeface="Montserrat SemiBold"/>
              <a:sym typeface="Montserrat SemiBold"/>
            </a:endParaRPr>
          </a:p>
        </p:txBody>
      </p:sp>
      <p:sp>
        <p:nvSpPr>
          <p:cNvPr id="588" name="Google Shape;588;p84"/>
          <p:cNvSpPr/>
          <p:nvPr/>
        </p:nvSpPr>
        <p:spPr>
          <a:xfrm>
            <a:off x="5401853" y="4405334"/>
            <a:ext cx="30360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Order Events</a:t>
            </a:r>
            <a:endParaRPr sz="2000">
              <a:solidFill>
                <a:schemeClr val="dk1"/>
              </a:solidFill>
              <a:latin typeface="Montserrat SemiBold"/>
              <a:ea typeface="Montserrat SemiBold"/>
              <a:cs typeface="Montserrat SemiBold"/>
              <a:sym typeface="Montserrat SemiBold"/>
            </a:endParaRPr>
          </a:p>
        </p:txBody>
      </p:sp>
      <p:sp>
        <p:nvSpPr>
          <p:cNvPr id="589" name="Google Shape;589;p84"/>
          <p:cNvSpPr/>
          <p:nvPr/>
        </p:nvSpPr>
        <p:spPr>
          <a:xfrm>
            <a:off x="19547378" y="6164671"/>
            <a:ext cx="3036000" cy="940800"/>
          </a:xfrm>
          <a:prstGeom prst="roundRect">
            <a:avLst>
              <a:gd fmla="val 4202" name="adj"/>
            </a:avLst>
          </a:prstGeom>
          <a:solidFill>
            <a:schemeClr val="lt1"/>
          </a:solidFill>
          <a:ln cap="flat" cmpd="sng" w="9525">
            <a:solidFill>
              <a:schemeClr val="dk1"/>
            </a:solidFill>
            <a:prstDash val="dash"/>
            <a:round/>
            <a:headEnd len="sm" w="sm" type="none"/>
            <a:tailEnd len="sm" w="sm" type="none"/>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Customer Orders</a:t>
            </a:r>
            <a:endParaRPr sz="2000">
              <a:solidFill>
                <a:schemeClr val="dk1"/>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Confluent Template 20210310">
  <a:themeElements>
    <a:clrScheme name="Confluent">
      <a:dk1>
        <a:srgbClr val="231F20"/>
      </a:dk1>
      <a:lt1>
        <a:srgbClr val="FFFFFF"/>
      </a:lt1>
      <a:dk2>
        <a:srgbClr val="173361"/>
      </a:dk2>
      <a:lt2>
        <a:srgbClr val="040531"/>
      </a:lt2>
      <a:accent1>
        <a:srgbClr val="0074A2"/>
      </a:accent1>
      <a:accent2>
        <a:srgbClr val="00AFBA"/>
      </a:accent2>
      <a:accent3>
        <a:srgbClr val="38CCED"/>
      </a:accent3>
      <a:accent4>
        <a:srgbClr val="81CFE2"/>
      </a:accent4>
      <a:accent5>
        <a:srgbClr val="B4E1E4"/>
      </a:accent5>
      <a:accent6>
        <a:srgbClr val="D7EFF6"/>
      </a:accent6>
      <a:hlink>
        <a:srgbClr val="C5832E"/>
      </a:hlink>
      <a:folHlink>
        <a:srgbClr val="FFC30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fluent Template 20210901">
  <a:themeElements>
    <a:clrScheme name="Confluent">
      <a:dk1>
        <a:srgbClr val="173361"/>
      </a:dk1>
      <a:lt1>
        <a:srgbClr val="FFFFFF"/>
      </a:lt1>
      <a:dk2>
        <a:srgbClr val="040531"/>
      </a:dk2>
      <a:lt2>
        <a:srgbClr val="F4FCFF"/>
      </a:lt2>
      <a:accent1>
        <a:srgbClr val="0CB2D7"/>
      </a:accent1>
      <a:accent2>
        <a:srgbClr val="38CCED"/>
      </a:accent2>
      <a:accent3>
        <a:srgbClr val="81CFE2"/>
      </a:accent3>
      <a:accent4>
        <a:srgbClr val="B4E1E4"/>
      </a:accent4>
      <a:accent5>
        <a:srgbClr val="D7EFF6"/>
      </a:accent5>
      <a:accent6>
        <a:srgbClr val="E6F5FB"/>
      </a:accent6>
      <a:hlink>
        <a:srgbClr val="38CCED"/>
      </a:hlink>
      <a:folHlink>
        <a:srgbClr val="FFC30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fluent Template 20211008">
  <a:themeElements>
    <a:clrScheme name="Confluent">
      <a:dk1>
        <a:srgbClr val="173361"/>
      </a:dk1>
      <a:lt1>
        <a:srgbClr val="FFFFFF"/>
      </a:lt1>
      <a:dk2>
        <a:srgbClr val="040531"/>
      </a:dk2>
      <a:lt2>
        <a:srgbClr val="F4FCFF"/>
      </a:lt2>
      <a:accent1>
        <a:srgbClr val="0E68BC"/>
      </a:accent1>
      <a:accent2>
        <a:srgbClr val="197EED"/>
      </a:accent2>
      <a:accent3>
        <a:srgbClr val="6144D7"/>
      </a:accent3>
      <a:accent4>
        <a:srgbClr val="AE1B85"/>
      </a:accent4>
      <a:accent5>
        <a:srgbClr val="38CCED"/>
      </a:accent5>
      <a:accent6>
        <a:srgbClr val="D7EFF6"/>
      </a:accent6>
      <a:hlink>
        <a:srgbClr val="38CCED"/>
      </a:hlink>
      <a:folHlink>
        <a:srgbClr val="FFC30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